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70" r:id="rId11"/>
    <p:sldId id="271" r:id="rId12"/>
    <p:sldId id="262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FE2E6-1874-4077-82B9-7A837080DF2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C05906AF-D86D-4007-B2B8-57480EC70ADA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AU" sz="1800" dirty="0">
              <a:solidFill>
                <a:srgbClr val="FFFFC9"/>
              </a:solidFill>
            </a:rPr>
            <a:t>Teacher/trainer/</a:t>
          </a:r>
          <a:r>
            <a:rPr lang="en-AU" sz="1800" dirty="0" err="1">
              <a:solidFill>
                <a:srgbClr val="FFFFC9"/>
              </a:solidFill>
            </a:rPr>
            <a:t>RTO</a:t>
          </a:r>
          <a:r>
            <a:rPr lang="en-AU" sz="1800" dirty="0">
              <a:solidFill>
                <a:srgbClr val="FFFFC9"/>
              </a:solidFill>
            </a:rPr>
            <a:t/>
          </a:r>
          <a:br>
            <a:rPr lang="en-AU" sz="1800" dirty="0">
              <a:solidFill>
                <a:srgbClr val="FFFFC9"/>
              </a:solidFill>
            </a:rPr>
          </a:br>
          <a:r>
            <a:rPr lang="en-AU" sz="1800" dirty="0">
              <a:solidFill>
                <a:srgbClr val="FFFFC9"/>
              </a:solidFill>
              <a:sym typeface="Wingdings"/>
            </a:rPr>
            <a:t> </a:t>
          </a:r>
          <a:r>
            <a:rPr lang="en-AU" sz="1800" dirty="0">
              <a:solidFill>
                <a:srgbClr val="FFFFC9"/>
              </a:solidFill>
            </a:rPr>
            <a:t>learner</a:t>
          </a:r>
        </a:p>
      </dgm:t>
    </dgm:pt>
    <dgm:pt modelId="{740B669D-EB05-4FF7-9E3C-292D36E4EC1B}" type="parTrans" cxnId="{C1517478-CC20-4419-89A0-9BD7EAD70B54}">
      <dgm:prSet custT="1"/>
      <dgm:spPr>
        <a:ln>
          <a:solidFill>
            <a:schemeClr val="accent2"/>
          </a:solidFill>
        </a:ln>
      </dgm:spPr>
      <dgm:t>
        <a:bodyPr/>
        <a:lstStyle/>
        <a:p>
          <a:endParaRPr lang="en-AU" sz="1100"/>
        </a:p>
      </dgm:t>
    </dgm:pt>
    <dgm:pt modelId="{E405E678-134F-4842-8D07-29B6C9D60308}" type="sibTrans" cxnId="{C1517478-CC20-4419-89A0-9BD7EAD70B54}">
      <dgm:prSet/>
      <dgm:spPr/>
      <dgm:t>
        <a:bodyPr/>
        <a:lstStyle/>
        <a:p>
          <a:endParaRPr lang="en-AU"/>
        </a:p>
      </dgm:t>
    </dgm:pt>
    <dgm:pt modelId="{913C582F-293E-4590-9A31-81655179248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AU" sz="1800" dirty="0">
              <a:solidFill>
                <a:srgbClr val="FFFFC9"/>
              </a:solidFill>
            </a:rPr>
            <a:t>Employment Services</a:t>
          </a:r>
        </a:p>
      </dgm:t>
    </dgm:pt>
    <dgm:pt modelId="{C4B9EA1C-3602-4AB9-A30C-993F89A47B57}" type="parTrans" cxnId="{44B2FAB2-4A22-4B53-954B-2F097D5F3BD0}">
      <dgm:prSet custT="1"/>
      <dgm:spPr>
        <a:ln>
          <a:solidFill>
            <a:schemeClr val="accent2"/>
          </a:solidFill>
        </a:ln>
      </dgm:spPr>
      <dgm:t>
        <a:bodyPr/>
        <a:lstStyle/>
        <a:p>
          <a:endParaRPr lang="en-AU" sz="1100"/>
        </a:p>
      </dgm:t>
    </dgm:pt>
    <dgm:pt modelId="{B80DEB5C-929F-4D03-AA1D-2DAB80C77D71}" type="sibTrans" cxnId="{44B2FAB2-4A22-4B53-954B-2F097D5F3BD0}">
      <dgm:prSet/>
      <dgm:spPr/>
      <dgm:t>
        <a:bodyPr/>
        <a:lstStyle/>
        <a:p>
          <a:endParaRPr lang="en-AU"/>
        </a:p>
      </dgm:t>
    </dgm:pt>
    <dgm:pt modelId="{128001EF-59A6-4776-97D3-F2DD8B5BC920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AU" sz="1800" dirty="0">
              <a:solidFill>
                <a:srgbClr val="FFFFC9"/>
              </a:solidFill>
            </a:rPr>
            <a:t>Full CSfW assessment suite</a:t>
          </a:r>
        </a:p>
      </dgm:t>
    </dgm:pt>
    <dgm:pt modelId="{D6FE9A69-118B-4D8F-9EE1-F3EC60982F99}" type="parTrans" cxnId="{9513B9C6-B009-4BF8-87F4-DAE46C21E4AA}">
      <dgm:prSet custT="1"/>
      <dgm:spPr>
        <a:ln>
          <a:solidFill>
            <a:schemeClr val="accent2"/>
          </a:solidFill>
        </a:ln>
      </dgm:spPr>
      <dgm:t>
        <a:bodyPr/>
        <a:lstStyle/>
        <a:p>
          <a:endParaRPr lang="en-AU" sz="1100"/>
        </a:p>
      </dgm:t>
    </dgm:pt>
    <dgm:pt modelId="{35E1D0B4-993A-4AAF-8E1F-3E89520E186E}" type="sibTrans" cxnId="{9513B9C6-B009-4BF8-87F4-DAE46C21E4AA}">
      <dgm:prSet/>
      <dgm:spPr/>
      <dgm:t>
        <a:bodyPr/>
        <a:lstStyle/>
        <a:p>
          <a:endParaRPr lang="en-AU"/>
        </a:p>
      </dgm:t>
    </dgm:pt>
    <dgm:pt modelId="{8DAA33E6-F1BD-450F-AA02-25654F65F497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AU" sz="1800" dirty="0" smtClean="0">
              <a:solidFill>
                <a:schemeClr val="accent6">
                  <a:lumMod val="50000"/>
                </a:schemeClr>
              </a:solidFill>
            </a:rPr>
            <a:t>Short </a:t>
          </a:r>
          <a:r>
            <a:rPr lang="en-AU" sz="1800" dirty="0">
              <a:solidFill>
                <a:schemeClr val="accent6">
                  <a:lumMod val="50000"/>
                </a:schemeClr>
              </a:solidFill>
            </a:rPr>
            <a:t>integrated </a:t>
          </a:r>
          <a:r>
            <a:rPr lang="en-AU" sz="1800" dirty="0" smtClean="0">
              <a:solidFill>
                <a:schemeClr val="accent6">
                  <a:lumMod val="50000"/>
                </a:schemeClr>
              </a:solidFill>
            </a:rPr>
            <a:t>assessment</a:t>
          </a:r>
          <a:endParaRPr lang="en-A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6B3587FE-2B15-4806-97A7-7576C1DB00BC}" type="parTrans" cxnId="{EE0A340B-3311-44E9-A17F-69D01C93177B}">
      <dgm:prSet custT="1"/>
      <dgm:spPr>
        <a:ln>
          <a:solidFill>
            <a:schemeClr val="accent2"/>
          </a:solidFill>
        </a:ln>
      </dgm:spPr>
      <dgm:t>
        <a:bodyPr/>
        <a:lstStyle/>
        <a:p>
          <a:endParaRPr lang="en-AU" sz="1100"/>
        </a:p>
      </dgm:t>
    </dgm:pt>
    <dgm:pt modelId="{CAE8E776-D4D7-4F76-943D-9E69532FCF55}" type="sibTrans" cxnId="{EE0A340B-3311-44E9-A17F-69D01C93177B}">
      <dgm:prSet/>
      <dgm:spPr/>
      <dgm:t>
        <a:bodyPr/>
        <a:lstStyle/>
        <a:p>
          <a:endParaRPr lang="en-AU"/>
        </a:p>
      </dgm:t>
    </dgm:pt>
    <dgm:pt modelId="{3F66FA92-77EC-4475-8746-16A444C73A3C}">
      <dgm:prSet phldrT="[Text]" custT="1"/>
      <dgm:spPr>
        <a:solidFill>
          <a:srgbClr val="7030A0"/>
        </a:solidFill>
      </dgm:spPr>
      <dgm:t>
        <a:bodyPr/>
        <a:lstStyle/>
        <a:p>
          <a:r>
            <a:rPr lang="en-AU" sz="1800" dirty="0">
              <a:solidFill>
                <a:srgbClr val="FFFFC9"/>
              </a:solidFill>
            </a:rPr>
            <a:t>Job-seeker/individual</a:t>
          </a:r>
        </a:p>
      </dgm:t>
    </dgm:pt>
    <dgm:pt modelId="{7A0A7C71-BC64-49C9-A0E3-4F27D45D4534}" type="parTrans" cxnId="{31C04C3B-D054-4CEF-BA78-EA942D1D4500}">
      <dgm:prSet custT="1"/>
      <dgm:spPr>
        <a:ln>
          <a:solidFill>
            <a:schemeClr val="accent2"/>
          </a:solidFill>
        </a:ln>
      </dgm:spPr>
      <dgm:t>
        <a:bodyPr/>
        <a:lstStyle/>
        <a:p>
          <a:endParaRPr lang="en-AU" sz="1100"/>
        </a:p>
      </dgm:t>
    </dgm:pt>
    <dgm:pt modelId="{8C7187BF-B7DF-4B23-BA3F-CF54FACCB405}" type="sibTrans" cxnId="{31C04C3B-D054-4CEF-BA78-EA942D1D4500}">
      <dgm:prSet/>
      <dgm:spPr/>
      <dgm:t>
        <a:bodyPr/>
        <a:lstStyle/>
        <a:p>
          <a:endParaRPr lang="en-AU"/>
        </a:p>
      </dgm:t>
    </dgm:pt>
    <dgm:pt modelId="{29FDD2D4-510F-4353-A684-4DCB41C1AFD6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AU" sz="1800" dirty="0">
              <a:solidFill>
                <a:srgbClr val="FFFFC9"/>
              </a:solidFill>
            </a:rPr>
            <a:t>Full </a:t>
          </a:r>
          <a:r>
            <a:rPr lang="en-AU" sz="1800" dirty="0" err="1">
              <a:solidFill>
                <a:srgbClr val="FFFFC9"/>
              </a:solidFill>
            </a:rPr>
            <a:t>ACSF</a:t>
          </a:r>
          <a:r>
            <a:rPr lang="en-AU" sz="1800" dirty="0">
              <a:solidFill>
                <a:srgbClr val="FFFFC9"/>
              </a:solidFill>
            </a:rPr>
            <a:t> assessment suite</a:t>
          </a:r>
        </a:p>
      </dgm:t>
    </dgm:pt>
    <dgm:pt modelId="{0B2AB1E8-1118-4731-AE88-C29DAE6B2E5E}" type="sibTrans" cxnId="{8A83F138-422D-4E41-9566-5CD935E9B9D6}">
      <dgm:prSet/>
      <dgm:spPr/>
      <dgm:t>
        <a:bodyPr/>
        <a:lstStyle/>
        <a:p>
          <a:endParaRPr lang="en-AU"/>
        </a:p>
      </dgm:t>
    </dgm:pt>
    <dgm:pt modelId="{0822680D-F714-46C2-9225-D1E5DA2EA648}" type="parTrans" cxnId="{8A83F138-422D-4E41-9566-5CD935E9B9D6}">
      <dgm:prSet custT="1"/>
      <dgm:spPr>
        <a:ln>
          <a:solidFill>
            <a:schemeClr val="accent2"/>
          </a:solidFill>
        </a:ln>
      </dgm:spPr>
      <dgm:t>
        <a:bodyPr/>
        <a:lstStyle/>
        <a:p>
          <a:endParaRPr lang="en-AU" sz="1100"/>
        </a:p>
      </dgm:t>
    </dgm:pt>
    <dgm:pt modelId="{160988F3-DEDF-4D72-AC72-E9AB32C95607}">
      <dgm:prSet phldrT="[Text]" custT="1"/>
      <dgm:spPr/>
      <dgm:t>
        <a:bodyPr/>
        <a:lstStyle/>
        <a:p>
          <a:r>
            <a:rPr lang="en-AU" sz="1800" b="1" dirty="0">
              <a:solidFill>
                <a:schemeClr val="accent6">
                  <a:lumMod val="50000"/>
                </a:schemeClr>
              </a:solidFill>
            </a:rPr>
            <a:t>Entry Point/ </a:t>
          </a:r>
          <a:r>
            <a:rPr lang="en-AU" sz="1800" b="1" dirty="0" smtClean="0">
              <a:solidFill>
                <a:schemeClr val="accent6">
                  <a:lumMod val="50000"/>
                </a:schemeClr>
              </a:solidFill>
            </a:rPr>
            <a:t>Welcome for  Approved Users </a:t>
          </a:r>
          <a:endParaRPr lang="en-A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4EF0926A-8C08-4315-87AC-516F520DD8C7}" type="sibTrans" cxnId="{6845CDC8-50B6-43CD-AA37-25A1FD83E5FD}">
      <dgm:prSet/>
      <dgm:spPr/>
      <dgm:t>
        <a:bodyPr/>
        <a:lstStyle/>
        <a:p>
          <a:endParaRPr lang="en-AU"/>
        </a:p>
      </dgm:t>
    </dgm:pt>
    <dgm:pt modelId="{3C8280D6-5007-4BDF-9E5F-10032A34D04B}" type="parTrans" cxnId="{6845CDC8-50B6-43CD-AA37-25A1FD83E5FD}">
      <dgm:prSet/>
      <dgm:spPr/>
      <dgm:t>
        <a:bodyPr/>
        <a:lstStyle/>
        <a:p>
          <a:endParaRPr lang="en-AU"/>
        </a:p>
      </dgm:t>
    </dgm:pt>
    <dgm:pt modelId="{D24FE80B-F7F7-4201-BB84-460B2C952421}" type="pres">
      <dgm:prSet presAssocID="{F13FE2E6-1874-4077-82B9-7A837080DF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147C766E-87EF-47EB-B1B2-F36C4EC61F31}" type="pres">
      <dgm:prSet presAssocID="{160988F3-DEDF-4D72-AC72-E9AB32C95607}" presName="root1" presStyleCnt="0"/>
      <dgm:spPr/>
      <dgm:t>
        <a:bodyPr/>
        <a:lstStyle/>
        <a:p>
          <a:endParaRPr lang="en-AU"/>
        </a:p>
      </dgm:t>
    </dgm:pt>
    <dgm:pt modelId="{42438173-9AE1-42B3-ACAC-A14A45608E28}" type="pres">
      <dgm:prSet presAssocID="{160988F3-DEDF-4D72-AC72-E9AB32C9560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A002C621-FC09-4378-9832-DA86ACBB4692}" type="pres">
      <dgm:prSet presAssocID="{160988F3-DEDF-4D72-AC72-E9AB32C95607}" presName="level2hierChild" presStyleCnt="0"/>
      <dgm:spPr/>
      <dgm:t>
        <a:bodyPr/>
        <a:lstStyle/>
        <a:p>
          <a:endParaRPr lang="en-AU"/>
        </a:p>
      </dgm:t>
    </dgm:pt>
    <dgm:pt modelId="{0D6D8901-25B3-4CEF-8D2F-F9F21EAE1FEA}" type="pres">
      <dgm:prSet presAssocID="{740B669D-EB05-4FF7-9E3C-292D36E4EC1B}" presName="conn2-1" presStyleLbl="parChTrans1D2" presStyleIdx="0" presStyleCnt="3"/>
      <dgm:spPr/>
      <dgm:t>
        <a:bodyPr/>
        <a:lstStyle/>
        <a:p>
          <a:endParaRPr lang="en-AU"/>
        </a:p>
      </dgm:t>
    </dgm:pt>
    <dgm:pt modelId="{907EE377-313A-4494-90BA-152A632D8C1D}" type="pres">
      <dgm:prSet presAssocID="{740B669D-EB05-4FF7-9E3C-292D36E4EC1B}" presName="connTx" presStyleLbl="parChTrans1D2" presStyleIdx="0" presStyleCnt="3"/>
      <dgm:spPr/>
      <dgm:t>
        <a:bodyPr/>
        <a:lstStyle/>
        <a:p>
          <a:endParaRPr lang="en-AU"/>
        </a:p>
      </dgm:t>
    </dgm:pt>
    <dgm:pt modelId="{5891792B-9F9B-4B20-AC7C-A2DBA17F1BB3}" type="pres">
      <dgm:prSet presAssocID="{C05906AF-D86D-4007-B2B8-57480EC70ADA}" presName="root2" presStyleCnt="0"/>
      <dgm:spPr/>
      <dgm:t>
        <a:bodyPr/>
        <a:lstStyle/>
        <a:p>
          <a:endParaRPr lang="en-AU"/>
        </a:p>
      </dgm:t>
    </dgm:pt>
    <dgm:pt modelId="{F022D9A8-D0D7-4E20-84A7-2D6E771E085C}" type="pres">
      <dgm:prSet presAssocID="{C05906AF-D86D-4007-B2B8-57480EC70ADA}" presName="LevelTwoTextNode" presStyleLbl="node2" presStyleIdx="0" presStyleCnt="3" custScaleX="148058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31A2651C-6A72-4D78-8095-395015D42370}" type="pres">
      <dgm:prSet presAssocID="{C05906AF-D86D-4007-B2B8-57480EC70ADA}" presName="level3hierChild" presStyleCnt="0"/>
      <dgm:spPr/>
      <dgm:t>
        <a:bodyPr/>
        <a:lstStyle/>
        <a:p>
          <a:endParaRPr lang="en-AU"/>
        </a:p>
      </dgm:t>
    </dgm:pt>
    <dgm:pt modelId="{68698AFC-230C-4DC6-AE47-94709A53AA34}" type="pres">
      <dgm:prSet presAssocID="{0822680D-F714-46C2-9225-D1E5DA2EA648}" presName="conn2-1" presStyleLbl="parChTrans1D3" presStyleIdx="0" presStyleCnt="3"/>
      <dgm:spPr/>
      <dgm:t>
        <a:bodyPr/>
        <a:lstStyle/>
        <a:p>
          <a:endParaRPr lang="en-AU"/>
        </a:p>
      </dgm:t>
    </dgm:pt>
    <dgm:pt modelId="{85222DFA-8CE4-49A6-B36A-9E5B9885E113}" type="pres">
      <dgm:prSet presAssocID="{0822680D-F714-46C2-9225-D1E5DA2EA648}" presName="connTx" presStyleLbl="parChTrans1D3" presStyleIdx="0" presStyleCnt="3"/>
      <dgm:spPr/>
      <dgm:t>
        <a:bodyPr/>
        <a:lstStyle/>
        <a:p>
          <a:endParaRPr lang="en-AU"/>
        </a:p>
      </dgm:t>
    </dgm:pt>
    <dgm:pt modelId="{60375CC5-DCA1-4016-8ED9-A1B91B4F77BD}" type="pres">
      <dgm:prSet presAssocID="{29FDD2D4-510F-4353-A684-4DCB41C1AFD6}" presName="root2" presStyleCnt="0"/>
      <dgm:spPr/>
      <dgm:t>
        <a:bodyPr/>
        <a:lstStyle/>
        <a:p>
          <a:endParaRPr lang="en-AU"/>
        </a:p>
      </dgm:t>
    </dgm:pt>
    <dgm:pt modelId="{2DC60F8A-D65B-4D2D-95FE-AB61B167EC44}" type="pres">
      <dgm:prSet presAssocID="{29FDD2D4-510F-4353-A684-4DCB41C1AFD6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47BC637-93D0-4FF4-A8EC-70D1105C74D7}" type="pres">
      <dgm:prSet presAssocID="{29FDD2D4-510F-4353-A684-4DCB41C1AFD6}" presName="level3hierChild" presStyleCnt="0"/>
      <dgm:spPr/>
      <dgm:t>
        <a:bodyPr/>
        <a:lstStyle/>
        <a:p>
          <a:endParaRPr lang="en-AU"/>
        </a:p>
      </dgm:t>
    </dgm:pt>
    <dgm:pt modelId="{3F692547-D002-440C-9194-3EC0C850C28F}" type="pres">
      <dgm:prSet presAssocID="{D6FE9A69-118B-4D8F-9EE1-F3EC60982F99}" presName="conn2-1" presStyleLbl="parChTrans1D3" presStyleIdx="1" presStyleCnt="3"/>
      <dgm:spPr/>
      <dgm:t>
        <a:bodyPr/>
        <a:lstStyle/>
        <a:p>
          <a:endParaRPr lang="en-AU"/>
        </a:p>
      </dgm:t>
    </dgm:pt>
    <dgm:pt modelId="{0C6F4BA5-427D-41A1-A153-71E319DD3FBA}" type="pres">
      <dgm:prSet presAssocID="{D6FE9A69-118B-4D8F-9EE1-F3EC60982F99}" presName="connTx" presStyleLbl="parChTrans1D3" presStyleIdx="1" presStyleCnt="3"/>
      <dgm:spPr/>
      <dgm:t>
        <a:bodyPr/>
        <a:lstStyle/>
        <a:p>
          <a:endParaRPr lang="en-AU"/>
        </a:p>
      </dgm:t>
    </dgm:pt>
    <dgm:pt modelId="{5D515E9D-9A01-41A0-8AB9-750DFA901DD3}" type="pres">
      <dgm:prSet presAssocID="{128001EF-59A6-4776-97D3-F2DD8B5BC920}" presName="root2" presStyleCnt="0"/>
      <dgm:spPr/>
      <dgm:t>
        <a:bodyPr/>
        <a:lstStyle/>
        <a:p>
          <a:endParaRPr lang="en-AU"/>
        </a:p>
      </dgm:t>
    </dgm:pt>
    <dgm:pt modelId="{1294EE06-6212-4110-859C-B6197B0643FB}" type="pres">
      <dgm:prSet presAssocID="{128001EF-59A6-4776-97D3-F2DD8B5BC92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F6910683-DD7D-45A4-978F-13BA757F3636}" type="pres">
      <dgm:prSet presAssocID="{128001EF-59A6-4776-97D3-F2DD8B5BC920}" presName="level3hierChild" presStyleCnt="0"/>
      <dgm:spPr/>
      <dgm:t>
        <a:bodyPr/>
        <a:lstStyle/>
        <a:p>
          <a:endParaRPr lang="en-AU"/>
        </a:p>
      </dgm:t>
    </dgm:pt>
    <dgm:pt modelId="{56C6018C-BEF4-4F16-85E6-8E8F6FC8EC18}" type="pres">
      <dgm:prSet presAssocID="{C4B9EA1C-3602-4AB9-A30C-993F89A47B57}" presName="conn2-1" presStyleLbl="parChTrans1D2" presStyleIdx="1" presStyleCnt="3"/>
      <dgm:spPr/>
      <dgm:t>
        <a:bodyPr/>
        <a:lstStyle/>
        <a:p>
          <a:endParaRPr lang="en-AU"/>
        </a:p>
      </dgm:t>
    </dgm:pt>
    <dgm:pt modelId="{219185BA-CBB9-4AE8-8D9E-90557ECDB121}" type="pres">
      <dgm:prSet presAssocID="{C4B9EA1C-3602-4AB9-A30C-993F89A47B57}" presName="connTx" presStyleLbl="parChTrans1D2" presStyleIdx="1" presStyleCnt="3"/>
      <dgm:spPr/>
      <dgm:t>
        <a:bodyPr/>
        <a:lstStyle/>
        <a:p>
          <a:endParaRPr lang="en-AU"/>
        </a:p>
      </dgm:t>
    </dgm:pt>
    <dgm:pt modelId="{2B3A4E8F-2136-490B-AA66-C3151F3EAC08}" type="pres">
      <dgm:prSet presAssocID="{913C582F-293E-4590-9A31-816551792488}" presName="root2" presStyleCnt="0"/>
      <dgm:spPr/>
      <dgm:t>
        <a:bodyPr/>
        <a:lstStyle/>
        <a:p>
          <a:endParaRPr lang="en-AU"/>
        </a:p>
      </dgm:t>
    </dgm:pt>
    <dgm:pt modelId="{72BE781F-712C-4B88-A797-9010740EA0C5}" type="pres">
      <dgm:prSet presAssocID="{913C582F-293E-4590-9A31-816551792488}" presName="LevelTwoTextNode" presStyleLbl="node2" presStyleIdx="1" presStyleCnt="3" custScaleX="148058" custLinFactNeighborX="-2908" custLinFactNeighborY="-2966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682C336F-7AF7-47AA-AE8D-5086021DE680}" type="pres">
      <dgm:prSet presAssocID="{913C582F-293E-4590-9A31-816551792488}" presName="level3hierChild" presStyleCnt="0"/>
      <dgm:spPr/>
      <dgm:t>
        <a:bodyPr/>
        <a:lstStyle/>
        <a:p>
          <a:endParaRPr lang="en-AU"/>
        </a:p>
      </dgm:t>
    </dgm:pt>
    <dgm:pt modelId="{F6AF90CD-FFEE-4599-AC7B-96D3DFC21481}" type="pres">
      <dgm:prSet presAssocID="{6B3587FE-2B15-4806-97A7-7576C1DB00BC}" presName="conn2-1" presStyleLbl="parChTrans1D3" presStyleIdx="2" presStyleCnt="3"/>
      <dgm:spPr/>
      <dgm:t>
        <a:bodyPr/>
        <a:lstStyle/>
        <a:p>
          <a:endParaRPr lang="en-AU"/>
        </a:p>
      </dgm:t>
    </dgm:pt>
    <dgm:pt modelId="{7A97EEEB-1754-4971-9990-56AB16B6E5AA}" type="pres">
      <dgm:prSet presAssocID="{6B3587FE-2B15-4806-97A7-7576C1DB00BC}" presName="connTx" presStyleLbl="parChTrans1D3" presStyleIdx="2" presStyleCnt="3"/>
      <dgm:spPr/>
      <dgm:t>
        <a:bodyPr/>
        <a:lstStyle/>
        <a:p>
          <a:endParaRPr lang="en-AU"/>
        </a:p>
      </dgm:t>
    </dgm:pt>
    <dgm:pt modelId="{AB64E7E4-F7E1-4612-B0F4-AFB48A3CA433}" type="pres">
      <dgm:prSet presAssocID="{8DAA33E6-F1BD-450F-AA02-25654F65F497}" presName="root2" presStyleCnt="0"/>
      <dgm:spPr/>
      <dgm:t>
        <a:bodyPr/>
        <a:lstStyle/>
        <a:p>
          <a:endParaRPr lang="en-AU"/>
        </a:p>
      </dgm:t>
    </dgm:pt>
    <dgm:pt modelId="{5110EF61-7019-4D42-B15D-F4AA0BA1E809}" type="pres">
      <dgm:prSet presAssocID="{8DAA33E6-F1BD-450F-AA02-25654F65F497}" presName="LevelTwoTextNode" presStyleLbl="node3" presStyleIdx="2" presStyleCnt="3" custLinFactNeighborX="291" custLinFactNeighborY="59917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4A9D9CF-F265-4F26-9EAC-F0BEA5C73755}" type="pres">
      <dgm:prSet presAssocID="{8DAA33E6-F1BD-450F-AA02-25654F65F497}" presName="level3hierChild" presStyleCnt="0"/>
      <dgm:spPr/>
      <dgm:t>
        <a:bodyPr/>
        <a:lstStyle/>
        <a:p>
          <a:endParaRPr lang="en-AU"/>
        </a:p>
      </dgm:t>
    </dgm:pt>
    <dgm:pt modelId="{AAE50800-03AB-4AA5-88C8-58E80717CDBB}" type="pres">
      <dgm:prSet presAssocID="{7A0A7C71-BC64-49C9-A0E3-4F27D45D4534}" presName="conn2-1" presStyleLbl="parChTrans1D2" presStyleIdx="2" presStyleCnt="3"/>
      <dgm:spPr/>
      <dgm:t>
        <a:bodyPr/>
        <a:lstStyle/>
        <a:p>
          <a:endParaRPr lang="en-AU"/>
        </a:p>
      </dgm:t>
    </dgm:pt>
    <dgm:pt modelId="{E0385523-5F90-49E6-ACEA-7BC20A77CCAB}" type="pres">
      <dgm:prSet presAssocID="{7A0A7C71-BC64-49C9-A0E3-4F27D45D4534}" presName="connTx" presStyleLbl="parChTrans1D2" presStyleIdx="2" presStyleCnt="3"/>
      <dgm:spPr/>
      <dgm:t>
        <a:bodyPr/>
        <a:lstStyle/>
        <a:p>
          <a:endParaRPr lang="en-AU"/>
        </a:p>
      </dgm:t>
    </dgm:pt>
    <dgm:pt modelId="{05C0C645-4293-4C69-9AEF-9B27DDD8C8FE}" type="pres">
      <dgm:prSet presAssocID="{3F66FA92-77EC-4475-8746-16A444C73A3C}" presName="root2" presStyleCnt="0"/>
      <dgm:spPr/>
      <dgm:t>
        <a:bodyPr/>
        <a:lstStyle/>
        <a:p>
          <a:endParaRPr lang="en-AU"/>
        </a:p>
      </dgm:t>
    </dgm:pt>
    <dgm:pt modelId="{3157C39E-8204-4848-B8F3-B4CA493C7EF6}" type="pres">
      <dgm:prSet presAssocID="{3F66FA92-77EC-4475-8746-16A444C73A3C}" presName="LevelTwoTextNode" presStyleLbl="node2" presStyleIdx="2" presStyleCnt="3" custScaleX="144628" custLinFactNeighborY="3574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D5FDCDAF-5E2B-4F07-B42B-8C5D162B5EA4}" type="pres">
      <dgm:prSet presAssocID="{3F66FA92-77EC-4475-8746-16A444C73A3C}" presName="level3hierChild" presStyleCnt="0"/>
      <dgm:spPr/>
      <dgm:t>
        <a:bodyPr/>
        <a:lstStyle/>
        <a:p>
          <a:endParaRPr lang="en-AU"/>
        </a:p>
      </dgm:t>
    </dgm:pt>
  </dgm:ptLst>
  <dgm:cxnLst>
    <dgm:cxn modelId="{31C04C3B-D054-4CEF-BA78-EA942D1D4500}" srcId="{160988F3-DEDF-4D72-AC72-E9AB32C95607}" destId="{3F66FA92-77EC-4475-8746-16A444C73A3C}" srcOrd="2" destOrd="0" parTransId="{7A0A7C71-BC64-49C9-A0E3-4F27D45D4534}" sibTransId="{8C7187BF-B7DF-4B23-BA3F-CF54FACCB405}"/>
    <dgm:cxn modelId="{FC32481F-4799-465D-B291-BD4FDAECC0C1}" type="presOf" srcId="{6B3587FE-2B15-4806-97A7-7576C1DB00BC}" destId="{7A97EEEB-1754-4971-9990-56AB16B6E5AA}" srcOrd="1" destOrd="0" presId="urn:microsoft.com/office/officeart/2005/8/layout/hierarchy2"/>
    <dgm:cxn modelId="{8A83F138-422D-4E41-9566-5CD935E9B9D6}" srcId="{C05906AF-D86D-4007-B2B8-57480EC70ADA}" destId="{29FDD2D4-510F-4353-A684-4DCB41C1AFD6}" srcOrd="0" destOrd="0" parTransId="{0822680D-F714-46C2-9225-D1E5DA2EA648}" sibTransId="{0B2AB1E8-1118-4731-AE88-C29DAE6B2E5E}"/>
    <dgm:cxn modelId="{C1517478-CC20-4419-89A0-9BD7EAD70B54}" srcId="{160988F3-DEDF-4D72-AC72-E9AB32C95607}" destId="{C05906AF-D86D-4007-B2B8-57480EC70ADA}" srcOrd="0" destOrd="0" parTransId="{740B669D-EB05-4FF7-9E3C-292D36E4EC1B}" sibTransId="{E405E678-134F-4842-8D07-29B6C9D60308}"/>
    <dgm:cxn modelId="{B0C9D22E-354F-44C9-A3B9-D6BDFB316E77}" type="presOf" srcId="{C4B9EA1C-3602-4AB9-A30C-993F89A47B57}" destId="{56C6018C-BEF4-4F16-85E6-8E8F6FC8EC18}" srcOrd="0" destOrd="0" presId="urn:microsoft.com/office/officeart/2005/8/layout/hierarchy2"/>
    <dgm:cxn modelId="{7C78699C-E82F-43D7-A9A4-2EAA95AD8B4A}" type="presOf" srcId="{160988F3-DEDF-4D72-AC72-E9AB32C95607}" destId="{42438173-9AE1-42B3-ACAC-A14A45608E28}" srcOrd="0" destOrd="0" presId="urn:microsoft.com/office/officeart/2005/8/layout/hierarchy2"/>
    <dgm:cxn modelId="{DF1660CF-AB6F-40C0-837A-A446CA504353}" type="presOf" srcId="{0822680D-F714-46C2-9225-D1E5DA2EA648}" destId="{85222DFA-8CE4-49A6-B36A-9E5B9885E113}" srcOrd="1" destOrd="0" presId="urn:microsoft.com/office/officeart/2005/8/layout/hierarchy2"/>
    <dgm:cxn modelId="{8D9EE5C0-499D-4603-B70D-5A36547A901D}" type="presOf" srcId="{913C582F-293E-4590-9A31-816551792488}" destId="{72BE781F-712C-4B88-A797-9010740EA0C5}" srcOrd="0" destOrd="0" presId="urn:microsoft.com/office/officeart/2005/8/layout/hierarchy2"/>
    <dgm:cxn modelId="{4E154308-8B11-4924-BABD-DE4B26B45B41}" type="presOf" srcId="{6B3587FE-2B15-4806-97A7-7576C1DB00BC}" destId="{F6AF90CD-FFEE-4599-AC7B-96D3DFC21481}" srcOrd="0" destOrd="0" presId="urn:microsoft.com/office/officeart/2005/8/layout/hierarchy2"/>
    <dgm:cxn modelId="{9513B9C6-B009-4BF8-87F4-DAE46C21E4AA}" srcId="{C05906AF-D86D-4007-B2B8-57480EC70ADA}" destId="{128001EF-59A6-4776-97D3-F2DD8B5BC920}" srcOrd="1" destOrd="0" parTransId="{D6FE9A69-118B-4D8F-9EE1-F3EC60982F99}" sibTransId="{35E1D0B4-993A-4AAF-8E1F-3E89520E186E}"/>
    <dgm:cxn modelId="{BABC7572-71FF-4D43-A305-837EA141A5D1}" type="presOf" srcId="{3F66FA92-77EC-4475-8746-16A444C73A3C}" destId="{3157C39E-8204-4848-B8F3-B4CA493C7EF6}" srcOrd="0" destOrd="0" presId="urn:microsoft.com/office/officeart/2005/8/layout/hierarchy2"/>
    <dgm:cxn modelId="{595202D7-6508-4946-95C6-AF29C8AB674C}" type="presOf" srcId="{7A0A7C71-BC64-49C9-A0E3-4F27D45D4534}" destId="{AAE50800-03AB-4AA5-88C8-58E80717CDBB}" srcOrd="0" destOrd="0" presId="urn:microsoft.com/office/officeart/2005/8/layout/hierarchy2"/>
    <dgm:cxn modelId="{5244F936-410F-48D3-B85D-C56C7F524F07}" type="presOf" srcId="{740B669D-EB05-4FF7-9E3C-292D36E4EC1B}" destId="{0D6D8901-25B3-4CEF-8D2F-F9F21EAE1FEA}" srcOrd="0" destOrd="0" presId="urn:microsoft.com/office/officeart/2005/8/layout/hierarchy2"/>
    <dgm:cxn modelId="{EE0A340B-3311-44E9-A17F-69D01C93177B}" srcId="{913C582F-293E-4590-9A31-816551792488}" destId="{8DAA33E6-F1BD-450F-AA02-25654F65F497}" srcOrd="0" destOrd="0" parTransId="{6B3587FE-2B15-4806-97A7-7576C1DB00BC}" sibTransId="{CAE8E776-D4D7-4F76-943D-9E69532FCF55}"/>
    <dgm:cxn modelId="{D33109BB-1137-425A-B33F-4202AA060B48}" type="presOf" srcId="{740B669D-EB05-4FF7-9E3C-292D36E4EC1B}" destId="{907EE377-313A-4494-90BA-152A632D8C1D}" srcOrd="1" destOrd="0" presId="urn:microsoft.com/office/officeart/2005/8/layout/hierarchy2"/>
    <dgm:cxn modelId="{B24EF7E7-3E10-4961-A83B-97F423D99D41}" type="presOf" srcId="{F13FE2E6-1874-4077-82B9-7A837080DF2F}" destId="{D24FE80B-F7F7-4201-BB84-460B2C952421}" srcOrd="0" destOrd="0" presId="urn:microsoft.com/office/officeart/2005/8/layout/hierarchy2"/>
    <dgm:cxn modelId="{6AA0F88E-36DE-47E8-8288-DC4D3273187D}" type="presOf" srcId="{D6FE9A69-118B-4D8F-9EE1-F3EC60982F99}" destId="{0C6F4BA5-427D-41A1-A153-71E319DD3FBA}" srcOrd="1" destOrd="0" presId="urn:microsoft.com/office/officeart/2005/8/layout/hierarchy2"/>
    <dgm:cxn modelId="{CE73C54F-2984-454A-887F-666E0412B7BD}" type="presOf" srcId="{7A0A7C71-BC64-49C9-A0E3-4F27D45D4534}" destId="{E0385523-5F90-49E6-ACEA-7BC20A77CCAB}" srcOrd="1" destOrd="0" presId="urn:microsoft.com/office/officeart/2005/8/layout/hierarchy2"/>
    <dgm:cxn modelId="{EC1E0BCC-20DA-4E43-AF67-40F24429CB1A}" type="presOf" srcId="{128001EF-59A6-4776-97D3-F2DD8B5BC920}" destId="{1294EE06-6212-4110-859C-B6197B0643FB}" srcOrd="0" destOrd="0" presId="urn:microsoft.com/office/officeart/2005/8/layout/hierarchy2"/>
    <dgm:cxn modelId="{91AF2831-373D-41EA-927C-34C842CADE24}" type="presOf" srcId="{29FDD2D4-510F-4353-A684-4DCB41C1AFD6}" destId="{2DC60F8A-D65B-4D2D-95FE-AB61B167EC44}" srcOrd="0" destOrd="0" presId="urn:microsoft.com/office/officeart/2005/8/layout/hierarchy2"/>
    <dgm:cxn modelId="{D6C1F8BB-702A-403C-9583-0C94109B4459}" type="presOf" srcId="{8DAA33E6-F1BD-450F-AA02-25654F65F497}" destId="{5110EF61-7019-4D42-B15D-F4AA0BA1E809}" srcOrd="0" destOrd="0" presId="urn:microsoft.com/office/officeart/2005/8/layout/hierarchy2"/>
    <dgm:cxn modelId="{6845CDC8-50B6-43CD-AA37-25A1FD83E5FD}" srcId="{F13FE2E6-1874-4077-82B9-7A837080DF2F}" destId="{160988F3-DEDF-4D72-AC72-E9AB32C95607}" srcOrd="0" destOrd="0" parTransId="{3C8280D6-5007-4BDF-9E5F-10032A34D04B}" sibTransId="{4EF0926A-8C08-4315-87AC-516F520DD8C7}"/>
    <dgm:cxn modelId="{54FD2F96-ED83-4B5B-889C-6AC7C9D57A9C}" type="presOf" srcId="{C4B9EA1C-3602-4AB9-A30C-993F89A47B57}" destId="{219185BA-CBB9-4AE8-8D9E-90557ECDB121}" srcOrd="1" destOrd="0" presId="urn:microsoft.com/office/officeart/2005/8/layout/hierarchy2"/>
    <dgm:cxn modelId="{63CDA56A-10E0-4EB4-B466-D05C74BD2B89}" type="presOf" srcId="{D6FE9A69-118B-4D8F-9EE1-F3EC60982F99}" destId="{3F692547-D002-440C-9194-3EC0C850C28F}" srcOrd="0" destOrd="0" presId="urn:microsoft.com/office/officeart/2005/8/layout/hierarchy2"/>
    <dgm:cxn modelId="{44B2FAB2-4A22-4B53-954B-2F097D5F3BD0}" srcId="{160988F3-DEDF-4D72-AC72-E9AB32C95607}" destId="{913C582F-293E-4590-9A31-816551792488}" srcOrd="1" destOrd="0" parTransId="{C4B9EA1C-3602-4AB9-A30C-993F89A47B57}" sibTransId="{B80DEB5C-929F-4D03-AA1D-2DAB80C77D71}"/>
    <dgm:cxn modelId="{78200C18-02B6-49EE-B78E-5FA664789940}" type="presOf" srcId="{C05906AF-D86D-4007-B2B8-57480EC70ADA}" destId="{F022D9A8-D0D7-4E20-84A7-2D6E771E085C}" srcOrd="0" destOrd="0" presId="urn:microsoft.com/office/officeart/2005/8/layout/hierarchy2"/>
    <dgm:cxn modelId="{4F982EE1-4996-42F1-ABA9-003C5451888B}" type="presOf" srcId="{0822680D-F714-46C2-9225-D1E5DA2EA648}" destId="{68698AFC-230C-4DC6-AE47-94709A53AA34}" srcOrd="0" destOrd="0" presId="urn:microsoft.com/office/officeart/2005/8/layout/hierarchy2"/>
    <dgm:cxn modelId="{8518EAF0-512D-4C38-9D38-B8C91B424419}" type="presParOf" srcId="{D24FE80B-F7F7-4201-BB84-460B2C952421}" destId="{147C766E-87EF-47EB-B1B2-F36C4EC61F31}" srcOrd="0" destOrd="0" presId="urn:microsoft.com/office/officeart/2005/8/layout/hierarchy2"/>
    <dgm:cxn modelId="{BFFC18D3-5E7F-4BC9-917A-95196BD94EBC}" type="presParOf" srcId="{147C766E-87EF-47EB-B1B2-F36C4EC61F31}" destId="{42438173-9AE1-42B3-ACAC-A14A45608E28}" srcOrd="0" destOrd="0" presId="urn:microsoft.com/office/officeart/2005/8/layout/hierarchy2"/>
    <dgm:cxn modelId="{F597B1B2-713D-49C9-9891-2F0F33163856}" type="presParOf" srcId="{147C766E-87EF-47EB-B1B2-F36C4EC61F31}" destId="{A002C621-FC09-4378-9832-DA86ACBB4692}" srcOrd="1" destOrd="0" presId="urn:microsoft.com/office/officeart/2005/8/layout/hierarchy2"/>
    <dgm:cxn modelId="{8C793D43-DD97-4D87-9A8D-9E5AC2A03B20}" type="presParOf" srcId="{A002C621-FC09-4378-9832-DA86ACBB4692}" destId="{0D6D8901-25B3-4CEF-8D2F-F9F21EAE1FEA}" srcOrd="0" destOrd="0" presId="urn:microsoft.com/office/officeart/2005/8/layout/hierarchy2"/>
    <dgm:cxn modelId="{B658D4DE-7A17-40AC-8755-00433E297A28}" type="presParOf" srcId="{0D6D8901-25B3-4CEF-8D2F-F9F21EAE1FEA}" destId="{907EE377-313A-4494-90BA-152A632D8C1D}" srcOrd="0" destOrd="0" presId="urn:microsoft.com/office/officeart/2005/8/layout/hierarchy2"/>
    <dgm:cxn modelId="{6D374072-DBD2-4413-8536-B25215E73091}" type="presParOf" srcId="{A002C621-FC09-4378-9832-DA86ACBB4692}" destId="{5891792B-9F9B-4B20-AC7C-A2DBA17F1BB3}" srcOrd="1" destOrd="0" presId="urn:microsoft.com/office/officeart/2005/8/layout/hierarchy2"/>
    <dgm:cxn modelId="{D72CF2EA-BBE3-412A-9322-F2B18FF8CA81}" type="presParOf" srcId="{5891792B-9F9B-4B20-AC7C-A2DBA17F1BB3}" destId="{F022D9A8-D0D7-4E20-84A7-2D6E771E085C}" srcOrd="0" destOrd="0" presId="urn:microsoft.com/office/officeart/2005/8/layout/hierarchy2"/>
    <dgm:cxn modelId="{4E9AEE28-7F5D-484E-B916-27E60CAB36F9}" type="presParOf" srcId="{5891792B-9F9B-4B20-AC7C-A2DBA17F1BB3}" destId="{31A2651C-6A72-4D78-8095-395015D42370}" srcOrd="1" destOrd="0" presId="urn:microsoft.com/office/officeart/2005/8/layout/hierarchy2"/>
    <dgm:cxn modelId="{B5A5A3CB-635A-49BD-88C2-32CA9560BEA1}" type="presParOf" srcId="{31A2651C-6A72-4D78-8095-395015D42370}" destId="{68698AFC-230C-4DC6-AE47-94709A53AA34}" srcOrd="0" destOrd="0" presId="urn:microsoft.com/office/officeart/2005/8/layout/hierarchy2"/>
    <dgm:cxn modelId="{8B94A5E8-23F4-436A-94B1-6E1FCEEECA8C}" type="presParOf" srcId="{68698AFC-230C-4DC6-AE47-94709A53AA34}" destId="{85222DFA-8CE4-49A6-B36A-9E5B9885E113}" srcOrd="0" destOrd="0" presId="urn:microsoft.com/office/officeart/2005/8/layout/hierarchy2"/>
    <dgm:cxn modelId="{43E60CE1-838B-42A2-9409-FC0C334F6611}" type="presParOf" srcId="{31A2651C-6A72-4D78-8095-395015D42370}" destId="{60375CC5-DCA1-4016-8ED9-A1B91B4F77BD}" srcOrd="1" destOrd="0" presId="urn:microsoft.com/office/officeart/2005/8/layout/hierarchy2"/>
    <dgm:cxn modelId="{97812FFE-5E91-4738-BADC-3C74457F8A83}" type="presParOf" srcId="{60375CC5-DCA1-4016-8ED9-A1B91B4F77BD}" destId="{2DC60F8A-D65B-4D2D-95FE-AB61B167EC44}" srcOrd="0" destOrd="0" presId="urn:microsoft.com/office/officeart/2005/8/layout/hierarchy2"/>
    <dgm:cxn modelId="{A7A9164A-E5C9-4AA3-8D8B-A04D2D51C9D3}" type="presParOf" srcId="{60375CC5-DCA1-4016-8ED9-A1B91B4F77BD}" destId="{C47BC637-93D0-4FF4-A8EC-70D1105C74D7}" srcOrd="1" destOrd="0" presId="urn:microsoft.com/office/officeart/2005/8/layout/hierarchy2"/>
    <dgm:cxn modelId="{D06CB17D-C375-4230-B0DF-4148C6052803}" type="presParOf" srcId="{31A2651C-6A72-4D78-8095-395015D42370}" destId="{3F692547-D002-440C-9194-3EC0C850C28F}" srcOrd="2" destOrd="0" presId="urn:microsoft.com/office/officeart/2005/8/layout/hierarchy2"/>
    <dgm:cxn modelId="{417DBB5D-ACF9-4393-B321-E207439103F4}" type="presParOf" srcId="{3F692547-D002-440C-9194-3EC0C850C28F}" destId="{0C6F4BA5-427D-41A1-A153-71E319DD3FBA}" srcOrd="0" destOrd="0" presId="urn:microsoft.com/office/officeart/2005/8/layout/hierarchy2"/>
    <dgm:cxn modelId="{25E6C4F4-6438-4020-BBBB-8A55B763366F}" type="presParOf" srcId="{31A2651C-6A72-4D78-8095-395015D42370}" destId="{5D515E9D-9A01-41A0-8AB9-750DFA901DD3}" srcOrd="3" destOrd="0" presId="urn:microsoft.com/office/officeart/2005/8/layout/hierarchy2"/>
    <dgm:cxn modelId="{BD41A2E8-BDB1-4A1F-84B9-40B6DF10830E}" type="presParOf" srcId="{5D515E9D-9A01-41A0-8AB9-750DFA901DD3}" destId="{1294EE06-6212-4110-859C-B6197B0643FB}" srcOrd="0" destOrd="0" presId="urn:microsoft.com/office/officeart/2005/8/layout/hierarchy2"/>
    <dgm:cxn modelId="{8559D27A-F0F9-49D1-96F8-170FEF66562D}" type="presParOf" srcId="{5D515E9D-9A01-41A0-8AB9-750DFA901DD3}" destId="{F6910683-DD7D-45A4-978F-13BA757F3636}" srcOrd="1" destOrd="0" presId="urn:microsoft.com/office/officeart/2005/8/layout/hierarchy2"/>
    <dgm:cxn modelId="{914304A3-4869-4F3E-AEAE-4D6690D066A5}" type="presParOf" srcId="{A002C621-FC09-4378-9832-DA86ACBB4692}" destId="{56C6018C-BEF4-4F16-85E6-8E8F6FC8EC18}" srcOrd="2" destOrd="0" presId="urn:microsoft.com/office/officeart/2005/8/layout/hierarchy2"/>
    <dgm:cxn modelId="{5266F269-FC46-4C4B-B34C-98A05D7DB823}" type="presParOf" srcId="{56C6018C-BEF4-4F16-85E6-8E8F6FC8EC18}" destId="{219185BA-CBB9-4AE8-8D9E-90557ECDB121}" srcOrd="0" destOrd="0" presId="urn:microsoft.com/office/officeart/2005/8/layout/hierarchy2"/>
    <dgm:cxn modelId="{C31964E3-DBE9-46C0-A0B5-3EFE831D6618}" type="presParOf" srcId="{A002C621-FC09-4378-9832-DA86ACBB4692}" destId="{2B3A4E8F-2136-490B-AA66-C3151F3EAC08}" srcOrd="3" destOrd="0" presId="urn:microsoft.com/office/officeart/2005/8/layout/hierarchy2"/>
    <dgm:cxn modelId="{1D9A690E-D015-4DE7-98F9-95F2539538C0}" type="presParOf" srcId="{2B3A4E8F-2136-490B-AA66-C3151F3EAC08}" destId="{72BE781F-712C-4B88-A797-9010740EA0C5}" srcOrd="0" destOrd="0" presId="urn:microsoft.com/office/officeart/2005/8/layout/hierarchy2"/>
    <dgm:cxn modelId="{6536B498-F076-46FC-A459-91D7CCC61CF0}" type="presParOf" srcId="{2B3A4E8F-2136-490B-AA66-C3151F3EAC08}" destId="{682C336F-7AF7-47AA-AE8D-5086021DE680}" srcOrd="1" destOrd="0" presId="urn:microsoft.com/office/officeart/2005/8/layout/hierarchy2"/>
    <dgm:cxn modelId="{4D43EA48-D7D7-4260-B704-C4909F5BA1CE}" type="presParOf" srcId="{682C336F-7AF7-47AA-AE8D-5086021DE680}" destId="{F6AF90CD-FFEE-4599-AC7B-96D3DFC21481}" srcOrd="0" destOrd="0" presId="urn:microsoft.com/office/officeart/2005/8/layout/hierarchy2"/>
    <dgm:cxn modelId="{D8846712-4EF3-4D74-BA80-A877B85CBE9A}" type="presParOf" srcId="{F6AF90CD-FFEE-4599-AC7B-96D3DFC21481}" destId="{7A97EEEB-1754-4971-9990-56AB16B6E5AA}" srcOrd="0" destOrd="0" presId="urn:microsoft.com/office/officeart/2005/8/layout/hierarchy2"/>
    <dgm:cxn modelId="{A3296DF8-8885-4C22-88AC-48D200AA9199}" type="presParOf" srcId="{682C336F-7AF7-47AA-AE8D-5086021DE680}" destId="{AB64E7E4-F7E1-4612-B0F4-AFB48A3CA433}" srcOrd="1" destOrd="0" presId="urn:microsoft.com/office/officeart/2005/8/layout/hierarchy2"/>
    <dgm:cxn modelId="{AC335D1D-7706-4BCC-B9A9-64D6AD98014A}" type="presParOf" srcId="{AB64E7E4-F7E1-4612-B0F4-AFB48A3CA433}" destId="{5110EF61-7019-4D42-B15D-F4AA0BA1E809}" srcOrd="0" destOrd="0" presId="urn:microsoft.com/office/officeart/2005/8/layout/hierarchy2"/>
    <dgm:cxn modelId="{EB49DE57-9400-4DEB-B045-3F6E86C8560B}" type="presParOf" srcId="{AB64E7E4-F7E1-4612-B0F4-AFB48A3CA433}" destId="{44A9D9CF-F265-4F26-9EAC-F0BEA5C73755}" srcOrd="1" destOrd="0" presId="urn:microsoft.com/office/officeart/2005/8/layout/hierarchy2"/>
    <dgm:cxn modelId="{1163EB8C-DDB4-4C9C-BECD-4E7F324016AD}" type="presParOf" srcId="{A002C621-FC09-4378-9832-DA86ACBB4692}" destId="{AAE50800-03AB-4AA5-88C8-58E80717CDBB}" srcOrd="4" destOrd="0" presId="urn:microsoft.com/office/officeart/2005/8/layout/hierarchy2"/>
    <dgm:cxn modelId="{78D37A79-EF4C-46B1-B3CB-030FCF7E685A}" type="presParOf" srcId="{AAE50800-03AB-4AA5-88C8-58E80717CDBB}" destId="{E0385523-5F90-49E6-ACEA-7BC20A77CCAB}" srcOrd="0" destOrd="0" presId="urn:microsoft.com/office/officeart/2005/8/layout/hierarchy2"/>
    <dgm:cxn modelId="{4E22E6E7-5B23-4027-915B-AE0B290F8969}" type="presParOf" srcId="{A002C621-FC09-4378-9832-DA86ACBB4692}" destId="{05C0C645-4293-4C69-9AEF-9B27DDD8C8FE}" srcOrd="5" destOrd="0" presId="urn:microsoft.com/office/officeart/2005/8/layout/hierarchy2"/>
    <dgm:cxn modelId="{6A5130C6-9680-4E2C-82BC-1D0545C02DA9}" type="presParOf" srcId="{05C0C645-4293-4C69-9AEF-9B27DDD8C8FE}" destId="{3157C39E-8204-4848-B8F3-B4CA493C7EF6}" srcOrd="0" destOrd="0" presId="urn:microsoft.com/office/officeart/2005/8/layout/hierarchy2"/>
    <dgm:cxn modelId="{18F46AF6-B586-451D-B112-9DE8896B908D}" type="presParOf" srcId="{05C0C645-4293-4C69-9AEF-9B27DDD8C8FE}" destId="{D5FDCDAF-5E2B-4F07-B42B-8C5D162B5EA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38173-9AE1-42B3-ACAC-A14A45608E28}">
      <dsp:nvSpPr>
        <dsp:cNvPr id="0" name=""/>
        <dsp:cNvSpPr/>
      </dsp:nvSpPr>
      <dsp:spPr>
        <a:xfrm>
          <a:off x="8305" y="2660632"/>
          <a:ext cx="1728787" cy="864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b="1" kern="1200" dirty="0">
              <a:solidFill>
                <a:schemeClr val="accent6">
                  <a:lumMod val="50000"/>
                </a:schemeClr>
              </a:solidFill>
            </a:rPr>
            <a:t>Entry Point/ </a:t>
          </a:r>
          <a:r>
            <a:rPr lang="en-AU" sz="1800" b="1" kern="1200" dirty="0" smtClean="0">
              <a:solidFill>
                <a:schemeClr val="accent6">
                  <a:lumMod val="50000"/>
                </a:schemeClr>
              </a:solidFill>
            </a:rPr>
            <a:t>Welcome for  Approved Users </a:t>
          </a:r>
          <a:endParaRPr lang="en-A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3622" y="2685949"/>
        <a:ext cx="1678153" cy="813759"/>
      </dsp:txXfrm>
    </dsp:sp>
    <dsp:sp modelId="{0D6D8901-25B3-4CEF-8D2F-F9F21EAE1FEA}">
      <dsp:nvSpPr>
        <dsp:cNvPr id="0" name=""/>
        <dsp:cNvSpPr/>
      </dsp:nvSpPr>
      <dsp:spPr>
        <a:xfrm rot="17945813">
          <a:off x="1371836" y="2457870"/>
          <a:ext cx="1422027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1422027" y="1367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2047299" y="2435995"/>
        <a:ext cx="71101" cy="71101"/>
      </dsp:txXfrm>
    </dsp:sp>
    <dsp:sp modelId="{F022D9A8-D0D7-4E20-84A7-2D6E771E085C}">
      <dsp:nvSpPr>
        <dsp:cNvPr id="0" name=""/>
        <dsp:cNvSpPr/>
      </dsp:nvSpPr>
      <dsp:spPr>
        <a:xfrm>
          <a:off x="2428607" y="1418066"/>
          <a:ext cx="2559608" cy="864393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>
              <a:solidFill>
                <a:srgbClr val="FFFFC9"/>
              </a:solidFill>
            </a:rPr>
            <a:t>Teacher/trainer/</a:t>
          </a:r>
          <a:r>
            <a:rPr lang="en-AU" sz="1800" kern="1200" dirty="0" err="1">
              <a:solidFill>
                <a:srgbClr val="FFFFC9"/>
              </a:solidFill>
            </a:rPr>
            <a:t>RTO</a:t>
          </a:r>
          <a:r>
            <a:rPr lang="en-AU" sz="1800" kern="1200" dirty="0">
              <a:solidFill>
                <a:srgbClr val="FFFFC9"/>
              </a:solidFill>
            </a:rPr>
            <a:t/>
          </a:r>
          <a:br>
            <a:rPr lang="en-AU" sz="1800" kern="1200" dirty="0">
              <a:solidFill>
                <a:srgbClr val="FFFFC9"/>
              </a:solidFill>
            </a:rPr>
          </a:br>
          <a:r>
            <a:rPr lang="en-AU" sz="1800" kern="1200" dirty="0">
              <a:solidFill>
                <a:srgbClr val="FFFFC9"/>
              </a:solidFill>
              <a:sym typeface="Wingdings"/>
            </a:rPr>
            <a:t> </a:t>
          </a:r>
          <a:r>
            <a:rPr lang="en-AU" sz="1800" kern="1200" dirty="0">
              <a:solidFill>
                <a:srgbClr val="FFFFC9"/>
              </a:solidFill>
            </a:rPr>
            <a:t>learner</a:t>
          </a:r>
        </a:p>
      </dsp:txBody>
      <dsp:txXfrm>
        <a:off x="2453924" y="1443383"/>
        <a:ext cx="2508974" cy="813759"/>
      </dsp:txXfrm>
    </dsp:sp>
    <dsp:sp modelId="{68698AFC-230C-4DC6-AE47-94709A53AA34}">
      <dsp:nvSpPr>
        <dsp:cNvPr id="0" name=""/>
        <dsp:cNvSpPr/>
      </dsp:nvSpPr>
      <dsp:spPr>
        <a:xfrm rot="19457599">
          <a:off x="4908171" y="1588074"/>
          <a:ext cx="851603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851603" y="1367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5312683" y="1580459"/>
        <a:ext cx="42580" cy="42580"/>
      </dsp:txXfrm>
    </dsp:sp>
    <dsp:sp modelId="{2DC60F8A-D65B-4D2D-95FE-AB61B167EC44}">
      <dsp:nvSpPr>
        <dsp:cNvPr id="0" name=""/>
        <dsp:cNvSpPr/>
      </dsp:nvSpPr>
      <dsp:spPr>
        <a:xfrm>
          <a:off x="5679731" y="921039"/>
          <a:ext cx="1728787" cy="864393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>
              <a:solidFill>
                <a:srgbClr val="FFFFC9"/>
              </a:solidFill>
            </a:rPr>
            <a:t>Full </a:t>
          </a:r>
          <a:r>
            <a:rPr lang="en-AU" sz="1800" kern="1200" dirty="0" err="1">
              <a:solidFill>
                <a:srgbClr val="FFFFC9"/>
              </a:solidFill>
            </a:rPr>
            <a:t>ACSF</a:t>
          </a:r>
          <a:r>
            <a:rPr lang="en-AU" sz="1800" kern="1200" dirty="0">
              <a:solidFill>
                <a:srgbClr val="FFFFC9"/>
              </a:solidFill>
            </a:rPr>
            <a:t> assessment suite</a:t>
          </a:r>
        </a:p>
      </dsp:txBody>
      <dsp:txXfrm>
        <a:off x="5705048" y="946356"/>
        <a:ext cx="1678153" cy="813759"/>
      </dsp:txXfrm>
    </dsp:sp>
    <dsp:sp modelId="{3F692547-D002-440C-9194-3EC0C850C28F}">
      <dsp:nvSpPr>
        <dsp:cNvPr id="0" name=""/>
        <dsp:cNvSpPr/>
      </dsp:nvSpPr>
      <dsp:spPr>
        <a:xfrm rot="2142401">
          <a:off x="4908171" y="2085100"/>
          <a:ext cx="851603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851603" y="1367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5312683" y="2077486"/>
        <a:ext cx="42580" cy="42580"/>
      </dsp:txXfrm>
    </dsp:sp>
    <dsp:sp modelId="{1294EE06-6212-4110-859C-B6197B0643FB}">
      <dsp:nvSpPr>
        <dsp:cNvPr id="0" name=""/>
        <dsp:cNvSpPr/>
      </dsp:nvSpPr>
      <dsp:spPr>
        <a:xfrm>
          <a:off x="5679731" y="1915092"/>
          <a:ext cx="1728787" cy="864393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>
              <a:solidFill>
                <a:srgbClr val="FFFFC9"/>
              </a:solidFill>
            </a:rPr>
            <a:t>Full CSfW assessment suite</a:t>
          </a:r>
        </a:p>
      </dsp:txBody>
      <dsp:txXfrm>
        <a:off x="5705048" y="1940409"/>
        <a:ext cx="1678153" cy="813759"/>
      </dsp:txXfrm>
    </dsp:sp>
    <dsp:sp modelId="{56C6018C-BEF4-4F16-85E6-8E8F6FC8EC18}">
      <dsp:nvSpPr>
        <dsp:cNvPr id="0" name=""/>
        <dsp:cNvSpPr/>
      </dsp:nvSpPr>
      <dsp:spPr>
        <a:xfrm rot="21557508">
          <a:off x="1737068" y="3075190"/>
          <a:ext cx="641290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641290" y="1367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2041681" y="3072833"/>
        <a:ext cx="32064" cy="32064"/>
      </dsp:txXfrm>
    </dsp:sp>
    <dsp:sp modelId="{72BE781F-712C-4B88-A797-9010740EA0C5}">
      <dsp:nvSpPr>
        <dsp:cNvPr id="0" name=""/>
        <dsp:cNvSpPr/>
      </dsp:nvSpPr>
      <dsp:spPr>
        <a:xfrm>
          <a:off x="2378334" y="2652705"/>
          <a:ext cx="2559608" cy="864393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>
              <a:solidFill>
                <a:srgbClr val="FFFFC9"/>
              </a:solidFill>
            </a:rPr>
            <a:t>Employment Services</a:t>
          </a:r>
        </a:p>
      </dsp:txBody>
      <dsp:txXfrm>
        <a:off x="2403651" y="2678022"/>
        <a:ext cx="2508974" cy="813759"/>
      </dsp:txXfrm>
    </dsp:sp>
    <dsp:sp modelId="{F6AF90CD-FFEE-4599-AC7B-96D3DFC21481}">
      <dsp:nvSpPr>
        <dsp:cNvPr id="0" name=""/>
        <dsp:cNvSpPr/>
      </dsp:nvSpPr>
      <dsp:spPr>
        <a:xfrm rot="2762231">
          <a:off x="4773446" y="3458406"/>
          <a:ext cx="1075811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1075811" y="1367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5284457" y="3445186"/>
        <a:ext cx="53790" cy="53790"/>
      </dsp:txXfrm>
    </dsp:sp>
    <dsp:sp modelId="{5110EF61-7019-4D42-B15D-F4AA0BA1E809}">
      <dsp:nvSpPr>
        <dsp:cNvPr id="0" name=""/>
        <dsp:cNvSpPr/>
      </dsp:nvSpPr>
      <dsp:spPr>
        <a:xfrm>
          <a:off x="5684761" y="3427064"/>
          <a:ext cx="1728787" cy="86439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>
              <a:solidFill>
                <a:schemeClr val="accent6">
                  <a:lumMod val="50000"/>
                </a:schemeClr>
              </a:solidFill>
            </a:rPr>
            <a:t>Short </a:t>
          </a:r>
          <a:r>
            <a:rPr lang="en-AU" sz="1800" kern="1200" dirty="0">
              <a:solidFill>
                <a:schemeClr val="accent6">
                  <a:lumMod val="50000"/>
                </a:schemeClr>
              </a:solidFill>
            </a:rPr>
            <a:t>integrated </a:t>
          </a:r>
          <a:r>
            <a:rPr lang="en-AU" sz="1800" kern="1200" dirty="0" smtClean="0">
              <a:solidFill>
                <a:schemeClr val="accent6">
                  <a:lumMod val="50000"/>
                </a:schemeClr>
              </a:solidFill>
            </a:rPr>
            <a:t>assessment</a:t>
          </a:r>
          <a:endParaRPr lang="en-A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10078" y="3452381"/>
        <a:ext cx="1678153" cy="813759"/>
      </dsp:txXfrm>
    </dsp:sp>
    <dsp:sp modelId="{AAE50800-03AB-4AA5-88C8-58E80717CDBB}">
      <dsp:nvSpPr>
        <dsp:cNvPr id="0" name=""/>
        <dsp:cNvSpPr/>
      </dsp:nvSpPr>
      <dsp:spPr>
        <a:xfrm rot="3958656">
          <a:off x="1233519" y="3854921"/>
          <a:ext cx="1698662" cy="27351"/>
        </a:xfrm>
        <a:custGeom>
          <a:avLst/>
          <a:gdLst/>
          <a:ahLst/>
          <a:cxnLst/>
          <a:rect l="0" t="0" r="0" b="0"/>
          <a:pathLst>
            <a:path>
              <a:moveTo>
                <a:pt x="0" y="13675"/>
              </a:moveTo>
              <a:lnTo>
                <a:pt x="1698662" y="13675"/>
              </a:lnTo>
            </a:path>
          </a:pathLst>
        </a:custGeom>
        <a:noFill/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2040383" y="3826130"/>
        <a:ext cx="84933" cy="84933"/>
      </dsp:txXfrm>
    </dsp:sp>
    <dsp:sp modelId="{3157C39E-8204-4848-B8F3-B4CA493C7EF6}">
      <dsp:nvSpPr>
        <dsp:cNvPr id="0" name=""/>
        <dsp:cNvSpPr/>
      </dsp:nvSpPr>
      <dsp:spPr>
        <a:xfrm>
          <a:off x="2428607" y="4212167"/>
          <a:ext cx="2500310" cy="864393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>
              <a:solidFill>
                <a:srgbClr val="FFFFC9"/>
              </a:solidFill>
            </a:rPr>
            <a:t>Job-seeker/individual</a:t>
          </a:r>
        </a:p>
      </dsp:txBody>
      <dsp:txXfrm>
        <a:off x="2453924" y="4237484"/>
        <a:ext cx="2449676" cy="813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7D6B-5751-4621-9ECA-DFBD5F2D7503}" type="datetimeFigureOut">
              <a:rPr lang="en-GB" smtClean="0"/>
              <a:t>28/03/2014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B58DF-44CD-4E6C-91BE-B15EC064A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17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DR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9F2A48-652B-4F8C-B3D5-D2E2BB0984E8}" type="slidenum">
              <a:rPr lang="en-AU" smtClean="0">
                <a:solidFill>
                  <a:prstClr val="black"/>
                </a:solidFill>
              </a:rPr>
              <a:pPr/>
              <a:t>1</a:t>
            </a:fld>
            <a:endParaRPr lang="en-AU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96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Dara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5713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Dara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8723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588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mtClean="0"/>
              <a:t>Kate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4669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502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7300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3932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8670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7476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7600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82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PMcL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25DB73-6B2D-4C34-A4DC-92BDC686F608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827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457200"/>
            <a:ext cx="1547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9750" y="0"/>
            <a:ext cx="979488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6527800"/>
            <a:ext cx="434022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715304" cy="7858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42886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92867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72400" cy="7858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772400" cy="7858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0125"/>
            <a:ext cx="77724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102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4513" y="0"/>
            <a:ext cx="979487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0066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0066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0066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660066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9pPr>
    </p:titleStyle>
    <p:bodyStyle>
      <a:lvl1pPr marL="4763" indent="-476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361950" indent="-3619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bg1"/>
          </a:solidFill>
          <a:latin typeface="+mn-lt"/>
        </a:defRPr>
      </a:lvl2pPr>
      <a:lvl3pPr marL="717550" indent="-3540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bg1"/>
          </a:solidFill>
          <a:latin typeface="+mn-lt"/>
        </a:defRPr>
      </a:lvl3pPr>
      <a:lvl4pPr marL="1074738" indent="-3603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1439863" indent="-3619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s.acer.edu.au/fsa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er.edu.au/tests/fsat/fsat-latest-new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er.edu.au/tests/fsa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85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743825" cy="3084934"/>
          </a:xfrm>
        </p:spPr>
        <p:txBody>
          <a:bodyPr anchor="t"/>
          <a:lstStyle/>
          <a:p>
            <a:pPr eaLnBrk="1" hangingPunct="1">
              <a:defRPr/>
            </a:pPr>
            <a:r>
              <a:rPr lang="en-AU" dirty="0" smtClean="0"/>
              <a:t> </a:t>
            </a:r>
            <a:r>
              <a:rPr lang="en-AU" dirty="0" smtClean="0">
                <a:solidFill>
                  <a:schemeClr val="tx1"/>
                </a:solidFill>
              </a:rPr>
              <a:t>Foundation Skills Assessment Tool (FSAT) </a:t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/>
            </a:r>
            <a:br>
              <a:rPr lang="en-AU" dirty="0" smtClean="0">
                <a:solidFill>
                  <a:schemeClr val="tx1"/>
                </a:solidFill>
              </a:rPr>
            </a:br>
            <a:r>
              <a:rPr lang="en-AU" dirty="0" smtClean="0">
                <a:solidFill>
                  <a:schemeClr val="tx1"/>
                </a:solidFill>
              </a:rPr>
              <a:t>Melbourne, March 28</a:t>
            </a:r>
            <a:r>
              <a:rPr lang="en-AU" baseline="30000" dirty="0" smtClean="0">
                <a:solidFill>
                  <a:schemeClr val="tx1"/>
                </a:solidFill>
              </a:rPr>
              <a:t>th</a:t>
            </a:r>
            <a:r>
              <a:rPr lang="en-AU" dirty="0" smtClean="0">
                <a:solidFill>
                  <a:schemeClr val="tx1"/>
                </a:solidFill>
              </a:rPr>
              <a:t> 2014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:\Research\AssessmentReporting\HumanitiesSocialScience_DTP_Transfers\From_DTP\to Dara\FSAT artwork\I2B12S01_LyrebrdLodge1.jpg"/>
          <p:cNvPicPr/>
          <p:nvPr/>
        </p:nvPicPr>
        <p:blipFill>
          <a:blip r:embed="rId3" cstate="print"/>
          <a:srcRect r="1071" b="16406"/>
          <a:stretch>
            <a:fillRect/>
          </a:stretch>
        </p:blipFill>
        <p:spPr bwMode="auto">
          <a:xfrm>
            <a:off x="539552" y="1124744"/>
            <a:ext cx="7416824" cy="525658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73835" y="260648"/>
            <a:ext cx="53335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AU" sz="4000" b="1" dirty="0"/>
              <a:t>Assessment of the </a:t>
            </a:r>
            <a:r>
              <a:rPr lang="en-AU" sz="4000" b="1" dirty="0" err="1" smtClean="0"/>
              <a:t>CSfW</a:t>
            </a:r>
            <a:endParaRPr lang="en-A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CSfW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baseline="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Generic scenarios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72400" cy="5288632"/>
          </a:xfrm>
        </p:spPr>
        <p:txBody>
          <a:bodyPr/>
          <a:lstStyle/>
          <a:p>
            <a:pPr lvl="1">
              <a:buNone/>
            </a:pPr>
            <a:r>
              <a:rPr lang="en-A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set of authentic scenarios for each Skill Area </a:t>
            </a:r>
            <a:endParaRPr lang="en-AU" sz="2800" dirty="0" smtClean="0">
              <a:solidFill>
                <a:schemeClr val="tx1"/>
              </a:solidFill>
            </a:endParaRPr>
          </a:p>
          <a:p>
            <a:pPr lvl="1"/>
            <a:r>
              <a:rPr lang="en-AU" sz="2400" dirty="0" smtClean="0">
                <a:solidFill>
                  <a:schemeClr val="tx1"/>
                </a:solidFill>
                <a:ea typeface="+mn-ea"/>
                <a:cs typeface="+mn-cs"/>
              </a:rPr>
              <a:t>W</a:t>
            </a:r>
            <a:r>
              <a:rPr lang="en-A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orkplace and community settings</a:t>
            </a:r>
            <a:endParaRPr lang="en-AU" sz="2400" dirty="0" smtClean="0">
              <a:solidFill>
                <a:schemeClr val="tx1"/>
              </a:solidFill>
            </a:endParaRPr>
          </a:p>
          <a:p>
            <a:pPr lvl="1"/>
            <a:r>
              <a:rPr lang="en-AU" sz="2400" dirty="0" smtClean="0">
                <a:solidFill>
                  <a:schemeClr val="tx1"/>
                </a:solidFill>
                <a:ea typeface="+mn-ea"/>
                <a:cs typeface="+mn-cs"/>
              </a:rPr>
              <a:t>P</a:t>
            </a:r>
            <a:r>
              <a:rPr lang="en-A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eople, tasks, interactions that reflect real life situations  (as far as possible)</a:t>
            </a:r>
          </a:p>
          <a:p>
            <a:pPr lvl="1"/>
            <a:r>
              <a:rPr lang="en-AU" sz="2400" dirty="0" smtClean="0">
                <a:solidFill>
                  <a:schemeClr val="tx1"/>
                </a:solidFill>
                <a:ea typeface="+mn-ea"/>
                <a:cs typeface="+mn-cs"/>
              </a:rPr>
              <a:t>No highly specific, context-dependent knowledge needed</a:t>
            </a:r>
          </a:p>
          <a:p>
            <a:pPr lvl="1"/>
            <a:r>
              <a:rPr lang="en-AU" sz="2400" dirty="0" smtClean="0">
                <a:solidFill>
                  <a:schemeClr val="tx1"/>
                </a:solidFill>
                <a:ea typeface="+mn-ea"/>
                <a:cs typeface="+mn-cs"/>
              </a:rPr>
              <a:t>Most respondents likely to have some past experience to bring, but some scenarios will be quite unfamiliar (sometimes that’s the point!)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Coverage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Most scenarios provide opportunity to demonstrate skills across several stages (but n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single scenario captures all 5 stages) 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S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tages 1-4 well represented</a:t>
            </a:r>
          </a:p>
          <a:p>
            <a:pPr lvl="2"/>
            <a:r>
              <a:rPr lang="en-US" sz="2000" dirty="0" smtClean="0">
                <a:solidFill>
                  <a:schemeClr val="tx1"/>
                </a:solidFill>
                <a:ea typeface="+mn-ea"/>
                <a:cs typeface="+mn-cs"/>
              </a:rPr>
              <a:t>L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imited number to Stage 5</a:t>
            </a:r>
          </a:p>
          <a:p>
            <a:pPr lvl="2"/>
            <a:r>
              <a:rPr lang="en-US" sz="2000" b="1" dirty="0" smtClean="0">
                <a:solidFill>
                  <a:schemeClr val="tx1"/>
                </a:solidFill>
                <a:ea typeface="+mn-ea"/>
                <a:cs typeface="+mn-cs"/>
              </a:rPr>
              <a:t>Levels 4 and 5 require good L&amp;N skills</a:t>
            </a:r>
            <a:endParaRPr lang="en-US" sz="2000" b="1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7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8640"/>
            <a:ext cx="81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4000" b="1" dirty="0" smtClean="0">
                <a:latin typeface="+mn-lt"/>
                <a:ea typeface="+mj-ea"/>
                <a:cs typeface="+mj-cs"/>
              </a:rPr>
              <a:t>Platform </a:t>
            </a:r>
            <a:r>
              <a:rPr lang="en-AU" sz="4000" b="1" dirty="0" smtClean="0">
                <a:latin typeface="+mn-lt"/>
              </a:rPr>
              <a:t>– what does FSAT look like?</a:t>
            </a:r>
            <a:endParaRPr lang="en-AU" sz="4000" b="1" dirty="0" smtClean="0">
              <a:latin typeface="+mn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1916832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eaLnBrk="0" hangingPunct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AU" sz="2400" dirty="0" smtClean="0">
                <a:latin typeface="+mn-lt"/>
              </a:rPr>
              <a:t>Demonstration of practice assessment tasks to show how they will look and different types of interactivity and response.</a:t>
            </a:r>
          </a:p>
          <a:p>
            <a:pPr marL="361950" indent="-361950" eaLnBrk="0" hangingPunct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AU" sz="2400" dirty="0" smtClean="0">
                <a:latin typeface="+mn-lt"/>
              </a:rPr>
              <a:t>Learners should undertake the practice assessment before undertaking the FSAT assessments</a:t>
            </a:r>
            <a:r>
              <a:rPr lang="en-AU" sz="2400" dirty="0" smtClean="0">
                <a:latin typeface="+mn-lt"/>
              </a:rPr>
              <a:t>.</a:t>
            </a:r>
          </a:p>
          <a:p>
            <a:pPr algn="ctr"/>
            <a:r>
              <a:rPr lang="en-AU" sz="2400" u="sng" dirty="0" smtClean="0">
                <a:latin typeface="+mn-lt"/>
                <a:hlinkClick r:id="rId3"/>
              </a:rPr>
              <a:t>http://schools.acer.edu.au/fsat</a:t>
            </a:r>
            <a:endParaRPr lang="en-AU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83568" y="3356992"/>
            <a:ext cx="77724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4000" b="1" kern="0" dirty="0">
                <a:latin typeface="+mj-lt"/>
                <a:ea typeface="+mj-ea"/>
                <a:cs typeface="+mj-cs"/>
              </a:rPr>
              <a:t>T</a:t>
            </a:r>
            <a:r>
              <a:rPr kumimoji="0" lang="en-AU" sz="4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hanks!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000" b="1" kern="0" dirty="0">
              <a:latin typeface="+mj-lt"/>
              <a:ea typeface="+mj-ea"/>
              <a:cs typeface="+mj-cs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A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0" lang="en-AU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AU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more information</a:t>
            </a:r>
            <a:r>
              <a:rPr lang="en-AU" sz="2400" b="1" kern="0" dirty="0">
                <a:latin typeface="+mj-lt"/>
                <a:ea typeface="+mj-ea"/>
                <a:cs typeface="+mj-cs"/>
              </a:rPr>
              <a:t> visit: </a:t>
            </a:r>
            <a:r>
              <a:rPr lang="en-AU" sz="2400" b="1" kern="0" dirty="0" smtClean="0">
                <a:latin typeface="+mj-lt"/>
                <a:ea typeface="+mj-ea"/>
                <a:cs typeface="+mj-cs"/>
                <a:hlinkClick r:id="rId3"/>
              </a:rPr>
              <a:t>www.acer.edu.au/tests/fsat/fsat-latest-news</a:t>
            </a:r>
            <a:r>
              <a:rPr lang="en-AU" sz="2400" b="1" kern="0" dirty="0" smtClean="0">
                <a:latin typeface="+mj-lt"/>
                <a:ea typeface="+mj-ea"/>
                <a:cs typeface="+mj-cs"/>
              </a:rPr>
              <a:t> </a:t>
            </a:r>
            <a:endParaRPr kumimoji="0" lang="en-AU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35496" y="188640"/>
            <a:ext cx="8136904" cy="78581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What is FSAT?</a:t>
            </a:r>
            <a:endParaRPr kumimoji="0" lang="en-AU" sz="4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en-AU" sz="2000" dirty="0" smtClean="0">
                <a:latin typeface="+mn-lt"/>
              </a:rPr>
              <a:t>The Department of Industry has contracted ACER to develop an online </a:t>
            </a:r>
            <a:r>
              <a:rPr lang="en-AU" sz="2000" b="1" dirty="0" smtClean="0">
                <a:latin typeface="+mn-lt"/>
              </a:rPr>
              <a:t>Foundation Skills Assessment Tool </a:t>
            </a:r>
            <a:r>
              <a:rPr lang="en-AU" sz="2000" dirty="0" smtClean="0">
                <a:latin typeface="+mn-lt"/>
              </a:rPr>
              <a:t>(FSAT) to identify and assess an individual’s foundation skill levels.  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en-AU" sz="2000" dirty="0" smtClean="0">
                <a:latin typeface="+mn-lt"/>
              </a:rPr>
              <a:t>The tool will be available </a:t>
            </a:r>
            <a:r>
              <a:rPr lang="en-AU" sz="2000" b="1" dirty="0" smtClean="0">
                <a:latin typeface="+mn-lt"/>
              </a:rPr>
              <a:t>free</a:t>
            </a:r>
            <a:r>
              <a:rPr lang="en-AU" sz="2000" dirty="0" smtClean="0">
                <a:latin typeface="+mn-lt"/>
              </a:rPr>
              <a:t> to assist approved providers and identified learners, job seekers, trainers, educators and employment services practitioners to assess their own or a client’s foundation skill levels, and help identify any gaps in skills and knowledge. 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en-AU" sz="2000" dirty="0" smtClean="0">
                <a:latin typeface="+mn-lt"/>
              </a:rPr>
              <a:t>The FSAT will be based around the theoretical underpinnings of the Australian Core Skills Framework and the Core Skills for Work Developmental Framework (employability skills).  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en-AU" sz="2000" dirty="0" smtClean="0">
                <a:latin typeface="+mn-lt"/>
              </a:rPr>
              <a:t>There is to be two assessments – a Full Assessment and an Integrated Short Assessment. 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en-AU" sz="2000" dirty="0" smtClean="0">
                <a:latin typeface="+mn-lt"/>
              </a:rPr>
              <a:t>This integrated short assessment will provide an </a:t>
            </a:r>
            <a:r>
              <a:rPr lang="en-AU" sz="2000" b="1" dirty="0" smtClean="0">
                <a:latin typeface="+mn-lt"/>
              </a:rPr>
              <a:t>indicator</a:t>
            </a:r>
            <a:r>
              <a:rPr lang="en-AU" sz="2000" dirty="0" smtClean="0">
                <a:latin typeface="+mn-lt"/>
              </a:rPr>
              <a:t> of an individual’s skills against reading and numeracy alongside an assessment of some aspects of their core skills for work. Intention is to target lower levels of the ACSF only.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en-AU" sz="2000" dirty="0" smtClean="0">
                <a:latin typeface="+mn-lt"/>
              </a:rPr>
              <a:t>Will be developed after trialling of other assessment questions.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en-AU" sz="2000" dirty="0" smtClean="0">
                <a:latin typeface="+mn-lt"/>
              </a:rPr>
              <a:t>Website at:  </a:t>
            </a:r>
            <a:r>
              <a:rPr lang="en-AU" sz="2000" dirty="0" smtClean="0">
                <a:latin typeface="+mn-lt"/>
                <a:hlinkClick r:id="rId3"/>
              </a:rPr>
              <a:t>http://www.acer.edu.au/tests/fsat</a:t>
            </a:r>
            <a:endParaRPr lang="en-AU" sz="2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4"/>
          <p:cNvSpPr txBox="1">
            <a:spLocks/>
          </p:cNvSpPr>
          <p:nvPr/>
        </p:nvSpPr>
        <p:spPr>
          <a:xfrm>
            <a:off x="35496" y="188640"/>
            <a:ext cx="8136904" cy="78581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Delivery of </a:t>
            </a:r>
            <a:r>
              <a:rPr kumimoji="0" lang="en-AU" sz="4000" b="1" i="0" u="none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FSAT</a:t>
            </a:r>
            <a:endParaRPr kumimoji="0" lang="en-AU" sz="40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5"/>
          <p:cNvGrpSpPr/>
          <p:nvPr/>
        </p:nvGrpSpPr>
        <p:grpSpPr>
          <a:xfrm>
            <a:off x="719572" y="548680"/>
            <a:ext cx="7848872" cy="5688632"/>
            <a:chOff x="251520" y="368660"/>
            <a:chExt cx="7848872" cy="5688632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51520" y="980728"/>
              <a:ext cx="7848872" cy="4680520"/>
            </a:xfrm>
            <a:prstGeom prst="rect">
              <a:avLst/>
            </a:prstGeom>
            <a:solidFill>
              <a:srgbClr val="DBE5F1">
                <a:alpha val="49001"/>
              </a:srgbClr>
            </a:solidFill>
            <a:ln w="19050">
              <a:solidFill>
                <a:srgbClr val="4F81B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AU"/>
            </a:p>
          </p:txBody>
        </p:sp>
        <p:graphicFrame>
          <p:nvGraphicFramePr>
            <p:cNvPr id="9" name="Diagram 8"/>
            <p:cNvGraphicFramePr>
              <a:graphicFrameLocks/>
            </p:cNvGraphicFramePr>
            <p:nvPr/>
          </p:nvGraphicFramePr>
          <p:xfrm>
            <a:off x="503548" y="368660"/>
            <a:ext cx="7416824" cy="568863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12" name="AutoShape 1"/>
          <p:cNvSpPr>
            <a:spLocks noChangeShapeType="1"/>
          </p:cNvSpPr>
          <p:nvPr/>
        </p:nvSpPr>
        <p:spPr bwMode="auto">
          <a:xfrm flipV="1">
            <a:off x="5868144" y="4437112"/>
            <a:ext cx="792088" cy="720080"/>
          </a:xfrm>
          <a:prstGeom prst="straightConnector1">
            <a:avLst/>
          </a:prstGeom>
          <a:noFill/>
          <a:ln w="28575">
            <a:solidFill>
              <a:srgbClr val="365F9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/>
          </a:p>
        </p:txBody>
      </p:sp>
      <p:sp>
        <p:nvSpPr>
          <p:cNvPr id="13" name="AutoShape 1"/>
          <p:cNvSpPr>
            <a:spLocks noChangeShapeType="1"/>
          </p:cNvSpPr>
          <p:nvPr/>
        </p:nvSpPr>
        <p:spPr bwMode="auto">
          <a:xfrm flipV="1">
            <a:off x="4644007" y="4077072"/>
            <a:ext cx="45720" cy="648072"/>
          </a:xfrm>
          <a:prstGeom prst="straightConnector1">
            <a:avLst/>
          </a:prstGeom>
          <a:noFill/>
          <a:ln w="28575">
            <a:solidFill>
              <a:srgbClr val="365F9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8640"/>
            <a:ext cx="81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4000" b="1" dirty="0" smtClean="0">
                <a:latin typeface="+mn-lt"/>
                <a:ea typeface="+mj-ea"/>
                <a:cs typeface="+mj-cs"/>
              </a:rPr>
              <a:t>Platform </a:t>
            </a:r>
            <a:r>
              <a:rPr lang="en-AU" sz="4000" b="1" dirty="0" smtClean="0">
                <a:latin typeface="+mn-lt"/>
              </a:rPr>
              <a:t>– Key Features </a:t>
            </a:r>
            <a:endParaRPr lang="en-AU" sz="4000" b="1" dirty="0" smtClean="0">
              <a:latin typeface="+mn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7584" y="1340768"/>
            <a:ext cx="7920880" cy="5184576"/>
          </a:xfrm>
          <a:prstGeom prst="rect">
            <a:avLst/>
          </a:prstGeom>
        </p:spPr>
        <p:txBody>
          <a:bodyPr/>
          <a:lstStyle/>
          <a:p>
            <a:pPr marL="361950" indent="-361950" eaLnBrk="0" hangingPunct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AU" sz="2400" dirty="0" smtClean="0">
                <a:latin typeface="+mn-lt"/>
              </a:rPr>
              <a:t>Select assessments from 16 skill areas across 2 frameworks</a:t>
            </a:r>
          </a:p>
          <a:p>
            <a:pPr marL="361950" indent="-361950" eaLnBrk="0" hangingPunct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AU" sz="2400" dirty="0" smtClean="0">
                <a:latin typeface="+mn-lt"/>
              </a:rPr>
              <a:t>Practitioners will be able to tailor assessments for individuals and/or groups</a:t>
            </a:r>
          </a:p>
          <a:p>
            <a:pPr marL="361950" indent="-361950" eaLnBrk="0" hangingPunct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AU" sz="2400" dirty="0" smtClean="0">
                <a:latin typeface="+mn-lt"/>
              </a:rPr>
              <a:t>ACSF Assessments can be selected at suitable test taker levels: low and middle</a:t>
            </a:r>
          </a:p>
          <a:p>
            <a:pPr marL="361950" indent="-361950" eaLnBrk="0" hangingPunct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AU" sz="2400" dirty="0" smtClean="0">
                <a:latin typeface="+mn-lt"/>
              </a:rPr>
              <a:t>Newly developed online interactive item types have been developed</a:t>
            </a:r>
          </a:p>
          <a:p>
            <a:pPr marL="361950" indent="-361950" eaLnBrk="0" hangingPunct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AU" sz="2400" dirty="0" smtClean="0">
                <a:latin typeface="+mn-lt"/>
              </a:rPr>
              <a:t>Test takers can complete relevant assessments over time</a:t>
            </a:r>
          </a:p>
          <a:p>
            <a:pPr marL="361950" indent="-361950" eaLnBrk="0" hangingPunct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AU" sz="2400" dirty="0" smtClean="0">
                <a:latin typeface="+mn-lt"/>
              </a:rPr>
              <a:t>Individual reports available to test takers against each assessment</a:t>
            </a:r>
          </a:p>
          <a:p>
            <a:pPr marL="361950" indent="-361950" eaLnBrk="0" hangingPunct="0"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en-AU" sz="2400" dirty="0" smtClean="0">
                <a:latin typeface="+mn-lt"/>
              </a:rPr>
              <a:t>Data and reports for RTOs include levels, indicators, question intents, etc.</a:t>
            </a:r>
          </a:p>
          <a:p>
            <a:pPr marL="361950" indent="-361950" eaLnBrk="0" hangingPunct="0">
              <a:buClr>
                <a:schemeClr val="bg1"/>
              </a:buClr>
              <a:defRPr/>
            </a:pPr>
            <a:r>
              <a:rPr lang="en-AU" sz="2400" dirty="0" smtClean="0">
                <a:latin typeface="+mn-lt"/>
              </a:rPr>
              <a:t> </a:t>
            </a:r>
          </a:p>
          <a:p>
            <a:pPr marL="361950" indent="-361950" eaLnBrk="0" hangingPunct="0">
              <a:buClr>
                <a:schemeClr val="bg1"/>
              </a:buClr>
              <a:buFont typeface="Wingdings" pitchFamily="2" charset="2"/>
              <a:buChar char="Ø"/>
              <a:defRPr/>
            </a:pPr>
            <a:endParaRPr lang="en-AU" sz="2400" dirty="0" smtClean="0">
              <a:solidFill>
                <a:srgbClr val="66006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141277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0" indent="-6350"/>
            <a:r>
              <a:rPr lang="en-AU" sz="2400" dirty="0" smtClean="0">
                <a:latin typeface="+mn-lt"/>
              </a:rPr>
              <a:t>The FSAT assessments will include different types and styles of assessment, including:</a:t>
            </a:r>
          </a:p>
          <a:p>
            <a:pPr marL="361950" lvl="0" indent="-361950">
              <a:buFont typeface="Wingdings" pitchFamily="2" charset="2"/>
              <a:buChar char="Ø"/>
            </a:pPr>
            <a:r>
              <a:rPr lang="en-AU" sz="2400" dirty="0" smtClean="0">
                <a:latin typeface="+mn-lt"/>
              </a:rPr>
              <a:t>computer-adaptive assessments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en-AU" sz="2400" dirty="0" smtClean="0">
                <a:latin typeface="+mn-lt"/>
              </a:rPr>
              <a:t>questions and responses based on scenarios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en-AU" sz="2400" dirty="0" smtClean="0">
                <a:latin typeface="+mn-lt"/>
              </a:rPr>
              <a:t>self reflective tasks</a:t>
            </a:r>
          </a:p>
          <a:p>
            <a:pPr marL="361950" indent="-361950">
              <a:buFont typeface="Wingdings" pitchFamily="2" charset="2"/>
              <a:buChar char="Ø"/>
            </a:pPr>
            <a:r>
              <a:rPr lang="en-AU" sz="2400" dirty="0" smtClean="0">
                <a:latin typeface="+mn-lt"/>
              </a:rPr>
              <a:t>manually scored assessments for core skills where online automatically scored assessment is </a:t>
            </a:r>
            <a:r>
              <a:rPr lang="en-AU" sz="2400" b="1" dirty="0" smtClean="0">
                <a:latin typeface="+mn-lt"/>
              </a:rPr>
              <a:t>not</a:t>
            </a:r>
            <a:r>
              <a:rPr lang="en-AU" sz="2400" dirty="0" smtClean="0">
                <a:latin typeface="+mn-lt"/>
              </a:rPr>
              <a:t> (currently) possible.</a:t>
            </a:r>
          </a:p>
          <a:p>
            <a:pPr marL="361950" indent="-361950">
              <a:buFont typeface="Wingdings" pitchFamily="2" charset="2"/>
              <a:buChar char="Ø"/>
            </a:pPr>
            <a:endParaRPr lang="en-AU" sz="2400" dirty="0" smtClean="0">
              <a:solidFill>
                <a:srgbClr val="660066"/>
              </a:solidFill>
              <a:latin typeface="+mn-lt"/>
            </a:endParaRPr>
          </a:p>
          <a:p>
            <a:pPr marL="361950" lvl="0" indent="-361950">
              <a:buFont typeface="Wingdings" pitchFamily="2" charset="2"/>
              <a:buChar char="Ø"/>
            </a:pPr>
            <a:endParaRPr lang="en-AU" sz="24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88640"/>
            <a:ext cx="81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4000" b="1" dirty="0" smtClean="0">
                <a:latin typeface="+mn-lt"/>
                <a:ea typeface="+mj-ea"/>
                <a:cs typeface="+mj-cs"/>
              </a:rPr>
              <a:t>Platform </a:t>
            </a:r>
            <a:r>
              <a:rPr lang="en-AU" sz="4000" b="1" dirty="0" smtClean="0">
                <a:latin typeface="+mn-lt"/>
              </a:rPr>
              <a:t>– Key Features </a:t>
            </a:r>
            <a:endParaRPr lang="en-AU" sz="4000" b="1" dirty="0" smtClean="0"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1124744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>
                <a:latin typeface="+mn-lt"/>
              </a:rPr>
              <a:t>Empirically based </a:t>
            </a:r>
            <a:r>
              <a:rPr lang="en-AU" sz="2400" b="1" dirty="0" smtClean="0">
                <a:latin typeface="+mn-lt"/>
              </a:rPr>
              <a:t>Computer-adaptive</a:t>
            </a:r>
            <a:r>
              <a:rPr lang="en-AU" sz="2400" dirty="0" smtClean="0">
                <a:latin typeface="+mn-lt"/>
              </a:rPr>
              <a:t> assessment features will be used for: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Learning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Reading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Receptive listening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Numeracy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Allows questions to be selected based on the learner’s abilities – if they get a question or questions correct, they get a harder set of questions, or alternatively if they get it wrong they get an easier question.  This process continues and focuses in on a more accurate estimate of their ability. Also makes the questions asked accessible in relation to their ability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Requires large number of items that need to be trialed and used.</a:t>
            </a:r>
            <a:endParaRPr lang="en-AU" sz="2400" dirty="0" smtClean="0">
              <a:latin typeface="+mn-lt"/>
            </a:endParaRPr>
          </a:p>
          <a:p>
            <a:endParaRPr lang="en-AU" sz="24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51937"/>
            <a:ext cx="81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4000" b="1" dirty="0" smtClean="0">
                <a:latin typeface="+mj-lt"/>
                <a:ea typeface="+mj-ea"/>
                <a:cs typeface="+mj-cs"/>
              </a:rPr>
              <a:t>Assessment of the ACSF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1043608" y="188640"/>
            <a:ext cx="7128792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r>
              <a:rPr lang="en-AU" sz="4000" b="1" dirty="0" smtClean="0">
                <a:solidFill>
                  <a:srgbClr val="660066"/>
                </a:solidFill>
                <a:latin typeface="+mn-lt"/>
              </a:rPr>
              <a:t>Computer-adaptive assessments</a:t>
            </a:r>
            <a:endParaRPr kumimoji="0" lang="en-AU" sz="40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5616" y="2924944"/>
            <a:ext cx="1152128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spc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Unit 1</a:t>
            </a:r>
          </a:p>
          <a:p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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39752" y="2689870"/>
            <a:ext cx="1152128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spc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Unit 2</a:t>
            </a:r>
          </a:p>
          <a:p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</a:p>
          <a:p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68080" y="2449463"/>
            <a:ext cx="1152128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spc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Unit 3</a:t>
            </a:r>
          </a:p>
          <a:p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</a:p>
          <a:p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88024" y="1988840"/>
            <a:ext cx="1152128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spc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Unit 4</a:t>
            </a:r>
          </a:p>
          <a:p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12160" y="1988840"/>
            <a:ext cx="1152128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spc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Unit 5</a:t>
            </a:r>
          </a:p>
          <a:p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</a:p>
        </p:txBody>
      </p:sp>
      <p:pic>
        <p:nvPicPr>
          <p:cNvPr id="13" name="Picture 12" descr="Measurement scale diagram.png"/>
          <p:cNvPicPr>
            <a:picLocks noChangeAspect="1"/>
          </p:cNvPicPr>
          <p:nvPr/>
        </p:nvPicPr>
        <p:blipFill>
          <a:blip r:embed="rId3" cstate="print"/>
          <a:srcRect l="43317" r="44869"/>
          <a:stretch>
            <a:fillRect/>
          </a:stretch>
        </p:blipFill>
        <p:spPr>
          <a:xfrm>
            <a:off x="-12129" y="0"/>
            <a:ext cx="1080120" cy="6857143"/>
          </a:xfrm>
          <a:prstGeom prst="rect">
            <a:avLst/>
          </a:prstGeom>
        </p:spPr>
      </p:pic>
      <p:grpSp>
        <p:nvGrpSpPr>
          <p:cNvPr id="3" name="Group 44"/>
          <p:cNvGrpSpPr/>
          <p:nvPr/>
        </p:nvGrpSpPr>
        <p:grpSpPr>
          <a:xfrm>
            <a:off x="323528" y="2129259"/>
            <a:ext cx="7848000" cy="307777"/>
            <a:chOff x="323528" y="2708920"/>
            <a:chExt cx="7848000" cy="307777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323528" y="2969519"/>
              <a:ext cx="7848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1187624" y="2708920"/>
              <a:ext cx="18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 smtClean="0">
                  <a:solidFill>
                    <a:srgbClr val="FF0000"/>
                  </a:solidFill>
                </a:rPr>
                <a:t>Estimate of ability</a:t>
              </a:r>
              <a:endParaRPr lang="en-AU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051720" y="4987042"/>
            <a:ext cx="67687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-3175"/>
            <a:r>
              <a:rPr lang="en-US" sz="1800" dirty="0" smtClean="0">
                <a:solidFill>
                  <a:srgbClr val="660066"/>
                </a:solidFill>
                <a:latin typeface="+mn-lt"/>
              </a:rPr>
              <a:t>Allows questions to be selected based on the learner’s abilities – if they get a question or questions correct, they get a harder set of questions, or alternatively if they get it wrong they get easier questions.  This process continues and focuses in on a more accurate estimate of their ability. Makes the questions asked accessible in relation to their 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1043608" y="188640"/>
            <a:ext cx="7128792" cy="785818"/>
          </a:xfrm>
          <a:prstGeom prst="rect">
            <a:avLst/>
          </a:prstGeom>
        </p:spPr>
        <p:txBody>
          <a:bodyPr/>
          <a:lstStyle/>
          <a:p>
            <a:pPr lvl="0" algn="ctr" eaLnBrk="0" hangingPunct="0">
              <a:defRPr/>
            </a:pPr>
            <a:r>
              <a:rPr lang="en-AU" sz="4000" b="1" dirty="0" smtClean="0">
                <a:solidFill>
                  <a:srgbClr val="660066"/>
                </a:solidFill>
                <a:latin typeface="+mn-lt"/>
              </a:rPr>
              <a:t>Computer-adaptive assessments</a:t>
            </a:r>
            <a:endParaRPr kumimoji="0" lang="en-AU" sz="4000" b="1" i="0" u="none" strike="noStrike" kern="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5616" y="2924944"/>
            <a:ext cx="1152128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spc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Unit 1</a:t>
            </a:r>
          </a:p>
          <a:p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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39752" y="3172241"/>
            <a:ext cx="1152128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spc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Unit 2</a:t>
            </a:r>
          </a:p>
          <a:p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68080" y="3451647"/>
            <a:ext cx="1152128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spc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Unit 3</a:t>
            </a:r>
          </a:p>
          <a:p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88024" y="3705175"/>
            <a:ext cx="1152128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spc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Unit 4</a:t>
            </a:r>
          </a:p>
          <a:p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12160" y="3955703"/>
            <a:ext cx="1152128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600" spc="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Unit 5</a:t>
            </a:r>
          </a:p>
          <a:p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  <a:r>
              <a:rPr lang="en-AU" sz="1600" spc="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endParaRPr lang="en-AU" sz="1600" spc="1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</a:t>
            </a:r>
            <a:r>
              <a:rPr lang="en-AU" sz="1600" spc="1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Wingdings"/>
              </a:rPr>
              <a:t></a:t>
            </a:r>
            <a:r>
              <a:rPr lang="en-AU" sz="1600" spc="1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</a:t>
            </a:r>
          </a:p>
        </p:txBody>
      </p:sp>
      <p:pic>
        <p:nvPicPr>
          <p:cNvPr id="13" name="Picture 12" descr="Measurement scale diagram.png"/>
          <p:cNvPicPr>
            <a:picLocks noChangeAspect="1"/>
          </p:cNvPicPr>
          <p:nvPr/>
        </p:nvPicPr>
        <p:blipFill>
          <a:blip r:embed="rId3" cstate="print"/>
          <a:srcRect l="43317" r="44869"/>
          <a:stretch>
            <a:fillRect/>
          </a:stretch>
        </p:blipFill>
        <p:spPr>
          <a:xfrm>
            <a:off x="-12129" y="0"/>
            <a:ext cx="1080120" cy="6857143"/>
          </a:xfrm>
          <a:prstGeom prst="rect">
            <a:avLst/>
          </a:prstGeom>
        </p:spPr>
      </p:pic>
      <p:grpSp>
        <p:nvGrpSpPr>
          <p:cNvPr id="3" name="Group 44"/>
          <p:cNvGrpSpPr/>
          <p:nvPr/>
        </p:nvGrpSpPr>
        <p:grpSpPr>
          <a:xfrm>
            <a:off x="323528" y="3915804"/>
            <a:ext cx="7848000" cy="307777"/>
            <a:chOff x="323528" y="2708920"/>
            <a:chExt cx="7848000" cy="307777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323528" y="2969519"/>
              <a:ext cx="78480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1187624" y="2708920"/>
              <a:ext cx="18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 smtClean="0">
                  <a:solidFill>
                    <a:srgbClr val="FF0000"/>
                  </a:solidFill>
                </a:rPr>
                <a:t>Estimate of ability</a:t>
              </a:r>
              <a:endParaRPr lang="en-AU" sz="1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1412776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>
                <a:latin typeface="+mn-lt"/>
              </a:rPr>
              <a:t>Non-automatically scored assessments will be used for core skills where online automatically scored assessment is </a:t>
            </a:r>
            <a:r>
              <a:rPr lang="en-AU" sz="2400" b="1" dirty="0" smtClean="0">
                <a:latin typeface="+mn-lt"/>
              </a:rPr>
              <a:t>not</a:t>
            </a:r>
            <a:r>
              <a:rPr lang="en-AU" sz="2400" dirty="0" smtClean="0">
                <a:latin typeface="+mn-lt"/>
              </a:rPr>
              <a:t> (currently) possible: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Writing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Speaking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Interactive listening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These will be </a:t>
            </a:r>
            <a:r>
              <a:rPr lang="en-AU" sz="2400" dirty="0" smtClean="0">
                <a:latin typeface="+mn-lt"/>
              </a:rPr>
              <a:t>manually scored assessments conducted against selected prompts with assessors scoring the responses against the provided marking guides</a:t>
            </a:r>
            <a:endParaRPr lang="en-US" sz="2400" dirty="0" smtClean="0">
              <a:latin typeface="+mn-lt"/>
            </a:endParaRPr>
          </a:p>
          <a:p>
            <a:endParaRPr lang="en-AU" sz="2400" dirty="0" smtClean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51937"/>
            <a:ext cx="81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AU" sz="4000" b="1" dirty="0" smtClean="0">
                <a:latin typeface="+mj-lt"/>
                <a:ea typeface="+mj-ea"/>
                <a:cs typeface="+mj-cs"/>
              </a:rPr>
              <a:t>Assessment of the ACSF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663366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B8ADB8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639</Words>
  <Application>Microsoft Office PowerPoint</Application>
  <PresentationFormat>On-screen Show (4:3)</PresentationFormat>
  <Paragraphs>126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</vt:lpstr>
      <vt:lpstr> Foundation Skills Assessment Tool (FSAT)   Melbourne, March 28th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CSfW: Generic scenarios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Skills Assessment Tool (FSAT)   Melbourne, March 28th 2014</dc:title>
  <dc:creator>Martin Burdis</dc:creator>
  <cp:lastModifiedBy>Cyclops</cp:lastModifiedBy>
  <cp:revision>6</cp:revision>
  <dcterms:created xsi:type="dcterms:W3CDTF">2014-03-25T03:16:40Z</dcterms:created>
  <dcterms:modified xsi:type="dcterms:W3CDTF">2014-03-27T23:53:02Z</dcterms:modified>
</cp:coreProperties>
</file>