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2" r:id="rId4"/>
    <p:sldId id="281" r:id="rId5"/>
    <p:sldId id="280" r:id="rId6"/>
    <p:sldId id="283" r:id="rId7"/>
    <p:sldId id="295" r:id="rId8"/>
    <p:sldId id="284" r:id="rId9"/>
    <p:sldId id="286" r:id="rId10"/>
    <p:sldId id="285" r:id="rId11"/>
    <p:sldId id="288" r:id="rId12"/>
    <p:sldId id="289" r:id="rId13"/>
    <p:sldId id="290" r:id="rId14"/>
    <p:sldId id="291" r:id="rId15"/>
    <p:sldId id="293" r:id="rId16"/>
    <p:sldId id="29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2B4E6-757A-4726-B2F0-C0F4B9B7AF3D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AU"/>
        </a:p>
      </dgm:t>
    </dgm:pt>
    <dgm:pt modelId="{682026F5-EA4D-435B-B0BC-D8D79B652CE8}">
      <dgm:prSet phldrT="[Text]"/>
      <dgm:spPr/>
      <dgm:t>
        <a:bodyPr/>
        <a:lstStyle/>
        <a:p>
          <a:r>
            <a:rPr lang="en-AU" dirty="0" err="1"/>
            <a:t>SkillsPlus</a:t>
          </a:r>
          <a:r>
            <a:rPr lang="en-AU" dirty="0"/>
            <a:t> Intermediate &amp; Senior CVCAL  15+ (Cheltenham)</a:t>
          </a:r>
        </a:p>
      </dgm:t>
    </dgm:pt>
    <dgm:pt modelId="{A1D2E778-C874-4779-900F-02DA1DB903DF}" type="parTrans" cxnId="{CB2D8ADB-1961-4D74-957A-25B457262D81}">
      <dgm:prSet/>
      <dgm:spPr/>
      <dgm:t>
        <a:bodyPr/>
        <a:lstStyle/>
        <a:p>
          <a:endParaRPr lang="en-AU"/>
        </a:p>
      </dgm:t>
    </dgm:pt>
    <dgm:pt modelId="{3DC53D67-2F84-4D52-BB10-F181761649AD}" type="sibTrans" cxnId="{CB2D8ADB-1961-4D74-957A-25B457262D8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AU"/>
        </a:p>
      </dgm:t>
    </dgm:pt>
    <dgm:pt modelId="{34D7759B-DC10-45B5-975B-242755793D53}">
      <dgm:prSet phldrT="[Text]"/>
      <dgm:spPr/>
      <dgm:t>
        <a:bodyPr/>
        <a:lstStyle/>
        <a:p>
          <a:r>
            <a:rPr lang="en-AU" dirty="0"/>
            <a:t>LEEP - Foundation to Senior VCAL  (Chelsea)</a:t>
          </a:r>
        </a:p>
      </dgm:t>
    </dgm:pt>
    <dgm:pt modelId="{02DA987C-1348-4869-A21B-14B1DFCA9FCA}" type="parTrans" cxnId="{609438AE-0574-45FA-AF20-9BA4A05AACC4}">
      <dgm:prSet/>
      <dgm:spPr/>
      <dgm:t>
        <a:bodyPr/>
        <a:lstStyle/>
        <a:p>
          <a:endParaRPr lang="en-AU"/>
        </a:p>
      </dgm:t>
    </dgm:pt>
    <dgm:pt modelId="{E0E2CA9E-2E25-4462-B1D8-492D682F80A9}" type="sibTrans" cxnId="{609438AE-0574-45FA-AF20-9BA4A05AACC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AU"/>
        </a:p>
      </dgm:t>
    </dgm:pt>
    <dgm:pt modelId="{5A173855-856F-43BD-93D5-A5BA606371BE}">
      <dgm:prSet/>
      <dgm:spPr/>
      <dgm:t>
        <a:bodyPr/>
        <a:lstStyle/>
        <a:p>
          <a:r>
            <a:rPr lang="en-AU" dirty="0"/>
            <a:t>Oakwood School program </a:t>
          </a:r>
          <a:r>
            <a:rPr lang="en-AU" dirty="0" smtClean="0"/>
            <a:t>12+ </a:t>
          </a:r>
          <a:r>
            <a:rPr lang="en-AU" dirty="0"/>
            <a:t>(Noble </a:t>
          </a:r>
          <a:r>
            <a:rPr lang="en-AU" dirty="0" smtClean="0"/>
            <a:t>Park)</a:t>
          </a:r>
          <a:endParaRPr lang="en-AU" dirty="0"/>
        </a:p>
      </dgm:t>
    </dgm:pt>
    <dgm:pt modelId="{C3262DA2-DD16-4AF6-925F-B8C3D63E12A0}" type="parTrans" cxnId="{30AFFB91-94AA-4B41-8F2F-D8A97864ECDC}">
      <dgm:prSet/>
      <dgm:spPr/>
      <dgm:t>
        <a:bodyPr/>
        <a:lstStyle/>
        <a:p>
          <a:endParaRPr lang="en-AU"/>
        </a:p>
      </dgm:t>
    </dgm:pt>
    <dgm:pt modelId="{0A41722F-60BF-492F-AA67-F2296F82DC4F}" type="sibTrans" cxnId="{30AFFB91-94AA-4B41-8F2F-D8A97864ECD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35E04482-03F5-42E1-9D26-492F500B1693}">
      <dgm:prSet/>
      <dgm:spPr/>
      <dgm:t>
        <a:bodyPr/>
        <a:lstStyle/>
        <a:p>
          <a:r>
            <a:rPr lang="en-AU" dirty="0"/>
            <a:t>Holmesglen Vocational College 16+ Intermediate &amp; Senior VCAL (Moorabbin)</a:t>
          </a:r>
        </a:p>
      </dgm:t>
    </dgm:pt>
    <dgm:pt modelId="{93DC41A7-04A1-42CE-B23E-FAACFA60A478}" type="parTrans" cxnId="{72C080F0-013B-4764-9C1C-F354D91C9F3E}">
      <dgm:prSet/>
      <dgm:spPr/>
      <dgm:t>
        <a:bodyPr/>
        <a:lstStyle/>
        <a:p>
          <a:endParaRPr lang="en-AU"/>
        </a:p>
      </dgm:t>
    </dgm:pt>
    <dgm:pt modelId="{98386C6F-2A88-452A-9A74-EF24CC970C5C}" type="sibTrans" cxnId="{72C080F0-013B-4764-9C1C-F354D91C9F3E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en-AU"/>
        </a:p>
      </dgm:t>
    </dgm:pt>
    <dgm:pt modelId="{EA447108-4F27-4315-B1EA-0DF900549AF7}">
      <dgm:prSet phldrT="[Text]"/>
      <dgm:spPr/>
      <dgm:t>
        <a:bodyPr/>
        <a:lstStyle/>
        <a:p>
          <a:r>
            <a:rPr lang="en-AU" dirty="0" err="1"/>
            <a:t>Sandybeach</a:t>
          </a:r>
          <a:r>
            <a:rPr lang="en-AU" dirty="0"/>
            <a:t> CGEA 15+ (Moorabbin) and IMPACT engagement program 15+ (Sandringham)</a:t>
          </a:r>
        </a:p>
      </dgm:t>
    </dgm:pt>
    <dgm:pt modelId="{0C714CB4-8234-4309-8159-A1155F4FCA3B}" type="sibTrans" cxnId="{AE058532-1A56-4944-AD43-9761F28F8067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AU"/>
        </a:p>
      </dgm:t>
    </dgm:pt>
    <dgm:pt modelId="{F3009722-8EED-498F-8A30-4662415F94A2}" type="parTrans" cxnId="{AE058532-1A56-4944-AD43-9761F28F8067}">
      <dgm:prSet/>
      <dgm:spPr/>
      <dgm:t>
        <a:bodyPr/>
        <a:lstStyle/>
        <a:p>
          <a:endParaRPr lang="en-AU"/>
        </a:p>
      </dgm:t>
    </dgm:pt>
    <dgm:pt modelId="{B47D4878-E739-4CBE-97AE-02C8FBC30E14}" type="pres">
      <dgm:prSet presAssocID="{0A02B4E6-757A-4726-B2F0-C0F4B9B7AF3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AU"/>
        </a:p>
      </dgm:t>
    </dgm:pt>
    <dgm:pt modelId="{9152AAD1-B9AC-4DDA-948C-FC30FF796464}" type="pres">
      <dgm:prSet presAssocID="{35E04482-03F5-42E1-9D26-492F500B1693}" presName="text1" presStyleCnt="0"/>
      <dgm:spPr/>
    </dgm:pt>
    <dgm:pt modelId="{97F2D351-9264-4155-8A92-0A98D627DA0B}" type="pres">
      <dgm:prSet presAssocID="{35E04482-03F5-42E1-9D26-492F500B1693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BA7B40-B192-40E1-B33F-A20B3242D421}" type="pres">
      <dgm:prSet presAssocID="{35E04482-03F5-42E1-9D26-492F500B1693}" presName="textaccent1" presStyleCnt="0"/>
      <dgm:spPr/>
    </dgm:pt>
    <dgm:pt modelId="{7C268043-38BF-4964-A1CF-74EC399EC752}" type="pres">
      <dgm:prSet presAssocID="{35E04482-03F5-42E1-9D26-492F500B1693}" presName="accentRepeatNode" presStyleLbl="solidAlignAcc1" presStyleIdx="0" presStyleCnt="10"/>
      <dgm:spPr/>
    </dgm:pt>
    <dgm:pt modelId="{70AF30F3-3CD6-4C17-869A-B0780C94E7F3}" type="pres">
      <dgm:prSet presAssocID="{98386C6F-2A88-452A-9A74-EF24CC970C5C}" presName="image1" presStyleCnt="0"/>
      <dgm:spPr/>
    </dgm:pt>
    <dgm:pt modelId="{B007C065-44CA-4DF6-898F-0783EB748A23}" type="pres">
      <dgm:prSet presAssocID="{98386C6F-2A88-452A-9A74-EF24CC970C5C}" presName="imageRepeatNode" presStyleLbl="alignAcc1" presStyleIdx="0" presStyleCnt="5" custLinFactNeighborY="-2772"/>
      <dgm:spPr/>
      <dgm:t>
        <a:bodyPr/>
        <a:lstStyle/>
        <a:p>
          <a:endParaRPr lang="en-AU"/>
        </a:p>
      </dgm:t>
    </dgm:pt>
    <dgm:pt modelId="{AAD319F2-CCD2-47BE-A7CF-A23A2394A086}" type="pres">
      <dgm:prSet presAssocID="{98386C6F-2A88-452A-9A74-EF24CC970C5C}" presName="imageaccent1" presStyleCnt="0"/>
      <dgm:spPr/>
    </dgm:pt>
    <dgm:pt modelId="{56C23E49-F887-490F-ABF6-13D0398C35E1}" type="pres">
      <dgm:prSet presAssocID="{98386C6F-2A88-452A-9A74-EF24CC970C5C}" presName="accentRepeatNode" presStyleLbl="solidAlignAcc1" presStyleIdx="1" presStyleCnt="10"/>
      <dgm:spPr/>
    </dgm:pt>
    <dgm:pt modelId="{251B16BC-A31E-4CD6-86E0-FA6E0FF45678}" type="pres">
      <dgm:prSet presAssocID="{EA447108-4F27-4315-B1EA-0DF900549AF7}" presName="text2" presStyleCnt="0"/>
      <dgm:spPr/>
    </dgm:pt>
    <dgm:pt modelId="{F631FCC0-5FCE-497E-B7E6-449EC13DB61E}" type="pres">
      <dgm:prSet presAssocID="{EA447108-4F27-4315-B1EA-0DF900549AF7}" presName="textRepeatNode" presStyleLbl="alignNode1" presStyleIdx="1" presStyleCnt="5" custLinFactNeighborX="84129" custLinFactNeighborY="-55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DBF9C07-0564-4957-944A-C4ED485F13DE}" type="pres">
      <dgm:prSet presAssocID="{EA447108-4F27-4315-B1EA-0DF900549AF7}" presName="textaccent2" presStyleCnt="0"/>
      <dgm:spPr/>
    </dgm:pt>
    <dgm:pt modelId="{1E05809B-B0B8-4D67-B28A-D54EBF40FABE}" type="pres">
      <dgm:prSet presAssocID="{EA447108-4F27-4315-B1EA-0DF900549AF7}" presName="accentRepeatNode" presStyleLbl="solidAlignAcc1" presStyleIdx="2" presStyleCnt="10"/>
      <dgm:spPr/>
    </dgm:pt>
    <dgm:pt modelId="{D3961CD0-3C41-45EE-9CDB-C0259CF481E6}" type="pres">
      <dgm:prSet presAssocID="{0C714CB4-8234-4309-8159-A1155F4FCA3B}" presName="image2" presStyleCnt="0"/>
      <dgm:spPr/>
    </dgm:pt>
    <dgm:pt modelId="{66B91BA0-D4D8-4728-9C37-887C9D5C9E94}" type="pres">
      <dgm:prSet presAssocID="{0C714CB4-8234-4309-8159-A1155F4FCA3B}" presName="imageRepeatNode" presStyleLbl="alignAcc1" presStyleIdx="1" presStyleCnt="5" custLinFactNeighborX="2347" custLinFactNeighborY="-1072"/>
      <dgm:spPr/>
      <dgm:t>
        <a:bodyPr/>
        <a:lstStyle/>
        <a:p>
          <a:endParaRPr lang="en-AU"/>
        </a:p>
      </dgm:t>
    </dgm:pt>
    <dgm:pt modelId="{72333F5A-ED08-4F6E-811D-AE69173CEFA0}" type="pres">
      <dgm:prSet presAssocID="{0C714CB4-8234-4309-8159-A1155F4FCA3B}" presName="imageaccent2" presStyleCnt="0"/>
      <dgm:spPr/>
    </dgm:pt>
    <dgm:pt modelId="{154931C3-A346-41AB-B69B-8C8DA9C38D68}" type="pres">
      <dgm:prSet presAssocID="{0C714CB4-8234-4309-8159-A1155F4FCA3B}" presName="accentRepeatNode" presStyleLbl="solidAlignAcc1" presStyleIdx="3" presStyleCnt="10"/>
      <dgm:spPr/>
    </dgm:pt>
    <dgm:pt modelId="{1D8D0F02-601C-4C68-AE6E-FDC749799FCC}" type="pres">
      <dgm:prSet presAssocID="{682026F5-EA4D-435B-B0BC-D8D79B652CE8}" presName="text3" presStyleCnt="0"/>
      <dgm:spPr/>
    </dgm:pt>
    <dgm:pt modelId="{3C660DD0-D58E-4DBD-92DF-9ED931FCEC55}" type="pres">
      <dgm:prSet presAssocID="{682026F5-EA4D-435B-B0BC-D8D79B652CE8}" presName="textRepeatNode" presStyleLbl="alignNode1" presStyleIdx="2" presStyleCnt="5" custLinFactNeighborX="84894" custLinFactNeighborY="-52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8585847-49E6-4606-9722-5A66B4A66E1D}" type="pres">
      <dgm:prSet presAssocID="{682026F5-EA4D-435B-B0BC-D8D79B652CE8}" presName="textaccent3" presStyleCnt="0"/>
      <dgm:spPr/>
    </dgm:pt>
    <dgm:pt modelId="{E96539A4-2149-4897-82D0-81F69E7B5177}" type="pres">
      <dgm:prSet presAssocID="{682026F5-EA4D-435B-B0BC-D8D79B652CE8}" presName="accentRepeatNode" presStyleLbl="solidAlignAcc1" presStyleIdx="4" presStyleCnt="10"/>
      <dgm:spPr/>
    </dgm:pt>
    <dgm:pt modelId="{CF6BD5D5-1C74-44E3-A22F-4B2FC733034F}" type="pres">
      <dgm:prSet presAssocID="{3DC53D67-2F84-4D52-BB10-F181761649AD}" presName="image3" presStyleCnt="0"/>
      <dgm:spPr/>
    </dgm:pt>
    <dgm:pt modelId="{D9072ADF-5EAD-4BF6-AC11-48F109CF306C}" type="pres">
      <dgm:prSet presAssocID="{3DC53D67-2F84-4D52-BB10-F181761649AD}" presName="imageRepeatNode" presStyleLbl="alignAcc1" presStyleIdx="2" presStyleCnt="5" custLinFactNeighborX="-84895" custLinFactNeighborY="55761"/>
      <dgm:spPr/>
      <dgm:t>
        <a:bodyPr/>
        <a:lstStyle/>
        <a:p>
          <a:endParaRPr lang="en-AU"/>
        </a:p>
      </dgm:t>
    </dgm:pt>
    <dgm:pt modelId="{438D9BFA-83DD-4F6C-97ED-A3F1F8407A4F}" type="pres">
      <dgm:prSet presAssocID="{3DC53D67-2F84-4D52-BB10-F181761649AD}" presName="imageaccent3" presStyleCnt="0"/>
      <dgm:spPr/>
    </dgm:pt>
    <dgm:pt modelId="{39A1CBA0-031C-4B3B-ACE0-66B0D13B957F}" type="pres">
      <dgm:prSet presAssocID="{3DC53D67-2F84-4D52-BB10-F181761649AD}" presName="accentRepeatNode" presStyleLbl="solidAlignAcc1" presStyleIdx="5" presStyleCnt="10"/>
      <dgm:spPr/>
    </dgm:pt>
    <dgm:pt modelId="{A435B37D-2D46-432E-9B20-7F30A7766037}" type="pres">
      <dgm:prSet presAssocID="{5A173855-856F-43BD-93D5-A5BA606371BE}" presName="text4" presStyleCnt="0"/>
      <dgm:spPr/>
    </dgm:pt>
    <dgm:pt modelId="{EA72146F-8ABE-4D46-B33D-906600F0A9BD}" type="pres">
      <dgm:prSet presAssocID="{5A173855-856F-43BD-93D5-A5BA606371BE}" presName="textRepeatNode" presStyleLbl="alignNode1" presStyleIdx="3" presStyleCnt="5" custLinFactNeighborX="84257" custLinFactNeighborY="-55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A2E93A6-E328-4062-8D12-98157AD4B613}" type="pres">
      <dgm:prSet presAssocID="{5A173855-856F-43BD-93D5-A5BA606371BE}" presName="textaccent4" presStyleCnt="0"/>
      <dgm:spPr/>
    </dgm:pt>
    <dgm:pt modelId="{1C76F537-6A7A-4D9C-9240-40326BB00127}" type="pres">
      <dgm:prSet presAssocID="{5A173855-856F-43BD-93D5-A5BA606371BE}" presName="accentRepeatNode" presStyleLbl="solidAlignAcc1" presStyleIdx="6" presStyleCnt="10"/>
      <dgm:spPr/>
    </dgm:pt>
    <dgm:pt modelId="{D40A5AF5-C2B6-4855-A246-6C998C022C0C}" type="pres">
      <dgm:prSet presAssocID="{0A41722F-60BF-492F-AA67-F2296F82DC4F}" presName="image4" presStyleCnt="0"/>
      <dgm:spPr/>
    </dgm:pt>
    <dgm:pt modelId="{583C4C6E-26D1-47E9-A940-40FAF46F4498}" type="pres">
      <dgm:prSet presAssocID="{0A41722F-60BF-492F-AA67-F2296F82DC4F}" presName="imageRepeatNode" presStyleLbl="alignAcc1" presStyleIdx="3" presStyleCnt="5" custLinFactNeighborX="86055" custLinFactNeighborY="-59767"/>
      <dgm:spPr/>
      <dgm:t>
        <a:bodyPr/>
        <a:lstStyle/>
        <a:p>
          <a:endParaRPr lang="en-AU"/>
        </a:p>
      </dgm:t>
    </dgm:pt>
    <dgm:pt modelId="{FB4C5DD0-5E74-4396-8195-B0928BBAA3B0}" type="pres">
      <dgm:prSet presAssocID="{0A41722F-60BF-492F-AA67-F2296F82DC4F}" presName="imageaccent4" presStyleCnt="0"/>
      <dgm:spPr/>
    </dgm:pt>
    <dgm:pt modelId="{0B3097A5-FB68-4288-9D97-7ED7DB59BEF0}" type="pres">
      <dgm:prSet presAssocID="{0A41722F-60BF-492F-AA67-F2296F82DC4F}" presName="accentRepeatNode" presStyleLbl="solidAlignAcc1" presStyleIdx="7" presStyleCnt="10"/>
      <dgm:spPr/>
    </dgm:pt>
    <dgm:pt modelId="{2D326324-908B-4D42-B940-2473D68A8158}" type="pres">
      <dgm:prSet presAssocID="{34D7759B-DC10-45B5-975B-242755793D53}" presName="text5" presStyleCnt="0"/>
      <dgm:spPr/>
    </dgm:pt>
    <dgm:pt modelId="{6F2A9251-9172-45C8-9149-A933B8AA7377}" type="pres">
      <dgm:prSet presAssocID="{34D7759B-DC10-45B5-975B-242755793D53}" presName="textRepeatNode" presStyleLbl="alignNode1" presStyleIdx="4" presStyleCnt="5" custLinFactX="-72978" custLinFactY="8700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C016D92-1090-44D9-B2D8-F235D2F9D9BB}" type="pres">
      <dgm:prSet presAssocID="{34D7759B-DC10-45B5-975B-242755793D53}" presName="textaccent5" presStyleCnt="0"/>
      <dgm:spPr/>
    </dgm:pt>
    <dgm:pt modelId="{F7353FE2-97C3-453F-80EB-94C3AE084591}" type="pres">
      <dgm:prSet presAssocID="{34D7759B-DC10-45B5-975B-242755793D53}" presName="accentRepeatNode" presStyleLbl="solidAlignAcc1" presStyleIdx="8" presStyleCnt="10"/>
      <dgm:spPr/>
    </dgm:pt>
    <dgm:pt modelId="{4DCE1DB3-8C1B-4D80-AB2D-3C10DC24DFC1}" type="pres">
      <dgm:prSet presAssocID="{E0E2CA9E-2E25-4462-B1D8-492D682F80A9}" presName="image5" presStyleCnt="0"/>
      <dgm:spPr/>
    </dgm:pt>
    <dgm:pt modelId="{C560DB92-2527-4FDA-8AC6-510776463440}" type="pres">
      <dgm:prSet presAssocID="{E0E2CA9E-2E25-4462-B1D8-492D682F80A9}" presName="imageRepeatNode" presStyleLbl="alignAcc1" presStyleIdx="4" presStyleCnt="5" custLinFactNeighborX="-86623" custLinFactNeighborY="51412"/>
      <dgm:spPr/>
      <dgm:t>
        <a:bodyPr/>
        <a:lstStyle/>
        <a:p>
          <a:endParaRPr lang="en-AU"/>
        </a:p>
      </dgm:t>
    </dgm:pt>
    <dgm:pt modelId="{B140B5E1-CCD5-4FD5-9EB5-FE109CBA254C}" type="pres">
      <dgm:prSet presAssocID="{E0E2CA9E-2E25-4462-B1D8-492D682F80A9}" presName="imageaccent5" presStyleCnt="0"/>
      <dgm:spPr/>
    </dgm:pt>
    <dgm:pt modelId="{1DDCB459-1B05-4F6A-AE73-A2EFEA61D651}" type="pres">
      <dgm:prSet presAssocID="{E0E2CA9E-2E25-4462-B1D8-492D682F80A9}" presName="accentRepeatNode" presStyleLbl="solidAlignAcc1" presStyleIdx="9" presStyleCnt="10"/>
      <dgm:spPr/>
    </dgm:pt>
  </dgm:ptLst>
  <dgm:cxnLst>
    <dgm:cxn modelId="{CB2D8ADB-1961-4D74-957A-25B457262D81}" srcId="{0A02B4E6-757A-4726-B2F0-C0F4B9B7AF3D}" destId="{682026F5-EA4D-435B-B0BC-D8D79B652CE8}" srcOrd="2" destOrd="0" parTransId="{A1D2E778-C874-4779-900F-02DA1DB903DF}" sibTransId="{3DC53D67-2F84-4D52-BB10-F181761649AD}"/>
    <dgm:cxn modelId="{5A05382D-665A-4D13-8A80-86A0BFDEDBBB}" type="presOf" srcId="{35E04482-03F5-42E1-9D26-492F500B1693}" destId="{97F2D351-9264-4155-8A92-0A98D627DA0B}" srcOrd="0" destOrd="0" presId="urn:microsoft.com/office/officeart/2008/layout/HexagonCluster"/>
    <dgm:cxn modelId="{AE058532-1A56-4944-AD43-9761F28F8067}" srcId="{0A02B4E6-757A-4726-B2F0-C0F4B9B7AF3D}" destId="{EA447108-4F27-4315-B1EA-0DF900549AF7}" srcOrd="1" destOrd="0" parTransId="{F3009722-8EED-498F-8A30-4662415F94A2}" sibTransId="{0C714CB4-8234-4309-8159-A1155F4FCA3B}"/>
    <dgm:cxn modelId="{A54658AA-552B-41C5-8A59-6EC1070309E2}" type="presOf" srcId="{682026F5-EA4D-435B-B0BC-D8D79B652CE8}" destId="{3C660DD0-D58E-4DBD-92DF-9ED931FCEC55}" srcOrd="0" destOrd="0" presId="urn:microsoft.com/office/officeart/2008/layout/HexagonCluster"/>
    <dgm:cxn modelId="{17A8E410-34F9-47C1-B0EC-8D1946EFEFF1}" type="presOf" srcId="{98386C6F-2A88-452A-9A74-EF24CC970C5C}" destId="{B007C065-44CA-4DF6-898F-0783EB748A23}" srcOrd="0" destOrd="0" presId="urn:microsoft.com/office/officeart/2008/layout/HexagonCluster"/>
    <dgm:cxn modelId="{609438AE-0574-45FA-AF20-9BA4A05AACC4}" srcId="{0A02B4E6-757A-4726-B2F0-C0F4B9B7AF3D}" destId="{34D7759B-DC10-45B5-975B-242755793D53}" srcOrd="4" destOrd="0" parTransId="{02DA987C-1348-4869-A21B-14B1DFCA9FCA}" sibTransId="{E0E2CA9E-2E25-4462-B1D8-492D682F80A9}"/>
    <dgm:cxn modelId="{A490B72A-7BB8-470B-ACB7-272E15DF6EE4}" type="presOf" srcId="{E0E2CA9E-2E25-4462-B1D8-492D682F80A9}" destId="{C560DB92-2527-4FDA-8AC6-510776463440}" srcOrd="0" destOrd="0" presId="urn:microsoft.com/office/officeart/2008/layout/HexagonCluster"/>
    <dgm:cxn modelId="{CA9EB5B3-FC42-460B-87E6-4E22597456DB}" type="presOf" srcId="{0A41722F-60BF-492F-AA67-F2296F82DC4F}" destId="{583C4C6E-26D1-47E9-A940-40FAF46F4498}" srcOrd="0" destOrd="0" presId="urn:microsoft.com/office/officeart/2008/layout/HexagonCluster"/>
    <dgm:cxn modelId="{53B2A00B-83AF-4475-AB2B-CEC66D184F66}" type="presOf" srcId="{0A02B4E6-757A-4726-B2F0-C0F4B9B7AF3D}" destId="{B47D4878-E739-4CBE-97AE-02C8FBC30E14}" srcOrd="0" destOrd="0" presId="urn:microsoft.com/office/officeart/2008/layout/HexagonCluster"/>
    <dgm:cxn modelId="{24AAB71F-778B-4DC7-B3F9-700118E1B63A}" type="presOf" srcId="{0C714CB4-8234-4309-8159-A1155F4FCA3B}" destId="{66B91BA0-D4D8-4728-9C37-887C9D5C9E94}" srcOrd="0" destOrd="0" presId="urn:microsoft.com/office/officeart/2008/layout/HexagonCluster"/>
    <dgm:cxn modelId="{30AFFB91-94AA-4B41-8F2F-D8A97864ECDC}" srcId="{0A02B4E6-757A-4726-B2F0-C0F4B9B7AF3D}" destId="{5A173855-856F-43BD-93D5-A5BA606371BE}" srcOrd="3" destOrd="0" parTransId="{C3262DA2-DD16-4AF6-925F-B8C3D63E12A0}" sibTransId="{0A41722F-60BF-492F-AA67-F2296F82DC4F}"/>
    <dgm:cxn modelId="{448821B1-0A99-4095-A74A-D49B0679838C}" type="presOf" srcId="{5A173855-856F-43BD-93D5-A5BA606371BE}" destId="{EA72146F-8ABE-4D46-B33D-906600F0A9BD}" srcOrd="0" destOrd="0" presId="urn:microsoft.com/office/officeart/2008/layout/HexagonCluster"/>
    <dgm:cxn modelId="{2D885157-FFB5-4685-89D7-2E0D07A55669}" type="presOf" srcId="{34D7759B-DC10-45B5-975B-242755793D53}" destId="{6F2A9251-9172-45C8-9149-A933B8AA7377}" srcOrd="0" destOrd="0" presId="urn:microsoft.com/office/officeart/2008/layout/HexagonCluster"/>
    <dgm:cxn modelId="{B7272493-3341-4C72-AD6C-C225848F6CE0}" type="presOf" srcId="{EA447108-4F27-4315-B1EA-0DF900549AF7}" destId="{F631FCC0-5FCE-497E-B7E6-449EC13DB61E}" srcOrd="0" destOrd="0" presId="urn:microsoft.com/office/officeart/2008/layout/HexagonCluster"/>
    <dgm:cxn modelId="{72C080F0-013B-4764-9C1C-F354D91C9F3E}" srcId="{0A02B4E6-757A-4726-B2F0-C0F4B9B7AF3D}" destId="{35E04482-03F5-42E1-9D26-492F500B1693}" srcOrd="0" destOrd="0" parTransId="{93DC41A7-04A1-42CE-B23E-FAACFA60A478}" sibTransId="{98386C6F-2A88-452A-9A74-EF24CC970C5C}"/>
    <dgm:cxn modelId="{7D4EC753-4D44-4153-BA5C-F49F29703A6D}" type="presOf" srcId="{3DC53D67-2F84-4D52-BB10-F181761649AD}" destId="{D9072ADF-5EAD-4BF6-AC11-48F109CF306C}" srcOrd="0" destOrd="0" presId="urn:microsoft.com/office/officeart/2008/layout/HexagonCluster"/>
    <dgm:cxn modelId="{50766C44-5D1F-464D-8B83-F6094BB38177}" type="presParOf" srcId="{B47D4878-E739-4CBE-97AE-02C8FBC30E14}" destId="{9152AAD1-B9AC-4DDA-948C-FC30FF796464}" srcOrd="0" destOrd="0" presId="urn:microsoft.com/office/officeart/2008/layout/HexagonCluster"/>
    <dgm:cxn modelId="{A59F9D86-4366-4FAD-8169-B14564CEB39C}" type="presParOf" srcId="{9152AAD1-B9AC-4DDA-948C-FC30FF796464}" destId="{97F2D351-9264-4155-8A92-0A98D627DA0B}" srcOrd="0" destOrd="0" presId="urn:microsoft.com/office/officeart/2008/layout/HexagonCluster"/>
    <dgm:cxn modelId="{3B64DA6F-A7E7-4B69-962C-240F7210B30C}" type="presParOf" srcId="{B47D4878-E739-4CBE-97AE-02C8FBC30E14}" destId="{89BA7B40-B192-40E1-B33F-A20B3242D421}" srcOrd="1" destOrd="0" presId="urn:microsoft.com/office/officeart/2008/layout/HexagonCluster"/>
    <dgm:cxn modelId="{259E201F-C699-423C-8A7A-77B7CB0BCB9B}" type="presParOf" srcId="{89BA7B40-B192-40E1-B33F-A20B3242D421}" destId="{7C268043-38BF-4964-A1CF-74EC399EC752}" srcOrd="0" destOrd="0" presId="urn:microsoft.com/office/officeart/2008/layout/HexagonCluster"/>
    <dgm:cxn modelId="{57B78263-961E-4A38-9406-31BDC0DF8AA5}" type="presParOf" srcId="{B47D4878-E739-4CBE-97AE-02C8FBC30E14}" destId="{70AF30F3-3CD6-4C17-869A-B0780C94E7F3}" srcOrd="2" destOrd="0" presId="urn:microsoft.com/office/officeart/2008/layout/HexagonCluster"/>
    <dgm:cxn modelId="{0CDA0B1E-A26B-4BB6-82E4-B850F0505974}" type="presParOf" srcId="{70AF30F3-3CD6-4C17-869A-B0780C94E7F3}" destId="{B007C065-44CA-4DF6-898F-0783EB748A23}" srcOrd="0" destOrd="0" presId="urn:microsoft.com/office/officeart/2008/layout/HexagonCluster"/>
    <dgm:cxn modelId="{D125481B-2462-4AAC-BA29-FC58889620F3}" type="presParOf" srcId="{B47D4878-E739-4CBE-97AE-02C8FBC30E14}" destId="{AAD319F2-CCD2-47BE-A7CF-A23A2394A086}" srcOrd="3" destOrd="0" presId="urn:microsoft.com/office/officeart/2008/layout/HexagonCluster"/>
    <dgm:cxn modelId="{9C581617-5DBD-4A7A-AC30-A2D34E5A8CBC}" type="presParOf" srcId="{AAD319F2-CCD2-47BE-A7CF-A23A2394A086}" destId="{56C23E49-F887-490F-ABF6-13D0398C35E1}" srcOrd="0" destOrd="0" presId="urn:microsoft.com/office/officeart/2008/layout/HexagonCluster"/>
    <dgm:cxn modelId="{827E6A71-3701-4289-97FA-6C31AA566EAE}" type="presParOf" srcId="{B47D4878-E739-4CBE-97AE-02C8FBC30E14}" destId="{251B16BC-A31E-4CD6-86E0-FA6E0FF45678}" srcOrd="4" destOrd="0" presId="urn:microsoft.com/office/officeart/2008/layout/HexagonCluster"/>
    <dgm:cxn modelId="{6BBA3D31-88A8-4517-8783-75859B2DF0D9}" type="presParOf" srcId="{251B16BC-A31E-4CD6-86E0-FA6E0FF45678}" destId="{F631FCC0-5FCE-497E-B7E6-449EC13DB61E}" srcOrd="0" destOrd="0" presId="urn:microsoft.com/office/officeart/2008/layout/HexagonCluster"/>
    <dgm:cxn modelId="{7D8BFC13-E888-40A9-91BB-C035B7D3864B}" type="presParOf" srcId="{B47D4878-E739-4CBE-97AE-02C8FBC30E14}" destId="{9DBF9C07-0564-4957-944A-C4ED485F13DE}" srcOrd="5" destOrd="0" presId="urn:microsoft.com/office/officeart/2008/layout/HexagonCluster"/>
    <dgm:cxn modelId="{33199DD5-4672-4E02-AE5A-83DC1B3B9E63}" type="presParOf" srcId="{9DBF9C07-0564-4957-944A-C4ED485F13DE}" destId="{1E05809B-B0B8-4D67-B28A-D54EBF40FABE}" srcOrd="0" destOrd="0" presId="urn:microsoft.com/office/officeart/2008/layout/HexagonCluster"/>
    <dgm:cxn modelId="{ECF3B572-ED57-40BF-8725-49879A09240C}" type="presParOf" srcId="{B47D4878-E739-4CBE-97AE-02C8FBC30E14}" destId="{D3961CD0-3C41-45EE-9CDB-C0259CF481E6}" srcOrd="6" destOrd="0" presId="urn:microsoft.com/office/officeart/2008/layout/HexagonCluster"/>
    <dgm:cxn modelId="{5D766FAF-B0A8-4C72-A2FF-892EFEAD7F21}" type="presParOf" srcId="{D3961CD0-3C41-45EE-9CDB-C0259CF481E6}" destId="{66B91BA0-D4D8-4728-9C37-887C9D5C9E94}" srcOrd="0" destOrd="0" presId="urn:microsoft.com/office/officeart/2008/layout/HexagonCluster"/>
    <dgm:cxn modelId="{DCA0EAB5-79D9-49EB-B7DB-3C39242E9DB2}" type="presParOf" srcId="{B47D4878-E739-4CBE-97AE-02C8FBC30E14}" destId="{72333F5A-ED08-4F6E-811D-AE69173CEFA0}" srcOrd="7" destOrd="0" presId="urn:microsoft.com/office/officeart/2008/layout/HexagonCluster"/>
    <dgm:cxn modelId="{673BAAEB-3B83-49B2-BA38-80FD31FD4EFC}" type="presParOf" srcId="{72333F5A-ED08-4F6E-811D-AE69173CEFA0}" destId="{154931C3-A346-41AB-B69B-8C8DA9C38D68}" srcOrd="0" destOrd="0" presId="urn:microsoft.com/office/officeart/2008/layout/HexagonCluster"/>
    <dgm:cxn modelId="{62449CF1-C645-4A59-8AB7-81167EB9D8E3}" type="presParOf" srcId="{B47D4878-E739-4CBE-97AE-02C8FBC30E14}" destId="{1D8D0F02-601C-4C68-AE6E-FDC749799FCC}" srcOrd="8" destOrd="0" presId="urn:microsoft.com/office/officeart/2008/layout/HexagonCluster"/>
    <dgm:cxn modelId="{F8C6FA61-E6E3-4CF9-AE8A-AF4EF8478F08}" type="presParOf" srcId="{1D8D0F02-601C-4C68-AE6E-FDC749799FCC}" destId="{3C660DD0-D58E-4DBD-92DF-9ED931FCEC55}" srcOrd="0" destOrd="0" presId="urn:microsoft.com/office/officeart/2008/layout/HexagonCluster"/>
    <dgm:cxn modelId="{80E8DFA0-81A0-454D-A018-7C93209DD5E2}" type="presParOf" srcId="{B47D4878-E739-4CBE-97AE-02C8FBC30E14}" destId="{18585847-49E6-4606-9722-5A66B4A66E1D}" srcOrd="9" destOrd="0" presId="urn:microsoft.com/office/officeart/2008/layout/HexagonCluster"/>
    <dgm:cxn modelId="{DB611758-91ED-4576-881F-E68D3BD7BF29}" type="presParOf" srcId="{18585847-49E6-4606-9722-5A66B4A66E1D}" destId="{E96539A4-2149-4897-82D0-81F69E7B5177}" srcOrd="0" destOrd="0" presId="urn:microsoft.com/office/officeart/2008/layout/HexagonCluster"/>
    <dgm:cxn modelId="{E397C1CA-18C1-4A42-A72E-2FE33B66A559}" type="presParOf" srcId="{B47D4878-E739-4CBE-97AE-02C8FBC30E14}" destId="{CF6BD5D5-1C74-44E3-A22F-4B2FC733034F}" srcOrd="10" destOrd="0" presId="urn:microsoft.com/office/officeart/2008/layout/HexagonCluster"/>
    <dgm:cxn modelId="{0A1E2F99-8D37-4608-95E4-63C077229E45}" type="presParOf" srcId="{CF6BD5D5-1C74-44E3-A22F-4B2FC733034F}" destId="{D9072ADF-5EAD-4BF6-AC11-48F109CF306C}" srcOrd="0" destOrd="0" presId="urn:microsoft.com/office/officeart/2008/layout/HexagonCluster"/>
    <dgm:cxn modelId="{CFD94335-9C54-4EEB-9FDA-959A7661F6CF}" type="presParOf" srcId="{B47D4878-E739-4CBE-97AE-02C8FBC30E14}" destId="{438D9BFA-83DD-4F6C-97ED-A3F1F8407A4F}" srcOrd="11" destOrd="0" presId="urn:microsoft.com/office/officeart/2008/layout/HexagonCluster"/>
    <dgm:cxn modelId="{490CFBCB-2834-43DD-A088-374C98A90A46}" type="presParOf" srcId="{438D9BFA-83DD-4F6C-97ED-A3F1F8407A4F}" destId="{39A1CBA0-031C-4B3B-ACE0-66B0D13B957F}" srcOrd="0" destOrd="0" presId="urn:microsoft.com/office/officeart/2008/layout/HexagonCluster"/>
    <dgm:cxn modelId="{98B9DEA4-3CC2-4B55-90DE-3F57A0843E7A}" type="presParOf" srcId="{B47D4878-E739-4CBE-97AE-02C8FBC30E14}" destId="{A435B37D-2D46-432E-9B20-7F30A7766037}" srcOrd="12" destOrd="0" presId="urn:microsoft.com/office/officeart/2008/layout/HexagonCluster"/>
    <dgm:cxn modelId="{39684DB5-E184-4724-87C5-9575FABCA214}" type="presParOf" srcId="{A435B37D-2D46-432E-9B20-7F30A7766037}" destId="{EA72146F-8ABE-4D46-B33D-906600F0A9BD}" srcOrd="0" destOrd="0" presId="urn:microsoft.com/office/officeart/2008/layout/HexagonCluster"/>
    <dgm:cxn modelId="{594030AA-027B-4803-B914-993E1CE86EB0}" type="presParOf" srcId="{B47D4878-E739-4CBE-97AE-02C8FBC30E14}" destId="{0A2E93A6-E328-4062-8D12-98157AD4B613}" srcOrd="13" destOrd="0" presId="urn:microsoft.com/office/officeart/2008/layout/HexagonCluster"/>
    <dgm:cxn modelId="{63FA8C36-A78C-42A5-B599-F8C3F655C180}" type="presParOf" srcId="{0A2E93A6-E328-4062-8D12-98157AD4B613}" destId="{1C76F537-6A7A-4D9C-9240-40326BB00127}" srcOrd="0" destOrd="0" presId="urn:microsoft.com/office/officeart/2008/layout/HexagonCluster"/>
    <dgm:cxn modelId="{EBCAF883-CB8D-41CB-8F2E-4479224C3CD8}" type="presParOf" srcId="{B47D4878-E739-4CBE-97AE-02C8FBC30E14}" destId="{D40A5AF5-C2B6-4855-A246-6C998C022C0C}" srcOrd="14" destOrd="0" presId="urn:microsoft.com/office/officeart/2008/layout/HexagonCluster"/>
    <dgm:cxn modelId="{872EC2FB-065C-45DB-9A23-91478B2EA19D}" type="presParOf" srcId="{D40A5AF5-C2B6-4855-A246-6C998C022C0C}" destId="{583C4C6E-26D1-47E9-A940-40FAF46F4498}" srcOrd="0" destOrd="0" presId="urn:microsoft.com/office/officeart/2008/layout/HexagonCluster"/>
    <dgm:cxn modelId="{4F10947B-05EE-4DCF-AE8A-8490ACEA60A6}" type="presParOf" srcId="{B47D4878-E739-4CBE-97AE-02C8FBC30E14}" destId="{FB4C5DD0-5E74-4396-8195-B0928BBAA3B0}" srcOrd="15" destOrd="0" presId="urn:microsoft.com/office/officeart/2008/layout/HexagonCluster"/>
    <dgm:cxn modelId="{47DEDFA0-02A6-4086-B6A8-8048AF0776F7}" type="presParOf" srcId="{FB4C5DD0-5E74-4396-8195-B0928BBAA3B0}" destId="{0B3097A5-FB68-4288-9D97-7ED7DB59BEF0}" srcOrd="0" destOrd="0" presId="urn:microsoft.com/office/officeart/2008/layout/HexagonCluster"/>
    <dgm:cxn modelId="{C3F31D8A-A8F6-4C6F-9BFF-DB33121A526F}" type="presParOf" srcId="{B47D4878-E739-4CBE-97AE-02C8FBC30E14}" destId="{2D326324-908B-4D42-B940-2473D68A8158}" srcOrd="16" destOrd="0" presId="urn:microsoft.com/office/officeart/2008/layout/HexagonCluster"/>
    <dgm:cxn modelId="{2BD52F5E-CD70-4B7E-97BC-EC47A5BC0E77}" type="presParOf" srcId="{2D326324-908B-4D42-B940-2473D68A8158}" destId="{6F2A9251-9172-45C8-9149-A933B8AA7377}" srcOrd="0" destOrd="0" presId="urn:microsoft.com/office/officeart/2008/layout/HexagonCluster"/>
    <dgm:cxn modelId="{CB46C11A-1103-48AF-9B60-5A3591A05C02}" type="presParOf" srcId="{B47D4878-E739-4CBE-97AE-02C8FBC30E14}" destId="{5C016D92-1090-44D9-B2D8-F235D2F9D9BB}" srcOrd="17" destOrd="0" presId="urn:microsoft.com/office/officeart/2008/layout/HexagonCluster"/>
    <dgm:cxn modelId="{2DEB6F0C-3204-4692-B49F-199F9296102F}" type="presParOf" srcId="{5C016D92-1090-44D9-B2D8-F235D2F9D9BB}" destId="{F7353FE2-97C3-453F-80EB-94C3AE084591}" srcOrd="0" destOrd="0" presId="urn:microsoft.com/office/officeart/2008/layout/HexagonCluster"/>
    <dgm:cxn modelId="{89B8989E-A8AF-497B-BF48-DDCC0BD37ECF}" type="presParOf" srcId="{B47D4878-E739-4CBE-97AE-02C8FBC30E14}" destId="{4DCE1DB3-8C1B-4D80-AB2D-3C10DC24DFC1}" srcOrd="18" destOrd="0" presId="urn:microsoft.com/office/officeart/2008/layout/HexagonCluster"/>
    <dgm:cxn modelId="{72C93249-4082-45AF-BCDA-819097316CC1}" type="presParOf" srcId="{4DCE1DB3-8C1B-4D80-AB2D-3C10DC24DFC1}" destId="{C560DB92-2527-4FDA-8AC6-510776463440}" srcOrd="0" destOrd="0" presId="urn:microsoft.com/office/officeart/2008/layout/HexagonCluster"/>
    <dgm:cxn modelId="{3B2204CE-E006-4526-A339-5D06F594EC44}" type="presParOf" srcId="{B47D4878-E739-4CBE-97AE-02C8FBC30E14}" destId="{B140B5E1-CCD5-4FD5-9EB5-FE109CBA254C}" srcOrd="19" destOrd="0" presId="urn:microsoft.com/office/officeart/2008/layout/HexagonCluster"/>
    <dgm:cxn modelId="{3C4DC720-0674-44CA-AE7B-5B1CE5A65585}" type="presParOf" srcId="{B140B5E1-CCD5-4FD5-9EB5-FE109CBA254C}" destId="{1DDCB459-1B05-4F6A-AE73-A2EFEA61D651}" srcOrd="0" destOrd="0" presId="urn:microsoft.com/office/officeart/2008/layout/HexagonCluster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0E0EB-2ACC-4FC5-9AEA-CAB8C606B0D7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1#1" csCatId="colorful" phldr="1"/>
      <dgm:spPr/>
    </dgm:pt>
    <dgm:pt modelId="{05530B62-5EEC-4E24-9BDA-1A4CBA3B19CD}">
      <dgm:prSet phldrT="[Text]"/>
      <dgm:spPr/>
      <dgm:t>
        <a:bodyPr/>
        <a:lstStyle/>
        <a:p>
          <a:r>
            <a:rPr lang="en-AU" dirty="0" smtClean="0"/>
            <a:t>School </a:t>
          </a:r>
          <a:r>
            <a:rPr lang="en-AU" dirty="0" err="1" smtClean="0"/>
            <a:t>refuser</a:t>
          </a:r>
          <a:endParaRPr lang="en-AU" dirty="0"/>
        </a:p>
      </dgm:t>
    </dgm:pt>
    <dgm:pt modelId="{32634501-CBFE-4F34-8490-6F6FBEF7219D}" type="parTrans" cxnId="{29A9A261-B2D5-45C8-B03C-03D669B9D42D}">
      <dgm:prSet/>
      <dgm:spPr/>
      <dgm:t>
        <a:bodyPr/>
        <a:lstStyle/>
        <a:p>
          <a:endParaRPr lang="en-AU"/>
        </a:p>
      </dgm:t>
    </dgm:pt>
    <dgm:pt modelId="{F5EF2113-269E-459E-9C46-D680CF38CDEA}" type="sibTrans" cxnId="{29A9A261-B2D5-45C8-B03C-03D669B9D42D}">
      <dgm:prSet/>
      <dgm:spPr/>
      <dgm:t>
        <a:bodyPr/>
        <a:lstStyle/>
        <a:p>
          <a:endParaRPr lang="en-AU"/>
        </a:p>
      </dgm:t>
    </dgm:pt>
    <dgm:pt modelId="{7DA82D87-F544-4FE7-9032-38A07A6013B3}">
      <dgm:prSet phldrT="[Text]"/>
      <dgm:spPr/>
      <dgm:t>
        <a:bodyPr/>
        <a:lstStyle/>
        <a:p>
          <a:r>
            <a:rPr lang="en-AU" dirty="0" smtClean="0"/>
            <a:t>Homeless</a:t>
          </a:r>
          <a:endParaRPr lang="en-AU" dirty="0"/>
        </a:p>
      </dgm:t>
    </dgm:pt>
    <dgm:pt modelId="{7746887F-05AE-4427-BF1B-E89A7FF768EC}" type="parTrans" cxnId="{6D0A07BC-616C-4BC7-B341-E7FD5DF0E11F}">
      <dgm:prSet/>
      <dgm:spPr/>
      <dgm:t>
        <a:bodyPr/>
        <a:lstStyle/>
        <a:p>
          <a:endParaRPr lang="en-AU"/>
        </a:p>
      </dgm:t>
    </dgm:pt>
    <dgm:pt modelId="{8537756E-3B01-4915-AE6B-29AA48366BCE}" type="sibTrans" cxnId="{6D0A07BC-616C-4BC7-B341-E7FD5DF0E11F}">
      <dgm:prSet/>
      <dgm:spPr/>
      <dgm:t>
        <a:bodyPr/>
        <a:lstStyle/>
        <a:p>
          <a:endParaRPr lang="en-AU"/>
        </a:p>
      </dgm:t>
    </dgm:pt>
    <dgm:pt modelId="{64FD635D-ECAD-4E80-947B-D7ADCBB94891}">
      <dgm:prSet phldrT="[Text]"/>
      <dgm:spPr/>
      <dgm:t>
        <a:bodyPr/>
        <a:lstStyle/>
        <a:p>
          <a:r>
            <a:rPr lang="en-AU" dirty="0" smtClean="0"/>
            <a:t>Drug addicted</a:t>
          </a:r>
          <a:endParaRPr lang="en-AU" dirty="0"/>
        </a:p>
      </dgm:t>
    </dgm:pt>
    <dgm:pt modelId="{50A7EDE7-0458-44A3-93D3-E390D6F85BC1}" type="parTrans" cxnId="{317F3332-A9B8-4F12-8F73-380183B17953}">
      <dgm:prSet/>
      <dgm:spPr/>
      <dgm:t>
        <a:bodyPr/>
        <a:lstStyle/>
        <a:p>
          <a:endParaRPr lang="en-AU"/>
        </a:p>
      </dgm:t>
    </dgm:pt>
    <dgm:pt modelId="{340FD6AC-C996-4EEB-BA60-579B68949EFC}" type="sibTrans" cxnId="{317F3332-A9B8-4F12-8F73-380183B17953}">
      <dgm:prSet/>
      <dgm:spPr/>
      <dgm:t>
        <a:bodyPr/>
        <a:lstStyle/>
        <a:p>
          <a:endParaRPr lang="en-AU"/>
        </a:p>
      </dgm:t>
    </dgm:pt>
    <dgm:pt modelId="{C024865D-AA67-4B5D-9F44-127107942E52}" type="pres">
      <dgm:prSet presAssocID="{4B10E0EB-2ACC-4FC5-9AEA-CAB8C606B0D7}" presName="Name0" presStyleCnt="0">
        <dgm:presLayoutVars>
          <dgm:chMax val="7"/>
          <dgm:dir/>
          <dgm:resizeHandles val="exact"/>
        </dgm:presLayoutVars>
      </dgm:prSet>
      <dgm:spPr/>
    </dgm:pt>
    <dgm:pt modelId="{646E306D-E228-4BC2-A141-5FDA72CDA1C3}" type="pres">
      <dgm:prSet presAssocID="{4B10E0EB-2ACC-4FC5-9AEA-CAB8C606B0D7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A99C8D4-8BF2-4198-ABF3-9302FB6FE61A}" type="pres">
      <dgm:prSet presAssocID="{4B10E0EB-2ACC-4FC5-9AEA-CAB8C606B0D7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902192-2634-46D5-A3F3-CAED3C2D53AF}" type="pres">
      <dgm:prSet presAssocID="{4B10E0EB-2ACC-4FC5-9AEA-CAB8C606B0D7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17F3332-A9B8-4F12-8F73-380183B17953}" srcId="{4B10E0EB-2ACC-4FC5-9AEA-CAB8C606B0D7}" destId="{64FD635D-ECAD-4E80-947B-D7ADCBB94891}" srcOrd="2" destOrd="0" parTransId="{50A7EDE7-0458-44A3-93D3-E390D6F85BC1}" sibTransId="{340FD6AC-C996-4EEB-BA60-579B68949EFC}"/>
    <dgm:cxn modelId="{33E0BCD0-8631-4787-BE94-5719F3027A85}" type="presOf" srcId="{05530B62-5EEC-4E24-9BDA-1A4CBA3B19CD}" destId="{646E306D-E228-4BC2-A141-5FDA72CDA1C3}" srcOrd="0" destOrd="0" presId="urn:microsoft.com/office/officeart/2005/8/layout/rings+Icon"/>
    <dgm:cxn modelId="{B4926C59-D9C1-4BE3-BDA8-787F24774761}" type="presOf" srcId="{7DA82D87-F544-4FE7-9032-38A07A6013B3}" destId="{CA99C8D4-8BF2-4198-ABF3-9302FB6FE61A}" srcOrd="0" destOrd="0" presId="urn:microsoft.com/office/officeart/2005/8/layout/rings+Icon"/>
    <dgm:cxn modelId="{780AC0AF-3EEC-44B3-B99C-A8F509DF08FB}" type="presOf" srcId="{64FD635D-ECAD-4E80-947B-D7ADCBB94891}" destId="{4D902192-2634-46D5-A3F3-CAED3C2D53AF}" srcOrd="0" destOrd="0" presId="urn:microsoft.com/office/officeart/2005/8/layout/rings+Icon"/>
    <dgm:cxn modelId="{29A9A261-B2D5-45C8-B03C-03D669B9D42D}" srcId="{4B10E0EB-2ACC-4FC5-9AEA-CAB8C606B0D7}" destId="{05530B62-5EEC-4E24-9BDA-1A4CBA3B19CD}" srcOrd="0" destOrd="0" parTransId="{32634501-CBFE-4F34-8490-6F6FBEF7219D}" sibTransId="{F5EF2113-269E-459E-9C46-D680CF38CDEA}"/>
    <dgm:cxn modelId="{E38811A1-55BB-4420-A1BD-F18E3E855919}" type="presOf" srcId="{4B10E0EB-2ACC-4FC5-9AEA-CAB8C606B0D7}" destId="{C024865D-AA67-4B5D-9F44-127107942E52}" srcOrd="0" destOrd="0" presId="urn:microsoft.com/office/officeart/2005/8/layout/rings+Icon"/>
    <dgm:cxn modelId="{6D0A07BC-616C-4BC7-B341-E7FD5DF0E11F}" srcId="{4B10E0EB-2ACC-4FC5-9AEA-CAB8C606B0D7}" destId="{7DA82D87-F544-4FE7-9032-38A07A6013B3}" srcOrd="1" destOrd="0" parTransId="{7746887F-05AE-4427-BF1B-E89A7FF768EC}" sibTransId="{8537756E-3B01-4915-AE6B-29AA48366BCE}"/>
    <dgm:cxn modelId="{A385CBD9-D2E7-4777-97B9-F590FF011E31}" type="presParOf" srcId="{C024865D-AA67-4B5D-9F44-127107942E52}" destId="{646E306D-E228-4BC2-A141-5FDA72CDA1C3}" srcOrd="0" destOrd="0" presId="urn:microsoft.com/office/officeart/2005/8/layout/rings+Icon"/>
    <dgm:cxn modelId="{30C32E54-6071-4AC3-9AB3-78187D0EDCF3}" type="presParOf" srcId="{C024865D-AA67-4B5D-9F44-127107942E52}" destId="{CA99C8D4-8BF2-4198-ABF3-9302FB6FE61A}" srcOrd="1" destOrd="0" presId="urn:microsoft.com/office/officeart/2005/8/layout/rings+Icon"/>
    <dgm:cxn modelId="{E118D8F2-F14C-4EFF-A00A-E4DB67C19D83}" type="presParOf" srcId="{C024865D-AA67-4B5D-9F44-127107942E52}" destId="{4D902192-2634-46D5-A3F3-CAED3C2D53A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E306D-E228-4BC2-A141-5FDA72CDA1C3}">
      <dsp:nvSpPr>
        <dsp:cNvPr id="0" name=""/>
        <dsp:cNvSpPr/>
      </dsp:nvSpPr>
      <dsp:spPr>
        <a:xfrm>
          <a:off x="574852" y="0"/>
          <a:ext cx="2438028" cy="243799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900" kern="1200" dirty="0" smtClean="0"/>
            <a:t>School </a:t>
          </a:r>
          <a:r>
            <a:rPr lang="en-AU" sz="2900" kern="1200" dirty="0" err="1" smtClean="0"/>
            <a:t>refuser</a:t>
          </a:r>
          <a:endParaRPr lang="en-AU" sz="2900" kern="1200" dirty="0"/>
        </a:p>
      </dsp:txBody>
      <dsp:txXfrm>
        <a:off x="931893" y="357036"/>
        <a:ext cx="1723946" cy="1723921"/>
      </dsp:txXfrm>
    </dsp:sp>
    <dsp:sp modelId="{CA99C8D4-8BF2-4198-ABF3-9302FB6FE61A}">
      <dsp:nvSpPr>
        <dsp:cNvPr id="0" name=""/>
        <dsp:cNvSpPr/>
      </dsp:nvSpPr>
      <dsp:spPr>
        <a:xfrm>
          <a:off x="1829727" y="1626006"/>
          <a:ext cx="2438028" cy="243799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900" kern="1200" dirty="0" smtClean="0"/>
            <a:t>Homeless</a:t>
          </a:r>
          <a:endParaRPr lang="en-AU" sz="2900" kern="1200" dirty="0"/>
        </a:p>
      </dsp:txBody>
      <dsp:txXfrm>
        <a:off x="2186768" y="1983042"/>
        <a:ext cx="1723946" cy="1723921"/>
      </dsp:txXfrm>
    </dsp:sp>
    <dsp:sp modelId="{4D902192-2634-46D5-A3F3-CAED3C2D53AF}">
      <dsp:nvSpPr>
        <dsp:cNvPr id="0" name=""/>
        <dsp:cNvSpPr/>
      </dsp:nvSpPr>
      <dsp:spPr>
        <a:xfrm>
          <a:off x="3083118" y="0"/>
          <a:ext cx="2438028" cy="24379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900" kern="1200" dirty="0" smtClean="0"/>
            <a:t>Drug addicted</a:t>
          </a:r>
          <a:endParaRPr lang="en-AU" sz="2900" kern="1200" dirty="0"/>
        </a:p>
      </dsp:txBody>
      <dsp:txXfrm>
        <a:off x="3440159" y="357036"/>
        <a:ext cx="1723946" cy="1723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B50FB-52EC-4A3C-862C-AD5A97197F93}" type="datetimeFigureOut">
              <a:rPr lang="en-US" smtClean="0"/>
              <a:pPr/>
              <a:t>9/28/2012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72B82-D079-4978-B0E1-D4452DBF1A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8308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72B82-D079-4978-B0E1-D4452DBF1A68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A7686-087A-4253-95F8-63DF34F57B28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C4A2-4BA1-45B7-BAFC-3A10089712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E5C1-B095-47A2-AE7A-DE4CB19E702D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0C5B-BDB5-4474-BEE9-13842583A8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D6CA-E25A-4AF2-9380-F77B624BE78D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3F43-270B-45AB-AEED-03A4B3D402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2B6F-7768-4081-8D49-CFD50A8B3AC7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9DD3-CBA0-4FA0-BC81-996EBDE4542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64F0-B113-42AD-B6B0-6653989B6C83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6A30-A8DF-4CDF-8504-A39FC205A75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0FDF-BF31-4BB9-B7BE-FA9D89FE5E78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8591-B536-48AA-95A6-C49E0E0DD82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CA1D-B9DF-4EF2-90CB-05347D9B704E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6313-698B-4BDB-BA7D-D283DBF82C9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119B-201E-4D96-8CF4-680E60BF5186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699A-CBCD-436D-94E0-36185A6689A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B95E-88C8-4336-8853-85E1244B2DF4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7773-9C56-4312-BBB7-8D3AFD60F03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4091-D5E4-4DFB-8211-C71997F7477C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3C56-6F17-4E20-8554-0A1C12EA4E8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B94D-92FD-469C-BEC5-D2B9CF969F06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32B4-6701-4F3A-BEB0-151A1272CA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115D5A-B73D-4B46-8F29-23B08A1FD6A5}" type="datetimeFigureOut">
              <a:rPr lang="en-AU"/>
              <a:pPr>
                <a:defRPr/>
              </a:pPr>
              <a:t>28/09/2012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BF8705-237A-41D9-9106-8E85801488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584175"/>
          </a:xfrm>
        </p:spPr>
        <p:txBody>
          <a:bodyPr/>
          <a:lstStyle/>
          <a:p>
            <a:pPr eaLnBrk="1" hangingPunct="1"/>
            <a:r>
              <a:rPr lang="en-AU" dirty="0" smtClean="0"/>
              <a:t>Building a resilient and responsive learning community for disengaged young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04856" cy="28803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600" dirty="0" smtClean="0"/>
              <a:t>A partnership approach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2800" b="1" i="1" dirty="0" smtClean="0"/>
              <a:t>Presented by Louisa Ellum &amp;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2800" b="1" i="1" dirty="0" smtClean="0"/>
              <a:t>Simone Dawson</a:t>
            </a:r>
            <a:endParaRPr lang="en-AU" sz="2800" b="1" i="1" dirty="0"/>
          </a:p>
        </p:txBody>
      </p:sp>
      <p:pic>
        <p:nvPicPr>
          <p:cNvPr id="2053" name="Picture 3" descr="O:\Directory 5 Marketing &amp; Communications\2010\BGK LLEN Visual Identity\Logos\BGKLLEN Logo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0154"/>
            <a:ext cx="2227040" cy="121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Being aware of our communication</a:t>
            </a:r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27584" y="1484313"/>
            <a:ext cx="799256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AU" sz="3200" dirty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dmin\Desktop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818" y="1456592"/>
            <a:ext cx="7050037" cy="4946321"/>
          </a:xfrm>
          <a:prstGeom prst="rect">
            <a:avLst/>
          </a:prstGeom>
          <a:noFill/>
        </p:spPr>
      </p:pic>
      <p:pic>
        <p:nvPicPr>
          <p:cNvPr id="7" name="Picture 6" descr="SkillsPlusLogoSmallColo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3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A provider’s approach - </a:t>
            </a:r>
            <a:r>
              <a:rPr lang="en-AU" dirty="0" err="1" smtClean="0">
                <a:latin typeface="Calibri" pitchFamily="34" charset="0"/>
              </a:rPr>
              <a:t>SkillsPlus</a:t>
            </a:r>
            <a:r>
              <a:rPr lang="en-AU" dirty="0">
                <a:latin typeface="Calibri" pitchFamily="34" charset="0"/>
              </a:rPr>
              <a:t/>
            </a:r>
            <a:br>
              <a:rPr lang="en-AU" dirty="0">
                <a:latin typeface="Calibri" pitchFamily="34" charset="0"/>
              </a:rPr>
            </a:br>
            <a:endParaRPr lang="en-AU" dirty="0" smtClean="0"/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27584" y="1484313"/>
            <a:ext cx="799256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3200" i="1" dirty="0" smtClean="0">
                <a:latin typeface="+mn-lt"/>
              </a:rPr>
              <a:t>Our </a:t>
            </a:r>
            <a:r>
              <a:rPr lang="en-AU" sz="3200" i="1" dirty="0">
                <a:latin typeface="+mn-lt"/>
              </a:rPr>
              <a:t>Mission is to improve the life options of disadvantaged individuals through employment and learning </a:t>
            </a:r>
            <a:r>
              <a:rPr lang="en-AU" sz="3200" i="1" dirty="0" smtClean="0">
                <a:latin typeface="+mn-lt"/>
              </a:rPr>
              <a:t>opportunities.</a:t>
            </a:r>
          </a:p>
          <a:p>
            <a:endParaRPr lang="en-AU" sz="3200" i="1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Disability </a:t>
            </a:r>
            <a:r>
              <a:rPr lang="en-AU" sz="2400" dirty="0"/>
              <a:t>Employment Service (DES) </a:t>
            </a:r>
          </a:p>
          <a:p>
            <a:r>
              <a:rPr lang="en-AU" sz="2400" dirty="0" smtClean="0"/>
              <a:t>•   Job </a:t>
            </a:r>
            <a:r>
              <a:rPr lang="en-AU" sz="2400" dirty="0"/>
              <a:t>Services Australia (JSA) </a:t>
            </a:r>
          </a:p>
          <a:p>
            <a:r>
              <a:rPr lang="en-AU" sz="2400" dirty="0" smtClean="0"/>
              <a:t>•   Language</a:t>
            </a:r>
            <a:r>
              <a:rPr lang="en-AU" sz="2400" dirty="0"/>
              <a:t>, Literacy and Numeracy Program (LLNP) </a:t>
            </a:r>
          </a:p>
          <a:p>
            <a:r>
              <a:rPr lang="en-AU" sz="2400" dirty="0" smtClean="0"/>
              <a:t>•   National </a:t>
            </a:r>
            <a:r>
              <a:rPr lang="en-AU" sz="2400" dirty="0"/>
              <a:t>Disability Coordination Officer (NDCO) </a:t>
            </a:r>
          </a:p>
          <a:p>
            <a:r>
              <a:rPr lang="en-AU" sz="2400" dirty="0" smtClean="0"/>
              <a:t>•   Workplace </a:t>
            </a:r>
            <a:r>
              <a:rPr lang="en-AU" sz="2400" dirty="0"/>
              <a:t>Training </a:t>
            </a:r>
          </a:p>
          <a:p>
            <a:r>
              <a:rPr lang="en-AU" sz="2400" dirty="0" smtClean="0"/>
              <a:t>•   Learn </a:t>
            </a:r>
            <a:r>
              <a:rPr lang="en-AU" sz="2400" dirty="0"/>
              <a:t>Local </a:t>
            </a:r>
          </a:p>
          <a:p>
            <a:r>
              <a:rPr lang="en-AU" sz="2400" dirty="0" smtClean="0"/>
              <a:t>•   Youth </a:t>
            </a:r>
            <a:r>
              <a:rPr lang="en-AU" sz="2400" dirty="0"/>
              <a:t>Education </a:t>
            </a:r>
          </a:p>
          <a:p>
            <a:r>
              <a:rPr lang="en-AU" sz="3200" dirty="0" smtClean="0">
                <a:latin typeface="+mn-lt"/>
              </a:rPr>
              <a:t> </a:t>
            </a:r>
            <a:endParaRPr lang="en-AU" sz="3200" dirty="0">
              <a:latin typeface="+mn-lt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1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Youth Education</a:t>
            </a:r>
            <a:r>
              <a:rPr lang="en-AU" dirty="0">
                <a:latin typeface="Calibri" pitchFamily="34" charset="0"/>
              </a:rPr>
              <a:t/>
            </a:r>
            <a:br>
              <a:rPr lang="en-AU" dirty="0">
                <a:latin typeface="Calibri" pitchFamily="34" charset="0"/>
              </a:rPr>
            </a:br>
            <a:endParaRPr lang="en-AU" dirty="0" smtClean="0"/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751654" y="1052736"/>
            <a:ext cx="799256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AU" sz="2400" i="1" dirty="0"/>
              <a:t>“I never though that I could achieve what I have since I have been at </a:t>
            </a:r>
            <a:r>
              <a:rPr lang="en-AU" sz="2400" i="1" dirty="0" err="1"/>
              <a:t>SkillsPlus</a:t>
            </a:r>
            <a:r>
              <a:rPr lang="en-AU" sz="2400" i="1" dirty="0"/>
              <a:t>; I think I could try anything.” Fabien, VCAL Student </a:t>
            </a:r>
          </a:p>
          <a:p>
            <a:endParaRPr lang="en-AU" sz="3200" dirty="0" smtClean="0">
              <a:latin typeface="Calibri" pitchFamily="34" charset="0"/>
            </a:endParaRPr>
          </a:p>
          <a:p>
            <a:r>
              <a:rPr lang="en-AU" sz="3200" dirty="0" smtClean="0">
                <a:latin typeface="Calibri" pitchFamily="34" charset="0"/>
              </a:rPr>
              <a:t>We offer three key qualifications to our young people:</a:t>
            </a:r>
            <a:endParaRPr lang="en-AU" sz="32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AU" sz="3200" dirty="0" smtClean="0">
                <a:latin typeface="Calibri" pitchFamily="34" charset="0"/>
              </a:rPr>
              <a:t>Certificate I in Work Education</a:t>
            </a:r>
            <a:endParaRPr lang="en-AU" sz="32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AU" sz="3200" dirty="0" smtClean="0">
                <a:latin typeface="Calibri" pitchFamily="34" charset="0"/>
              </a:rPr>
              <a:t>Certificate II in General Education for Adults (CGEA)</a:t>
            </a:r>
            <a:endParaRPr lang="en-AU" sz="32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AU" sz="3200" dirty="0" smtClean="0">
                <a:latin typeface="Calibri" pitchFamily="34" charset="0"/>
              </a:rPr>
              <a:t>Victorian Certificate of Applied Learning (VCAL)</a:t>
            </a:r>
          </a:p>
          <a:p>
            <a:endParaRPr lang="en-AU" dirty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99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Partnerships are the key…</a:t>
            </a:r>
            <a:r>
              <a:rPr lang="en-AU" dirty="0">
                <a:latin typeface="Calibri" pitchFamily="34" charset="0"/>
              </a:rPr>
              <a:t/>
            </a:r>
            <a:br>
              <a:rPr lang="en-AU" dirty="0">
                <a:latin typeface="Calibri" pitchFamily="34" charset="0"/>
              </a:rPr>
            </a:br>
            <a:endParaRPr lang="en-AU" dirty="0" smtClean="0"/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27584" y="1484313"/>
            <a:ext cx="799256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3200" dirty="0" smtClean="0">
                <a:latin typeface="Calibri" pitchFamily="34" charset="0"/>
              </a:rPr>
              <a:t>To enable every student to have an appropriate educational experience and have success, organisations need to be outward facing and engage with the community for support and build strong relationships. </a:t>
            </a:r>
          </a:p>
          <a:p>
            <a:endParaRPr lang="en-AU" sz="3200" dirty="0">
              <a:latin typeface="Calibri" pitchFamily="34" charset="0"/>
            </a:endParaRPr>
          </a:p>
          <a:p>
            <a:r>
              <a:rPr lang="en-AU" sz="3200" dirty="0" smtClean="0">
                <a:latin typeface="Calibri" pitchFamily="34" charset="0"/>
              </a:rPr>
              <a:t>Know your expertise – know your limitations…</a:t>
            </a:r>
          </a:p>
          <a:p>
            <a:endParaRPr lang="en-AU" sz="2400" dirty="0"/>
          </a:p>
          <a:p>
            <a:endParaRPr lang="en-AU" sz="3200" dirty="0" smtClean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6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Our clients… and their life worlds</a:t>
            </a:r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27584" y="1484313"/>
            <a:ext cx="799256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AU" sz="3200" dirty="0" smtClean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8969520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 descr="SkillsPlusLogoSmallColou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0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Mapping your reality</a:t>
            </a:r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27584" y="1484313"/>
            <a:ext cx="799256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3200" dirty="0" smtClean="0">
                <a:latin typeface="Calibri" pitchFamily="34" charset="0"/>
              </a:rPr>
              <a:t>What steps can you now take to:</a:t>
            </a:r>
            <a:endParaRPr lang="en-AU" sz="3200" i="1" dirty="0">
              <a:latin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AU" sz="2800" i="1" dirty="0" smtClean="0">
                <a:latin typeface="Calibri" pitchFamily="34" charset="0"/>
              </a:rPr>
              <a:t>Develop a local or regional approach to building a resilient and responsive learning community for young people?</a:t>
            </a:r>
          </a:p>
          <a:p>
            <a:pPr marL="457200" indent="-457200">
              <a:buAutoNum type="arabicPeriod"/>
            </a:pPr>
            <a:r>
              <a:rPr lang="en-AU" sz="2800" i="1" dirty="0" smtClean="0">
                <a:latin typeface="Calibri" pitchFamily="34" charset="0"/>
              </a:rPr>
              <a:t>Understand and respond to your young people’s life worlds needs through partnerships?</a:t>
            </a:r>
          </a:p>
          <a:p>
            <a:pPr marL="457200" indent="-457200">
              <a:buAutoNum type="arabicPeriod"/>
            </a:pPr>
            <a:r>
              <a:rPr lang="en-AU" sz="2800" i="1" dirty="0" smtClean="0">
                <a:latin typeface="Calibri" pitchFamily="34" charset="0"/>
              </a:rPr>
              <a:t>Understand your own expertise and limitations and use this to build a network of supporters?</a:t>
            </a:r>
          </a:p>
          <a:p>
            <a:pPr marL="457200" indent="-457200">
              <a:buAutoNum type="arabicPeriod"/>
            </a:pPr>
            <a:r>
              <a:rPr lang="en-AU" sz="2800" i="1" dirty="0" smtClean="0">
                <a:latin typeface="Calibri" pitchFamily="34" charset="0"/>
              </a:rPr>
              <a:t>Be outward facing and seek partnerships to build a holistic educational experience for your young people?</a:t>
            </a:r>
            <a:endParaRPr lang="en-AU" sz="2800" i="1" dirty="0"/>
          </a:p>
          <a:p>
            <a:endParaRPr lang="en-AU" sz="3200" dirty="0" smtClean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0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Questions?</a:t>
            </a:r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27584" y="1484313"/>
            <a:ext cx="799256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AU" sz="3200" dirty="0" smtClean="0">
              <a:latin typeface="Calibri" pitchFamily="34" charset="0"/>
            </a:endParaRPr>
          </a:p>
          <a:p>
            <a:endParaRPr lang="en-AU" sz="3200" dirty="0">
              <a:latin typeface="Calibri" pitchFamily="34" charset="0"/>
            </a:endParaRPr>
          </a:p>
          <a:p>
            <a:pPr algn="ctr"/>
            <a:r>
              <a:rPr lang="en-AU" sz="3200" i="1" dirty="0">
                <a:latin typeface="Calibri" pitchFamily="34" charset="0"/>
              </a:rPr>
              <a:t>a</a:t>
            </a:r>
            <a:r>
              <a:rPr lang="en-AU" sz="3200" i="1" dirty="0" smtClean="0">
                <a:latin typeface="Calibri" pitchFamily="34" charset="0"/>
              </a:rPr>
              <a:t>nd thank you…</a:t>
            </a:r>
            <a:endParaRPr lang="en-AU" sz="3200" i="1" dirty="0"/>
          </a:p>
          <a:p>
            <a:endParaRPr lang="en-AU" sz="3200" dirty="0" smtClean="0">
              <a:latin typeface="Calibri" pitchFamily="34" charset="0"/>
            </a:endParaRPr>
          </a:p>
          <a:p>
            <a:endParaRPr lang="en-AU" sz="3200" dirty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Today’s workshop</a:t>
            </a:r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27584" y="1484313"/>
            <a:ext cx="7992566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AU" sz="3200" dirty="0" smtClean="0">
                <a:latin typeface="Calibri" pitchFamily="34" charset="0"/>
              </a:rPr>
              <a:t>Understanding the regional, provider and individual education needs of at risk, disengaged and vulnerable young people</a:t>
            </a:r>
            <a:endParaRPr lang="en-AU" sz="32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AU" sz="3200" dirty="0" smtClean="0">
                <a:latin typeface="Calibri" pitchFamily="34" charset="0"/>
              </a:rPr>
              <a:t>What does a partnership approach offer to education providers and young people?</a:t>
            </a:r>
            <a:endParaRPr lang="en-AU" sz="32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AU" sz="3200" dirty="0" smtClean="0">
                <a:latin typeface="Calibri" pitchFamily="34" charset="0"/>
              </a:rPr>
              <a:t>Working from a big picture, regional approach to enable good practice at a provider level</a:t>
            </a:r>
            <a:endParaRPr lang="en-AU" sz="32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AU" sz="3200" dirty="0" smtClean="0">
                <a:latin typeface="Calibri" pitchFamily="34" charset="0"/>
              </a:rPr>
              <a:t>Building resilient and responsive practice through outward facing approaches.</a:t>
            </a:r>
            <a:endParaRPr lang="en-AU" sz="3200" dirty="0">
              <a:latin typeface="Calibri" pitchFamily="34" charset="0"/>
            </a:endParaRPr>
          </a:p>
          <a:p>
            <a:endParaRPr lang="en-AU" sz="3200" dirty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Our partnership</a:t>
            </a:r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27584" y="1484313"/>
            <a:ext cx="79925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800" dirty="0" smtClean="0">
                <a:latin typeface="Calibri" pitchFamily="34" charset="0"/>
              </a:rPr>
              <a:t>Inner southern region of metropolitan Melbourne</a:t>
            </a:r>
            <a:endParaRPr lang="en-AU" sz="28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800" dirty="0" smtClean="0">
                <a:latin typeface="Calibri" pitchFamily="34" charset="0"/>
              </a:rPr>
              <a:t>Flexible Engagement and Learning Network (FELN)</a:t>
            </a:r>
            <a:endParaRPr lang="en-AU" sz="28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800" dirty="0" smtClean="0">
                <a:latin typeface="Calibri" pitchFamily="34" charset="0"/>
              </a:rPr>
              <a:t>Bayside, Glen Eira, Kingston Local Learning and Employment Network (BGK LLEN) – equivalent to ‘Partnership Brokers’</a:t>
            </a:r>
            <a:endParaRPr lang="en-AU" sz="28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800" dirty="0" smtClean="0">
                <a:latin typeface="Calibri" pitchFamily="34" charset="0"/>
              </a:rPr>
              <a:t>Working together to create a system and landscape of education provision for our most at risk young people</a:t>
            </a:r>
            <a:endParaRPr lang="en-AU" sz="2800" dirty="0">
              <a:latin typeface="Calibri" pitchFamily="34" charset="0"/>
            </a:endParaRPr>
          </a:p>
          <a:p>
            <a:endParaRPr lang="en-AU" sz="28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2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Understanding the ‘life worlds’ of our young people</a:t>
            </a:r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27584" y="1484313"/>
            <a:ext cx="799256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400" dirty="0" smtClean="0">
                <a:latin typeface="Calibri" pitchFamily="34" charset="0"/>
              </a:rPr>
              <a:t>Our reality:</a:t>
            </a:r>
            <a:endParaRPr lang="en-AU" sz="24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</a:rPr>
              <a:t>Disengagement from school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</a:rPr>
              <a:t>Lack of broad education and training provision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</a:rPr>
              <a:t>Significant mental health 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</a:rPr>
              <a:t>Substance abuse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</a:rPr>
              <a:t>Pockets of extreme poverty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</a:rPr>
              <a:t>Homelessness/ couch surfing</a:t>
            </a:r>
          </a:p>
          <a:p>
            <a:endParaRPr lang="en-AU" sz="3200" dirty="0" smtClean="0">
              <a:latin typeface="Calibri" pitchFamily="34" charset="0"/>
            </a:endParaRPr>
          </a:p>
          <a:p>
            <a:r>
              <a:rPr lang="en-AU" sz="2400" dirty="0" smtClean="0">
                <a:latin typeface="Calibri" pitchFamily="34" charset="0"/>
              </a:rPr>
              <a:t>Our challenge:</a:t>
            </a:r>
            <a:endParaRPr lang="en-AU" sz="24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</a:rPr>
              <a:t>To build a resilient and responsive network of providers to support our young people’s educational and life worlds needs.</a:t>
            </a:r>
            <a:endParaRPr lang="en-AU" sz="2400" dirty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2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0488" y="260350"/>
          <a:ext cx="8758237" cy="6192838"/>
        </p:xfrm>
        <a:graphic>
          <a:graphicData uri="http://schemas.openxmlformats.org/presentationml/2006/ole">
            <p:oleObj spid="_x0000_s4112" name="Acrobat Document" r:id="rId4" imgW="10719000" imgH="757800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959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This </a:t>
            </a:r>
            <a:r>
              <a:rPr lang="en-AU" dirty="0" smtClean="0"/>
              <a:t>is </a:t>
            </a:r>
            <a:r>
              <a:rPr lang="en-AU" dirty="0" smtClean="0"/>
              <a:t>our </a:t>
            </a:r>
            <a:r>
              <a:rPr lang="en-AU" dirty="0" smtClean="0"/>
              <a:t>local </a:t>
            </a:r>
            <a:r>
              <a:rPr lang="en-AU" dirty="0" smtClean="0"/>
              <a:t>reality of non-mainstream school provision</a:t>
            </a:r>
            <a:endParaRPr lang="en-AU" dirty="0" smtClean="0"/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-4762" y="1333500"/>
          <a:ext cx="91535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2842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What is your local reality?</a:t>
            </a:r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27584" y="1484313"/>
            <a:ext cx="799256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AU" sz="2400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800" dirty="0" smtClean="0">
                <a:latin typeface="Calibri" pitchFamily="34" charset="0"/>
              </a:rPr>
              <a:t>Alternative to mainstream school provision?</a:t>
            </a:r>
            <a:endParaRPr lang="en-AU" sz="28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800" dirty="0" smtClean="0">
                <a:latin typeface="Calibri" pitchFamily="34" charset="0"/>
              </a:rPr>
              <a:t>Engagement of ‘Partnership Brokers’?</a:t>
            </a:r>
            <a:endParaRPr lang="en-AU" sz="28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800" dirty="0" smtClean="0">
                <a:latin typeface="Calibri" pitchFamily="34" charset="0"/>
              </a:rPr>
              <a:t>Understanding of the ‘life worlds’ of our young people?</a:t>
            </a:r>
            <a:endParaRPr lang="en-AU" sz="28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800" dirty="0" smtClean="0">
                <a:latin typeface="Calibri" pitchFamily="34" charset="0"/>
              </a:rPr>
              <a:t>Community supporters of young people at risk?</a:t>
            </a:r>
            <a:endParaRPr lang="en-AU" sz="28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800" dirty="0" smtClean="0">
                <a:latin typeface="Calibri" pitchFamily="34" charset="0"/>
              </a:rPr>
              <a:t>Opportunities for partnerships cross sector?</a:t>
            </a:r>
            <a:endParaRPr lang="en-AU" sz="28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800" dirty="0" smtClean="0">
                <a:latin typeface="Calibri" pitchFamily="34" charset="0"/>
              </a:rPr>
              <a:t>Opportunities for a regional approach or network?</a:t>
            </a:r>
            <a:endParaRPr lang="en-AU" sz="2800" dirty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2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Developing partnerships at both regional and provider levels</a:t>
            </a:r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611560" y="1484313"/>
            <a:ext cx="82085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Partnerships </a:t>
            </a:r>
            <a:r>
              <a:rPr lang="en-US" sz="2800" dirty="0">
                <a:latin typeface="+mn-lt"/>
              </a:rPr>
              <a:t>never look, act and function in the same way. </a:t>
            </a:r>
            <a:r>
              <a:rPr lang="en-US" sz="2800" dirty="0" smtClean="0">
                <a:latin typeface="+mn-lt"/>
              </a:rPr>
              <a:t>We </a:t>
            </a:r>
            <a:r>
              <a:rPr lang="en-US" sz="2800" dirty="0">
                <a:latin typeface="+mn-lt"/>
              </a:rPr>
              <a:t>need to consider the </a:t>
            </a:r>
            <a:r>
              <a:rPr lang="en-US" sz="2800" b="1" dirty="0">
                <a:latin typeface="+mn-lt"/>
              </a:rPr>
              <a:t>real</a:t>
            </a:r>
            <a:r>
              <a:rPr lang="en-US" sz="2800" dirty="0">
                <a:latin typeface="+mn-lt"/>
              </a:rPr>
              <a:t> nature of the partnerships we are establishing and what the </a:t>
            </a:r>
            <a:r>
              <a:rPr lang="en-US" sz="2800" b="1" dirty="0">
                <a:latin typeface="+mn-lt"/>
              </a:rPr>
              <a:t>real</a:t>
            </a:r>
            <a:r>
              <a:rPr lang="en-US" sz="2800" dirty="0">
                <a:latin typeface="+mn-lt"/>
              </a:rPr>
              <a:t> outcomes will be: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For the students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For the </a:t>
            </a:r>
            <a:r>
              <a:rPr lang="en-US" sz="2800" dirty="0" smtClean="0">
                <a:latin typeface="+mn-lt"/>
              </a:rPr>
              <a:t>education providers</a:t>
            </a:r>
            <a:endParaRPr lang="en-US" sz="2800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For the partnering agency/agencies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For the community as a whole</a:t>
            </a:r>
            <a:r>
              <a:rPr lang="en-US" sz="2800" dirty="0"/>
              <a:t>.</a:t>
            </a:r>
            <a:endParaRPr lang="en-AU" sz="28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3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Creating holistic educational opportunities through partnerships</a:t>
            </a:r>
          </a:p>
        </p:txBody>
      </p:sp>
      <p:pic>
        <p:nvPicPr>
          <p:cNvPr id="3075" name="Content Placeholder 3" descr="O:\Directory 5 Marketing &amp; Communications\2010\BGK LLEN Visual Identity\Logos\BGKLLEN Logo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803900"/>
            <a:ext cx="1925638" cy="1054100"/>
          </a:xfrm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27584" y="1484313"/>
            <a:ext cx="799256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AU" sz="24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AU" sz="2800" dirty="0" smtClean="0">
                <a:latin typeface="Calibri" pitchFamily="34" charset="0"/>
              </a:rPr>
              <a:t>   Welfare and well being support</a:t>
            </a:r>
          </a:p>
          <a:p>
            <a:pPr>
              <a:buFont typeface="Arial" charset="0"/>
              <a:buChar char="•"/>
            </a:pPr>
            <a:r>
              <a:rPr lang="en-AU" sz="2800" dirty="0" smtClean="0">
                <a:latin typeface="Calibri" pitchFamily="34" charset="0"/>
              </a:rPr>
              <a:t>   Volunteer opportunities</a:t>
            </a:r>
          </a:p>
          <a:p>
            <a:pPr>
              <a:buFont typeface="Arial" charset="0"/>
              <a:buChar char="•"/>
            </a:pPr>
            <a:r>
              <a:rPr lang="en-AU" sz="2800" dirty="0" smtClean="0">
                <a:latin typeface="Calibri" pitchFamily="34" charset="0"/>
              </a:rPr>
              <a:t>   Piloting initiatives and ideas</a:t>
            </a:r>
          </a:p>
          <a:p>
            <a:pPr>
              <a:buFont typeface="Arial" charset="0"/>
              <a:buChar char="•"/>
            </a:pPr>
            <a:r>
              <a:rPr lang="en-AU" sz="2800" dirty="0" smtClean="0">
                <a:latin typeface="Calibri" pitchFamily="34" charset="0"/>
              </a:rPr>
              <a:t>   Seeking resources and funding </a:t>
            </a:r>
          </a:p>
          <a:p>
            <a:pPr>
              <a:buFont typeface="Arial" charset="0"/>
              <a:buChar char="•"/>
            </a:pPr>
            <a:r>
              <a:rPr lang="en-AU" sz="2800" dirty="0" smtClean="0">
                <a:latin typeface="Calibri" pitchFamily="34" charset="0"/>
              </a:rPr>
              <a:t>   Strengthening relationships with schools</a:t>
            </a:r>
          </a:p>
          <a:p>
            <a:pPr>
              <a:buFont typeface="Arial" charset="0"/>
              <a:buChar char="•"/>
            </a:pPr>
            <a:r>
              <a:rPr lang="en-AU" sz="2800" dirty="0" smtClean="0">
                <a:latin typeface="Calibri" pitchFamily="34" charset="0"/>
              </a:rPr>
              <a:t>   Professional development for trainers, facilitators    and teachers</a:t>
            </a:r>
          </a:p>
          <a:p>
            <a:pPr>
              <a:buFont typeface="Arial" charset="0"/>
              <a:buChar char="•"/>
            </a:pPr>
            <a:r>
              <a:rPr lang="en-AU" sz="2800" dirty="0" smtClean="0">
                <a:latin typeface="Calibri" pitchFamily="34" charset="0"/>
              </a:rPr>
              <a:t>   Support with pathways and career development</a:t>
            </a:r>
            <a:endParaRPr lang="en-AU" sz="2800" dirty="0">
              <a:latin typeface="Calibri" pitchFamily="34" charset="0"/>
            </a:endParaRPr>
          </a:p>
          <a:p>
            <a:endParaRPr lang="en-AU" sz="3200" dirty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37" y="5675313"/>
            <a:ext cx="11223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killsPlusLogoSmallColo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442" y="5672328"/>
            <a:ext cx="1118558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3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704</Words>
  <Application>Microsoft Office PowerPoint</Application>
  <PresentationFormat>On-screen Show (4:3)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Acrobat Document</vt:lpstr>
      <vt:lpstr>Building a resilient and responsive learning community for disengaged young people</vt:lpstr>
      <vt:lpstr>Today’s workshop</vt:lpstr>
      <vt:lpstr>Our partnership</vt:lpstr>
      <vt:lpstr>Understanding the ‘life worlds’ of our young people</vt:lpstr>
      <vt:lpstr>Slide 5</vt:lpstr>
      <vt:lpstr>This is our local reality of non-mainstream school provision</vt:lpstr>
      <vt:lpstr>What is your local reality?</vt:lpstr>
      <vt:lpstr>Developing partnerships at both regional and provider levels</vt:lpstr>
      <vt:lpstr>Creating holistic educational opportunities through partnerships</vt:lpstr>
      <vt:lpstr>Being aware of our communication</vt:lpstr>
      <vt:lpstr>A provider’s approach - SkillsPlus </vt:lpstr>
      <vt:lpstr>Youth Education </vt:lpstr>
      <vt:lpstr>Partnerships are the key… </vt:lpstr>
      <vt:lpstr>Our clients… and their life worlds</vt:lpstr>
      <vt:lpstr>Mapping your reality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Louisa</dc:creator>
  <cp:lastModifiedBy>Louisa</cp:lastModifiedBy>
  <cp:revision>54</cp:revision>
  <dcterms:created xsi:type="dcterms:W3CDTF">2011-02-21T01:33:23Z</dcterms:created>
  <dcterms:modified xsi:type="dcterms:W3CDTF">2012-09-28T06:55:03Z</dcterms:modified>
</cp:coreProperties>
</file>