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345" r:id="rId3"/>
    <p:sldId id="312" r:id="rId4"/>
    <p:sldId id="347" r:id="rId5"/>
    <p:sldId id="337" r:id="rId6"/>
    <p:sldId id="305" r:id="rId7"/>
    <p:sldId id="336" r:id="rId8"/>
    <p:sldId id="338" r:id="rId9"/>
    <p:sldId id="339" r:id="rId10"/>
    <p:sldId id="340" r:id="rId11"/>
    <p:sldId id="352" r:id="rId12"/>
    <p:sldId id="354" r:id="rId13"/>
    <p:sldId id="335" r:id="rId14"/>
    <p:sldId id="341" r:id="rId15"/>
    <p:sldId id="342" r:id="rId16"/>
    <p:sldId id="304" r:id="rId17"/>
    <p:sldId id="301" r:id="rId18"/>
    <p:sldId id="293" r:id="rId19"/>
    <p:sldId id="355" r:id="rId20"/>
    <p:sldId id="356" r:id="rId21"/>
    <p:sldId id="299" r:id="rId22"/>
    <p:sldId id="295" r:id="rId23"/>
    <p:sldId id="331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2" autoAdjust="0"/>
  </p:normalViewPr>
  <p:slideViewPr>
    <p:cSldViewPr>
      <p:cViewPr>
        <p:scale>
          <a:sx n="89" d="100"/>
          <a:sy n="89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Sheet1!$A$135:$H$135</c:f>
              <c:strCache>
                <c:ptCount val="8"/>
                <c:pt idx="0">
                  <c:v>Food Sustainability</c:v>
                </c:pt>
                <c:pt idx="1">
                  <c:v>Community Centre</c:v>
                </c:pt>
                <c:pt idx="2">
                  <c:v>Infrastructure</c:v>
                </c:pt>
                <c:pt idx="3">
                  <c:v>Education</c:v>
                </c:pt>
                <c:pt idx="4">
                  <c:v>Health</c:v>
                </c:pt>
                <c:pt idx="5">
                  <c:v>Tourism</c:v>
                </c:pt>
                <c:pt idx="6">
                  <c:v>Arts</c:v>
                </c:pt>
                <c:pt idx="7">
                  <c:v>Industry</c:v>
                </c:pt>
              </c:strCache>
            </c:strRef>
          </c:cat>
          <c:val>
            <c:numRef>
              <c:f>Sheet1!$A$136:$H$136</c:f>
              <c:numCache>
                <c:formatCode>General</c:formatCode>
                <c:ptCount val="8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0.jpeg"/><Relationship Id="rId9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EA689-EF83-42FF-BF0A-9517309658AA}" type="doc">
      <dgm:prSet loTypeId="urn:microsoft.com/office/officeart/2005/8/layout/cycle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7648F4AF-35CA-49EF-A9E0-CB824E000477}">
      <dgm:prSet phldrT="[Text]"/>
      <dgm:spPr/>
      <dgm:t>
        <a:bodyPr/>
        <a:lstStyle/>
        <a:p>
          <a:r>
            <a:rPr lang="en-AU" dirty="0" smtClean="0"/>
            <a:t>Leading Self</a:t>
          </a:r>
          <a:endParaRPr lang="en-AU" dirty="0"/>
        </a:p>
      </dgm:t>
    </dgm:pt>
    <dgm:pt modelId="{A7E8C5C9-8BDC-4905-BE05-BBE7328B50BF}" type="parTrans" cxnId="{F0CB20E3-3818-47E4-BFD0-D7A9C81C2F75}">
      <dgm:prSet/>
      <dgm:spPr/>
      <dgm:t>
        <a:bodyPr/>
        <a:lstStyle/>
        <a:p>
          <a:endParaRPr lang="en-AU"/>
        </a:p>
      </dgm:t>
    </dgm:pt>
    <dgm:pt modelId="{80494F24-8109-47F3-B24E-53F2EA02C331}" type="sibTrans" cxnId="{F0CB20E3-3818-47E4-BFD0-D7A9C81C2F75}">
      <dgm:prSet/>
      <dgm:spPr/>
      <dgm:t>
        <a:bodyPr/>
        <a:lstStyle/>
        <a:p>
          <a:endParaRPr lang="en-AU"/>
        </a:p>
      </dgm:t>
    </dgm:pt>
    <dgm:pt modelId="{41FDD119-AEC9-4FA2-ADE3-E69CA2C9CBA7}">
      <dgm:prSet phldrT="[Text]" custT="1"/>
      <dgm:spPr/>
      <dgm:t>
        <a:bodyPr/>
        <a:lstStyle/>
        <a:p>
          <a:r>
            <a:rPr lang="en-AU" sz="1200" b="1" dirty="0" smtClean="0"/>
            <a:t>Conscious Use of Self</a:t>
          </a:r>
          <a:r>
            <a:rPr lang="en-AU" sz="1200" dirty="0" smtClean="0"/>
            <a:t/>
          </a:r>
          <a:br>
            <a:rPr lang="en-AU" sz="1200" dirty="0" smtClean="0"/>
          </a:br>
          <a:r>
            <a:rPr lang="en-AU" sz="1200" dirty="0" smtClean="0"/>
            <a:t>The primary tool for anyone wishing to manage change in a human system is the configuration of intellectual, emotional, and physical energies that a particular person brings to the situation.</a:t>
          </a:r>
          <a:endParaRPr lang="en-AU" sz="1200" dirty="0"/>
        </a:p>
      </dgm:t>
    </dgm:pt>
    <dgm:pt modelId="{FE87854D-4A3A-47A0-B8C0-AD6701884AA2}" type="parTrans" cxnId="{53F26B83-581E-4987-AB10-ECD780FF3353}">
      <dgm:prSet/>
      <dgm:spPr/>
      <dgm:t>
        <a:bodyPr/>
        <a:lstStyle/>
        <a:p>
          <a:endParaRPr lang="en-AU"/>
        </a:p>
      </dgm:t>
    </dgm:pt>
    <dgm:pt modelId="{2E655EB8-46A4-43C6-B5FF-C159731062FD}" type="sibTrans" cxnId="{53F26B83-581E-4987-AB10-ECD780FF3353}">
      <dgm:prSet/>
      <dgm:spPr/>
      <dgm:t>
        <a:bodyPr/>
        <a:lstStyle/>
        <a:p>
          <a:endParaRPr lang="en-AU"/>
        </a:p>
      </dgm:t>
    </dgm:pt>
    <dgm:pt modelId="{9F08F51E-9FDB-4076-9132-6B1D502877A4}">
      <dgm:prSet phldrT="[Text]"/>
      <dgm:spPr/>
      <dgm:t>
        <a:bodyPr/>
        <a:lstStyle/>
        <a:p>
          <a:r>
            <a:rPr lang="en-AU" dirty="0" smtClean="0"/>
            <a:t>Leading Relationships</a:t>
          </a:r>
          <a:endParaRPr lang="en-AU" dirty="0"/>
        </a:p>
      </dgm:t>
    </dgm:pt>
    <dgm:pt modelId="{8CAB50D0-E7E3-4610-B47B-658248FC7379}" type="parTrans" cxnId="{C3B6EF18-7B81-47D4-B47B-FA6136EB1C05}">
      <dgm:prSet/>
      <dgm:spPr/>
      <dgm:t>
        <a:bodyPr/>
        <a:lstStyle/>
        <a:p>
          <a:endParaRPr lang="en-AU"/>
        </a:p>
      </dgm:t>
    </dgm:pt>
    <dgm:pt modelId="{B3E918A4-A035-46AE-BBBD-06FD35D796CE}" type="sibTrans" cxnId="{C3B6EF18-7B81-47D4-B47B-FA6136EB1C05}">
      <dgm:prSet/>
      <dgm:spPr/>
      <dgm:t>
        <a:bodyPr/>
        <a:lstStyle/>
        <a:p>
          <a:endParaRPr lang="en-AU"/>
        </a:p>
      </dgm:t>
    </dgm:pt>
    <dgm:pt modelId="{5B51B8C6-5F88-4368-9EA2-EBFC9B8F32EB}">
      <dgm:prSet phldrT="[Text]" custT="1"/>
      <dgm:spPr/>
      <dgm:t>
        <a:bodyPr/>
        <a:lstStyle/>
        <a:p>
          <a:r>
            <a:rPr lang="en-AU" sz="1400" dirty="0" smtClean="0"/>
            <a:t>Impact of Self</a:t>
          </a:r>
          <a:endParaRPr lang="en-AU" sz="1400" dirty="0"/>
        </a:p>
      </dgm:t>
    </dgm:pt>
    <dgm:pt modelId="{81B8C803-1305-4921-861C-BFEEE54B7736}" type="parTrans" cxnId="{998D2BB1-57C9-4021-9268-DFA12A4293F7}">
      <dgm:prSet/>
      <dgm:spPr/>
      <dgm:t>
        <a:bodyPr/>
        <a:lstStyle/>
        <a:p>
          <a:endParaRPr lang="en-AU"/>
        </a:p>
      </dgm:t>
    </dgm:pt>
    <dgm:pt modelId="{2E5469B3-701C-4F56-A06B-0D21512F3181}" type="sibTrans" cxnId="{998D2BB1-57C9-4021-9268-DFA12A4293F7}">
      <dgm:prSet/>
      <dgm:spPr/>
      <dgm:t>
        <a:bodyPr/>
        <a:lstStyle/>
        <a:p>
          <a:endParaRPr lang="en-AU"/>
        </a:p>
      </dgm:t>
    </dgm:pt>
    <dgm:pt modelId="{4C047898-F373-469D-82E6-A9F5EC49C91E}">
      <dgm:prSet phldrT="[Text]"/>
      <dgm:spPr/>
      <dgm:t>
        <a:bodyPr/>
        <a:lstStyle/>
        <a:p>
          <a:r>
            <a:rPr lang="en-AU" dirty="0" smtClean="0"/>
            <a:t>Leading the Project</a:t>
          </a:r>
          <a:endParaRPr lang="en-AU" dirty="0"/>
        </a:p>
      </dgm:t>
    </dgm:pt>
    <dgm:pt modelId="{56FA155A-FA30-4B61-8C3C-F82379C94C2B}" type="parTrans" cxnId="{520B57E0-0A71-4483-A498-467415768EBD}">
      <dgm:prSet/>
      <dgm:spPr/>
      <dgm:t>
        <a:bodyPr/>
        <a:lstStyle/>
        <a:p>
          <a:endParaRPr lang="en-AU"/>
        </a:p>
      </dgm:t>
    </dgm:pt>
    <dgm:pt modelId="{633ADACA-C2A3-4D47-AFF2-4F01B8B43500}" type="sibTrans" cxnId="{520B57E0-0A71-4483-A498-467415768EBD}">
      <dgm:prSet/>
      <dgm:spPr/>
      <dgm:t>
        <a:bodyPr/>
        <a:lstStyle/>
        <a:p>
          <a:endParaRPr lang="en-AU"/>
        </a:p>
      </dgm:t>
    </dgm:pt>
    <dgm:pt modelId="{410CA080-DBCC-4C82-B7F2-9A5379C4B36D}">
      <dgm:prSet phldrT="[Text]" custT="1"/>
      <dgm:spPr/>
      <dgm:t>
        <a:bodyPr/>
        <a:lstStyle/>
        <a:p>
          <a:r>
            <a:rPr lang="en-AU" sz="1400" dirty="0" smtClean="0"/>
            <a:t>Process and procedure</a:t>
          </a:r>
          <a:endParaRPr lang="en-AU" sz="1400" dirty="0"/>
        </a:p>
      </dgm:t>
    </dgm:pt>
    <dgm:pt modelId="{4410EDE5-DB60-461C-AE29-ED63B612C24E}" type="parTrans" cxnId="{0B9EE4E0-C866-4A1A-8F74-2BC814BC7432}">
      <dgm:prSet/>
      <dgm:spPr/>
      <dgm:t>
        <a:bodyPr/>
        <a:lstStyle/>
        <a:p>
          <a:endParaRPr lang="en-AU"/>
        </a:p>
      </dgm:t>
    </dgm:pt>
    <dgm:pt modelId="{6976076B-CF85-4865-803A-89F58B4DC3E7}" type="sibTrans" cxnId="{0B9EE4E0-C866-4A1A-8F74-2BC814BC7432}">
      <dgm:prSet/>
      <dgm:spPr/>
      <dgm:t>
        <a:bodyPr/>
        <a:lstStyle/>
        <a:p>
          <a:endParaRPr lang="en-AU"/>
        </a:p>
      </dgm:t>
    </dgm:pt>
    <dgm:pt modelId="{026E6022-0289-4632-BA53-678E6A6A0D47}">
      <dgm:prSet phldrT="[Text]"/>
      <dgm:spPr/>
      <dgm:t>
        <a:bodyPr/>
        <a:lstStyle/>
        <a:p>
          <a:r>
            <a:rPr lang="en-AU" dirty="0" smtClean="0"/>
            <a:t>Leading the Community</a:t>
          </a:r>
          <a:endParaRPr lang="en-AU" dirty="0"/>
        </a:p>
      </dgm:t>
    </dgm:pt>
    <dgm:pt modelId="{EAD5700A-F694-4F20-850E-889234FD3865}" type="parTrans" cxnId="{BB805FD1-BA7E-4146-9683-66ACF8CD1F42}">
      <dgm:prSet/>
      <dgm:spPr/>
      <dgm:t>
        <a:bodyPr/>
        <a:lstStyle/>
        <a:p>
          <a:endParaRPr lang="en-AU"/>
        </a:p>
      </dgm:t>
    </dgm:pt>
    <dgm:pt modelId="{6E87342F-40B3-4933-B3A2-E8FAE34AD79B}" type="sibTrans" cxnId="{BB805FD1-BA7E-4146-9683-66ACF8CD1F42}">
      <dgm:prSet/>
      <dgm:spPr/>
      <dgm:t>
        <a:bodyPr/>
        <a:lstStyle/>
        <a:p>
          <a:endParaRPr lang="en-AU"/>
        </a:p>
      </dgm:t>
    </dgm:pt>
    <dgm:pt modelId="{959104A9-999A-4955-88FD-BD460F3032F0}">
      <dgm:prSet phldrT="[Text]" custT="1"/>
      <dgm:spPr/>
      <dgm:t>
        <a:bodyPr/>
        <a:lstStyle/>
        <a:p>
          <a:r>
            <a:rPr lang="en-AU" sz="1200" dirty="0" smtClean="0"/>
            <a:t>Community Capacity Builders Framework (Sharon </a:t>
          </a:r>
          <a:r>
            <a:rPr lang="en-AU" sz="1200" dirty="0" err="1" smtClean="0"/>
            <a:t>Zivkovic</a:t>
          </a:r>
          <a:r>
            <a:rPr lang="en-AU" sz="1200" dirty="0" smtClean="0"/>
            <a:t>)</a:t>
          </a:r>
          <a:endParaRPr lang="en-AU" sz="1200" dirty="0"/>
        </a:p>
      </dgm:t>
    </dgm:pt>
    <dgm:pt modelId="{DD2C189C-A2C6-4B09-957A-527268292FB8}" type="parTrans" cxnId="{E9D80838-52BE-45BF-A83F-F3100B7C1540}">
      <dgm:prSet/>
      <dgm:spPr/>
      <dgm:t>
        <a:bodyPr/>
        <a:lstStyle/>
        <a:p>
          <a:endParaRPr lang="en-AU"/>
        </a:p>
      </dgm:t>
    </dgm:pt>
    <dgm:pt modelId="{3DBBD284-A535-4D2E-AA5F-D2D3DAE99F2A}" type="sibTrans" cxnId="{E9D80838-52BE-45BF-A83F-F3100B7C1540}">
      <dgm:prSet/>
      <dgm:spPr/>
      <dgm:t>
        <a:bodyPr/>
        <a:lstStyle/>
        <a:p>
          <a:endParaRPr lang="en-AU"/>
        </a:p>
      </dgm:t>
    </dgm:pt>
    <dgm:pt modelId="{CBDDB612-6E57-42B1-8D42-FBDB0DBDB07B}">
      <dgm:prSet phldrT="[Text]" custT="1"/>
      <dgm:spPr/>
      <dgm:t>
        <a:bodyPr/>
        <a:lstStyle/>
        <a:p>
          <a:r>
            <a:rPr lang="en-AU" sz="1200" dirty="0" smtClean="0"/>
            <a:t>Health</a:t>
          </a:r>
          <a:endParaRPr lang="en-AU" sz="1200" dirty="0"/>
        </a:p>
      </dgm:t>
    </dgm:pt>
    <dgm:pt modelId="{78488923-6D2C-473E-94DF-03E4AF5D0EA7}" type="parTrans" cxnId="{DB99E3D1-92B1-45A7-9719-722AC7DAE8EA}">
      <dgm:prSet/>
      <dgm:spPr/>
      <dgm:t>
        <a:bodyPr/>
        <a:lstStyle/>
        <a:p>
          <a:endParaRPr lang="en-AU"/>
        </a:p>
      </dgm:t>
    </dgm:pt>
    <dgm:pt modelId="{B04E6CA9-2DE3-44FD-93DF-022C535CE73D}" type="sibTrans" cxnId="{DB99E3D1-92B1-45A7-9719-722AC7DAE8EA}">
      <dgm:prSet/>
      <dgm:spPr/>
      <dgm:t>
        <a:bodyPr/>
        <a:lstStyle/>
        <a:p>
          <a:endParaRPr lang="en-AU"/>
        </a:p>
      </dgm:t>
    </dgm:pt>
    <dgm:pt modelId="{40F745A7-B83A-41E1-A305-4F00F1271091}">
      <dgm:prSet phldrT="[Text]" custT="1"/>
      <dgm:spPr/>
      <dgm:t>
        <a:bodyPr/>
        <a:lstStyle/>
        <a:p>
          <a:r>
            <a:rPr lang="en-AU" sz="1200" dirty="0" smtClean="0"/>
            <a:t>Education</a:t>
          </a:r>
          <a:endParaRPr lang="en-AU" sz="1200" dirty="0"/>
        </a:p>
      </dgm:t>
    </dgm:pt>
    <dgm:pt modelId="{F9EB7679-67EC-4463-B1AD-FC68F37BC3B0}" type="parTrans" cxnId="{0F617781-E419-4244-920B-F2B9DF9EE4D6}">
      <dgm:prSet/>
      <dgm:spPr/>
      <dgm:t>
        <a:bodyPr/>
        <a:lstStyle/>
        <a:p>
          <a:endParaRPr lang="en-AU"/>
        </a:p>
      </dgm:t>
    </dgm:pt>
    <dgm:pt modelId="{EDF18D8D-B4B8-476E-95C1-5A40A6A6C3D8}" type="sibTrans" cxnId="{0F617781-E419-4244-920B-F2B9DF9EE4D6}">
      <dgm:prSet/>
      <dgm:spPr/>
      <dgm:t>
        <a:bodyPr/>
        <a:lstStyle/>
        <a:p>
          <a:endParaRPr lang="en-AU"/>
        </a:p>
      </dgm:t>
    </dgm:pt>
    <dgm:pt modelId="{C8638299-DA4E-4FB1-97A8-AD9744751AB8}">
      <dgm:prSet phldrT="[Text]" custT="1"/>
      <dgm:spPr/>
      <dgm:t>
        <a:bodyPr/>
        <a:lstStyle/>
        <a:p>
          <a:r>
            <a:rPr lang="en-AU" sz="1200" dirty="0" smtClean="0"/>
            <a:t>Business</a:t>
          </a:r>
          <a:endParaRPr lang="en-AU" sz="1200" dirty="0"/>
        </a:p>
      </dgm:t>
    </dgm:pt>
    <dgm:pt modelId="{28E38C36-4173-4A8C-8D32-9A00ED34FCB3}" type="parTrans" cxnId="{A48B26B7-A829-43E4-A61D-00A8A00ED044}">
      <dgm:prSet/>
      <dgm:spPr/>
      <dgm:t>
        <a:bodyPr/>
        <a:lstStyle/>
        <a:p>
          <a:endParaRPr lang="en-AU"/>
        </a:p>
      </dgm:t>
    </dgm:pt>
    <dgm:pt modelId="{8FCAF764-F865-4AA2-87FF-BE2566815CD6}" type="sibTrans" cxnId="{A48B26B7-A829-43E4-A61D-00A8A00ED044}">
      <dgm:prSet/>
      <dgm:spPr/>
      <dgm:t>
        <a:bodyPr/>
        <a:lstStyle/>
        <a:p>
          <a:endParaRPr lang="en-AU"/>
        </a:p>
      </dgm:t>
    </dgm:pt>
    <dgm:pt modelId="{D2209BD5-F40C-45A0-A83B-04F37F95D14D}">
      <dgm:prSet phldrT="[Text]" custT="1"/>
      <dgm:spPr/>
      <dgm:t>
        <a:bodyPr/>
        <a:lstStyle/>
        <a:p>
          <a:r>
            <a:rPr lang="en-AU" sz="1400" dirty="0" smtClean="0"/>
            <a:t>KPI’s</a:t>
          </a:r>
          <a:endParaRPr lang="en-AU" sz="1400" dirty="0"/>
        </a:p>
      </dgm:t>
    </dgm:pt>
    <dgm:pt modelId="{FDB3706E-BDF2-4C96-8416-E21C1F4627A9}" type="parTrans" cxnId="{9B4F29BF-BFB3-4151-B47F-5E7F6262E0DA}">
      <dgm:prSet/>
      <dgm:spPr/>
      <dgm:t>
        <a:bodyPr/>
        <a:lstStyle/>
        <a:p>
          <a:endParaRPr lang="en-AU"/>
        </a:p>
      </dgm:t>
    </dgm:pt>
    <dgm:pt modelId="{7090BD5B-BD31-47D7-9B96-AD93D6F83CC4}" type="sibTrans" cxnId="{9B4F29BF-BFB3-4151-B47F-5E7F6262E0DA}">
      <dgm:prSet/>
      <dgm:spPr/>
      <dgm:t>
        <a:bodyPr/>
        <a:lstStyle/>
        <a:p>
          <a:endParaRPr lang="en-AU"/>
        </a:p>
      </dgm:t>
    </dgm:pt>
    <dgm:pt modelId="{2AA87ED2-9642-4A1A-B758-59CDF2F565B7}">
      <dgm:prSet phldrT="[Text]" custT="1"/>
      <dgm:spPr/>
      <dgm:t>
        <a:bodyPr/>
        <a:lstStyle/>
        <a:p>
          <a:r>
            <a:rPr lang="en-AU" sz="1400" dirty="0" smtClean="0"/>
            <a:t>KRA’s</a:t>
          </a:r>
          <a:endParaRPr lang="en-AU" sz="1400" dirty="0"/>
        </a:p>
      </dgm:t>
    </dgm:pt>
    <dgm:pt modelId="{B4D74F93-F955-4BDF-935F-BCAD4957EC4A}" type="parTrans" cxnId="{1EAF99EC-930D-42C0-8618-F9F39E710044}">
      <dgm:prSet/>
      <dgm:spPr/>
      <dgm:t>
        <a:bodyPr/>
        <a:lstStyle/>
        <a:p>
          <a:endParaRPr lang="en-AU"/>
        </a:p>
      </dgm:t>
    </dgm:pt>
    <dgm:pt modelId="{BC7882A9-DC2C-4BE8-BF0A-4950BF896F2B}" type="sibTrans" cxnId="{1EAF99EC-930D-42C0-8618-F9F39E710044}">
      <dgm:prSet/>
      <dgm:spPr/>
      <dgm:t>
        <a:bodyPr/>
        <a:lstStyle/>
        <a:p>
          <a:endParaRPr lang="en-AU"/>
        </a:p>
      </dgm:t>
    </dgm:pt>
    <dgm:pt modelId="{14EC4C18-0120-4C03-BD0F-99EBF38667AA}">
      <dgm:prSet phldrT="[Text]" custT="1"/>
      <dgm:spPr/>
      <dgm:t>
        <a:bodyPr/>
        <a:lstStyle/>
        <a:p>
          <a:r>
            <a:rPr lang="en-AU" sz="1200" dirty="0" smtClean="0"/>
            <a:t>Sustainability</a:t>
          </a:r>
          <a:endParaRPr lang="en-AU" sz="1200" dirty="0"/>
        </a:p>
      </dgm:t>
    </dgm:pt>
    <dgm:pt modelId="{02091424-BCAA-431D-A5F0-69CE8C69BD0D}" type="parTrans" cxnId="{F0E9DD0C-673D-4825-BBCD-C0B2423E6895}">
      <dgm:prSet/>
      <dgm:spPr/>
      <dgm:t>
        <a:bodyPr/>
        <a:lstStyle/>
        <a:p>
          <a:endParaRPr lang="en-AU"/>
        </a:p>
      </dgm:t>
    </dgm:pt>
    <dgm:pt modelId="{BA74AEAD-EC0C-4B37-A369-332293FBD8D0}" type="sibTrans" cxnId="{F0E9DD0C-673D-4825-BBCD-C0B2423E6895}">
      <dgm:prSet/>
      <dgm:spPr/>
      <dgm:t>
        <a:bodyPr/>
        <a:lstStyle/>
        <a:p>
          <a:endParaRPr lang="en-AU"/>
        </a:p>
      </dgm:t>
    </dgm:pt>
    <dgm:pt modelId="{F16B05C6-5F31-409C-B3F2-0B25F474EA28}">
      <dgm:prSet phldrT="[Text]" custT="1"/>
      <dgm:spPr/>
      <dgm:t>
        <a:bodyPr/>
        <a:lstStyle/>
        <a:p>
          <a:r>
            <a:rPr lang="en-AU" sz="1200" dirty="0" smtClean="0"/>
            <a:t>Decision Making</a:t>
          </a:r>
          <a:endParaRPr lang="en-AU" sz="1200" dirty="0"/>
        </a:p>
      </dgm:t>
    </dgm:pt>
    <dgm:pt modelId="{6C693596-4568-4A3C-876C-2DEFD953C42C}" type="parTrans" cxnId="{32BBCDDA-46C3-4D03-A62D-8ECA1258E284}">
      <dgm:prSet/>
      <dgm:spPr/>
      <dgm:t>
        <a:bodyPr/>
        <a:lstStyle/>
        <a:p>
          <a:endParaRPr lang="en-AU"/>
        </a:p>
      </dgm:t>
    </dgm:pt>
    <dgm:pt modelId="{06B0E45A-DE9B-42C5-B7B2-8827C5158626}" type="sibTrans" cxnId="{32BBCDDA-46C3-4D03-A62D-8ECA1258E284}">
      <dgm:prSet/>
      <dgm:spPr/>
      <dgm:t>
        <a:bodyPr/>
        <a:lstStyle/>
        <a:p>
          <a:endParaRPr lang="en-AU"/>
        </a:p>
      </dgm:t>
    </dgm:pt>
    <dgm:pt modelId="{D9A020D0-B299-41BF-9054-8A503FD5D679}">
      <dgm:prSet phldrT="[Text]" custT="1"/>
      <dgm:spPr/>
      <dgm:t>
        <a:bodyPr/>
        <a:lstStyle/>
        <a:p>
          <a:r>
            <a:rPr lang="en-AU" sz="1200" dirty="0" smtClean="0"/>
            <a:t>Collaborative Planning</a:t>
          </a:r>
          <a:endParaRPr lang="en-AU" sz="1200" dirty="0"/>
        </a:p>
      </dgm:t>
    </dgm:pt>
    <dgm:pt modelId="{3F744DF9-9193-4ED5-B310-E179BAC4B69C}" type="parTrans" cxnId="{9EF210FC-CD24-4A39-AB83-8A92AE7B5AE6}">
      <dgm:prSet/>
      <dgm:spPr/>
      <dgm:t>
        <a:bodyPr/>
        <a:lstStyle/>
        <a:p>
          <a:endParaRPr lang="en-AU"/>
        </a:p>
      </dgm:t>
    </dgm:pt>
    <dgm:pt modelId="{0F68E809-E40F-45AB-BBAC-937518505EA3}" type="sibTrans" cxnId="{9EF210FC-CD24-4A39-AB83-8A92AE7B5AE6}">
      <dgm:prSet/>
      <dgm:spPr/>
      <dgm:t>
        <a:bodyPr/>
        <a:lstStyle/>
        <a:p>
          <a:endParaRPr lang="en-AU"/>
        </a:p>
      </dgm:t>
    </dgm:pt>
    <dgm:pt modelId="{98E3EFF7-1D5E-4639-8903-29EB081687F8}">
      <dgm:prSet phldrT="[Text]" custT="1"/>
      <dgm:spPr/>
      <dgm:t>
        <a:bodyPr/>
        <a:lstStyle/>
        <a:p>
          <a:r>
            <a:rPr lang="en-AU" sz="1400" dirty="0" smtClean="0"/>
            <a:t>Influencing</a:t>
          </a:r>
          <a:endParaRPr lang="en-AU" sz="1400" dirty="0"/>
        </a:p>
      </dgm:t>
    </dgm:pt>
    <dgm:pt modelId="{F3126098-DCB5-490F-821A-EB3BA2CB690E}" type="parTrans" cxnId="{43B3D1BD-B42F-4FD7-95F1-64A1864E04C6}">
      <dgm:prSet/>
      <dgm:spPr/>
      <dgm:t>
        <a:bodyPr/>
        <a:lstStyle/>
        <a:p>
          <a:endParaRPr lang="en-AU"/>
        </a:p>
      </dgm:t>
    </dgm:pt>
    <dgm:pt modelId="{7C445F26-E6FC-443C-BAF0-B6250D342388}" type="sibTrans" cxnId="{43B3D1BD-B42F-4FD7-95F1-64A1864E04C6}">
      <dgm:prSet/>
      <dgm:spPr/>
      <dgm:t>
        <a:bodyPr/>
        <a:lstStyle/>
        <a:p>
          <a:endParaRPr lang="en-AU"/>
        </a:p>
      </dgm:t>
    </dgm:pt>
    <dgm:pt modelId="{32EC74E5-2D88-4BB1-884F-AEB1155A4DEF}">
      <dgm:prSet phldrT="[Text]" custT="1"/>
      <dgm:spPr/>
      <dgm:t>
        <a:bodyPr/>
        <a:lstStyle/>
        <a:p>
          <a:r>
            <a:rPr lang="en-AU" sz="1400" dirty="0" smtClean="0"/>
            <a:t>Negotiating</a:t>
          </a:r>
          <a:endParaRPr lang="en-AU" sz="1400" dirty="0"/>
        </a:p>
      </dgm:t>
    </dgm:pt>
    <dgm:pt modelId="{BCBD39E1-EE5F-491A-9C75-66107A17C64C}" type="parTrans" cxnId="{6DD2A108-0131-4D10-9DD1-71A2CAB7A8A8}">
      <dgm:prSet/>
      <dgm:spPr/>
      <dgm:t>
        <a:bodyPr/>
        <a:lstStyle/>
        <a:p>
          <a:endParaRPr lang="en-AU"/>
        </a:p>
      </dgm:t>
    </dgm:pt>
    <dgm:pt modelId="{3EC97143-ABAA-4A5C-83B7-2466865B049C}" type="sibTrans" cxnId="{6DD2A108-0131-4D10-9DD1-71A2CAB7A8A8}">
      <dgm:prSet/>
      <dgm:spPr/>
      <dgm:t>
        <a:bodyPr/>
        <a:lstStyle/>
        <a:p>
          <a:endParaRPr lang="en-AU"/>
        </a:p>
      </dgm:t>
    </dgm:pt>
    <dgm:pt modelId="{77ED21B6-2D43-464B-8634-938EEDACAE5C}">
      <dgm:prSet phldrT="[Text]" custT="1"/>
      <dgm:spPr/>
      <dgm:t>
        <a:bodyPr/>
        <a:lstStyle/>
        <a:p>
          <a:r>
            <a:rPr lang="en-AU" sz="1400" dirty="0" smtClean="0"/>
            <a:t>Conflict Resolution</a:t>
          </a:r>
          <a:endParaRPr lang="en-AU" sz="1400" dirty="0"/>
        </a:p>
      </dgm:t>
    </dgm:pt>
    <dgm:pt modelId="{98DEC022-9844-4CF0-98DF-9B2ABF12D455}" type="parTrans" cxnId="{878FDBD4-C3D5-4DC1-971E-95C489689092}">
      <dgm:prSet/>
      <dgm:spPr/>
      <dgm:t>
        <a:bodyPr/>
        <a:lstStyle/>
        <a:p>
          <a:endParaRPr lang="en-AU"/>
        </a:p>
      </dgm:t>
    </dgm:pt>
    <dgm:pt modelId="{B93F3C14-27E0-4B40-9720-9E415AF011F7}" type="sibTrans" cxnId="{878FDBD4-C3D5-4DC1-971E-95C489689092}">
      <dgm:prSet/>
      <dgm:spPr/>
      <dgm:t>
        <a:bodyPr/>
        <a:lstStyle/>
        <a:p>
          <a:endParaRPr lang="en-AU"/>
        </a:p>
      </dgm:t>
    </dgm:pt>
    <dgm:pt modelId="{AAC0FE0A-BDDD-4A88-9F4E-E5308978DE1A}" type="pres">
      <dgm:prSet presAssocID="{A74EA689-EF83-42FF-BF0A-9517309658A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4BF91BA-5539-41E9-90AE-3D9DEDFF2AAA}" type="pres">
      <dgm:prSet presAssocID="{A74EA689-EF83-42FF-BF0A-9517309658AA}" presName="children" presStyleCnt="0"/>
      <dgm:spPr/>
    </dgm:pt>
    <dgm:pt modelId="{2A1F0BCC-25A7-46AC-B530-4F6351ED459D}" type="pres">
      <dgm:prSet presAssocID="{A74EA689-EF83-42FF-BF0A-9517309658AA}" presName="child1group" presStyleCnt="0"/>
      <dgm:spPr/>
    </dgm:pt>
    <dgm:pt modelId="{24AE5E8A-A951-4B2D-9E64-BF655E5C690E}" type="pres">
      <dgm:prSet presAssocID="{A74EA689-EF83-42FF-BF0A-9517309658AA}" presName="child1" presStyleLbl="bgAcc1" presStyleIdx="0" presStyleCnt="4" custScaleX="142254" custScaleY="173024" custLinFactNeighborX="-33973" custLinFactNeighborY="4227"/>
      <dgm:spPr/>
      <dgm:t>
        <a:bodyPr/>
        <a:lstStyle/>
        <a:p>
          <a:endParaRPr lang="en-AU"/>
        </a:p>
      </dgm:t>
    </dgm:pt>
    <dgm:pt modelId="{84CAB9DB-949F-49A7-8F72-3C04630BAD92}" type="pres">
      <dgm:prSet presAssocID="{A74EA689-EF83-42FF-BF0A-9517309658A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AC9AA65-3BA4-4002-A8F6-1C9B476B940A}" type="pres">
      <dgm:prSet presAssocID="{A74EA689-EF83-42FF-BF0A-9517309658AA}" presName="child2group" presStyleCnt="0"/>
      <dgm:spPr/>
    </dgm:pt>
    <dgm:pt modelId="{38A90DE8-A0D5-43F8-BE43-6AB80EB2EBDE}" type="pres">
      <dgm:prSet presAssocID="{A74EA689-EF83-42FF-BF0A-9517309658AA}" presName="child2" presStyleLbl="bgAcc1" presStyleIdx="1" presStyleCnt="4" custScaleX="123388" custScaleY="145304" custLinFactNeighborX="17307" custLinFactNeighborY="355"/>
      <dgm:spPr/>
      <dgm:t>
        <a:bodyPr/>
        <a:lstStyle/>
        <a:p>
          <a:endParaRPr lang="en-AU"/>
        </a:p>
      </dgm:t>
    </dgm:pt>
    <dgm:pt modelId="{819F106F-4515-44F8-9476-91F1A7E6F086}" type="pres">
      <dgm:prSet presAssocID="{A74EA689-EF83-42FF-BF0A-9517309658A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E2D661-23A0-4730-99BC-52EC5E0B1C97}" type="pres">
      <dgm:prSet presAssocID="{A74EA689-EF83-42FF-BF0A-9517309658AA}" presName="child3group" presStyleCnt="0"/>
      <dgm:spPr/>
    </dgm:pt>
    <dgm:pt modelId="{89CF6A14-8E7A-4AF4-B1B5-4BB19E119514}" type="pres">
      <dgm:prSet presAssocID="{A74EA689-EF83-42FF-BF0A-9517309658AA}" presName="child3" presStyleLbl="bgAcc1" presStyleIdx="2" presStyleCnt="4" custScaleX="107775" custScaleY="159170" custLinFactNeighborX="25557" custLinFactNeighborY="-11124"/>
      <dgm:spPr/>
      <dgm:t>
        <a:bodyPr/>
        <a:lstStyle/>
        <a:p>
          <a:endParaRPr lang="en-AU"/>
        </a:p>
      </dgm:t>
    </dgm:pt>
    <dgm:pt modelId="{5021DE26-C8A6-454A-8F4D-12BB05D3B354}" type="pres">
      <dgm:prSet presAssocID="{A74EA689-EF83-42FF-BF0A-9517309658A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1D3723C-0073-4FB8-B968-F9A2B60E2AFB}" type="pres">
      <dgm:prSet presAssocID="{A74EA689-EF83-42FF-BF0A-9517309658AA}" presName="child4group" presStyleCnt="0"/>
      <dgm:spPr/>
    </dgm:pt>
    <dgm:pt modelId="{7C470F2C-18A7-4110-A914-51102A59DCF6}" type="pres">
      <dgm:prSet presAssocID="{A74EA689-EF83-42FF-BF0A-9517309658AA}" presName="child4" presStyleLbl="bgAcc1" presStyleIdx="3" presStyleCnt="4" custScaleX="142830" custScaleY="175976" custLinFactNeighborX="-33685" custLinFactNeighborY="-22028"/>
      <dgm:spPr/>
      <dgm:t>
        <a:bodyPr/>
        <a:lstStyle/>
        <a:p>
          <a:endParaRPr lang="en-AU"/>
        </a:p>
      </dgm:t>
    </dgm:pt>
    <dgm:pt modelId="{69EE3A83-82A6-4064-8AE3-65BA7BF81094}" type="pres">
      <dgm:prSet presAssocID="{A74EA689-EF83-42FF-BF0A-9517309658A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D27308B-D6A0-40B0-A648-F8EA420FE08B}" type="pres">
      <dgm:prSet presAssocID="{A74EA689-EF83-42FF-BF0A-9517309658AA}" presName="childPlaceholder" presStyleCnt="0"/>
      <dgm:spPr/>
    </dgm:pt>
    <dgm:pt modelId="{4CE7A7B8-C4C8-4783-ACEA-01DAB299A7E9}" type="pres">
      <dgm:prSet presAssocID="{A74EA689-EF83-42FF-BF0A-9517309658AA}" presName="circle" presStyleCnt="0"/>
      <dgm:spPr/>
    </dgm:pt>
    <dgm:pt modelId="{ECB0E478-9333-4C44-AB94-53726F5E75C3}" type="pres">
      <dgm:prSet presAssocID="{A74EA689-EF83-42FF-BF0A-9517309658A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C35BE7-8880-4E2F-92AE-4F8FD8EDABBA}" type="pres">
      <dgm:prSet presAssocID="{A74EA689-EF83-42FF-BF0A-9517309658A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AE9409F-ACFB-4A57-BA3F-D9E819FB246F}" type="pres">
      <dgm:prSet presAssocID="{A74EA689-EF83-42FF-BF0A-9517309658A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0A0D626-2FFD-42AF-BFA8-7E71266C97AE}" type="pres">
      <dgm:prSet presAssocID="{A74EA689-EF83-42FF-BF0A-9517309658A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721AD6B-20D9-47E1-800B-8952B62F6703}" type="pres">
      <dgm:prSet presAssocID="{A74EA689-EF83-42FF-BF0A-9517309658AA}" presName="quadrantPlaceholder" presStyleCnt="0"/>
      <dgm:spPr/>
    </dgm:pt>
    <dgm:pt modelId="{A99AA9EF-762B-43CA-987C-A7A0B34655D7}" type="pres">
      <dgm:prSet presAssocID="{A74EA689-EF83-42FF-BF0A-9517309658AA}" presName="center1" presStyleLbl="fgShp" presStyleIdx="0" presStyleCnt="2"/>
      <dgm:spPr/>
    </dgm:pt>
    <dgm:pt modelId="{2E789674-0025-4294-90F9-6B23534807EB}" type="pres">
      <dgm:prSet presAssocID="{A74EA689-EF83-42FF-BF0A-9517309658AA}" presName="center2" presStyleLbl="fgShp" presStyleIdx="1" presStyleCnt="2"/>
      <dgm:spPr/>
    </dgm:pt>
  </dgm:ptLst>
  <dgm:cxnLst>
    <dgm:cxn modelId="{9B4F29BF-BFB3-4151-B47F-5E7F6262E0DA}" srcId="{4C047898-F373-469D-82E6-A9F5EC49C91E}" destId="{D2209BD5-F40C-45A0-A83B-04F37F95D14D}" srcOrd="1" destOrd="0" parTransId="{FDB3706E-BDF2-4C96-8416-E21C1F4627A9}" sibTransId="{7090BD5B-BD31-47D7-9B96-AD93D6F83CC4}"/>
    <dgm:cxn modelId="{F0CB20E3-3818-47E4-BFD0-D7A9C81C2F75}" srcId="{A74EA689-EF83-42FF-BF0A-9517309658AA}" destId="{7648F4AF-35CA-49EF-A9E0-CB824E000477}" srcOrd="0" destOrd="0" parTransId="{A7E8C5C9-8BDC-4905-BE05-BBE7328B50BF}" sibTransId="{80494F24-8109-47F3-B24E-53F2EA02C331}"/>
    <dgm:cxn modelId="{12E3E95B-3ADF-4E09-A13F-6671CAE951CC}" type="presOf" srcId="{C8638299-DA4E-4FB1-97A8-AD9744751AB8}" destId="{7C470F2C-18A7-4110-A914-51102A59DCF6}" srcOrd="0" destOrd="3" presId="urn:microsoft.com/office/officeart/2005/8/layout/cycle4"/>
    <dgm:cxn modelId="{ED15668E-AEAA-4FB4-A03C-0C2A22379404}" type="presOf" srcId="{32EC74E5-2D88-4BB1-884F-AEB1155A4DEF}" destId="{819F106F-4515-44F8-9476-91F1A7E6F086}" srcOrd="1" destOrd="2" presId="urn:microsoft.com/office/officeart/2005/8/layout/cycle4"/>
    <dgm:cxn modelId="{6F3A4EAD-7F4A-4A2C-9C9A-F41FF6089A15}" type="presOf" srcId="{CBDDB612-6E57-42B1-8D42-FBDB0DBDB07B}" destId="{69EE3A83-82A6-4064-8AE3-65BA7BF81094}" srcOrd="1" destOrd="1" presId="urn:microsoft.com/office/officeart/2005/8/layout/cycle4"/>
    <dgm:cxn modelId="{B680AA8B-0947-4D6B-BCF0-AAFB065BCF59}" type="presOf" srcId="{5B51B8C6-5F88-4368-9EA2-EBFC9B8F32EB}" destId="{38A90DE8-A0D5-43F8-BE43-6AB80EB2EBDE}" srcOrd="0" destOrd="0" presId="urn:microsoft.com/office/officeart/2005/8/layout/cycle4"/>
    <dgm:cxn modelId="{0202800A-ECD0-47A5-ACA5-7632385F334B}" type="presOf" srcId="{D9A020D0-B299-41BF-9054-8A503FD5D679}" destId="{69EE3A83-82A6-4064-8AE3-65BA7BF81094}" srcOrd="1" destOrd="6" presId="urn:microsoft.com/office/officeart/2005/8/layout/cycle4"/>
    <dgm:cxn modelId="{6DD2A108-0131-4D10-9DD1-71A2CAB7A8A8}" srcId="{9F08F51E-9FDB-4076-9132-6B1D502877A4}" destId="{32EC74E5-2D88-4BB1-884F-AEB1155A4DEF}" srcOrd="2" destOrd="0" parTransId="{BCBD39E1-EE5F-491A-9C75-66107A17C64C}" sibTransId="{3EC97143-ABAA-4A5C-83B7-2466865B049C}"/>
    <dgm:cxn modelId="{9EF210FC-CD24-4A39-AB83-8A92AE7B5AE6}" srcId="{959104A9-999A-4955-88FD-BD460F3032F0}" destId="{D9A020D0-B299-41BF-9054-8A503FD5D679}" srcOrd="5" destOrd="0" parTransId="{3F744DF9-9193-4ED5-B310-E179BAC4B69C}" sibTransId="{0F68E809-E40F-45AB-BBAC-937518505EA3}"/>
    <dgm:cxn modelId="{0F617781-E419-4244-920B-F2B9DF9EE4D6}" srcId="{959104A9-999A-4955-88FD-BD460F3032F0}" destId="{40F745A7-B83A-41E1-A305-4F00F1271091}" srcOrd="1" destOrd="0" parTransId="{F9EB7679-67EC-4463-B1AD-FC68F37BC3B0}" sibTransId="{EDF18D8D-B4B8-476E-95C1-5A40A6A6C3D8}"/>
    <dgm:cxn modelId="{45CE67FC-FA45-403E-8CF5-9FE6F4CE7641}" type="presOf" srcId="{D2209BD5-F40C-45A0-A83B-04F37F95D14D}" destId="{5021DE26-C8A6-454A-8F4D-12BB05D3B354}" srcOrd="1" destOrd="1" presId="urn:microsoft.com/office/officeart/2005/8/layout/cycle4"/>
    <dgm:cxn modelId="{4C9A57DA-92BB-4208-8B47-3173FA8EACC1}" type="presOf" srcId="{7648F4AF-35CA-49EF-A9E0-CB824E000477}" destId="{ECB0E478-9333-4C44-AB94-53726F5E75C3}" srcOrd="0" destOrd="0" presId="urn:microsoft.com/office/officeart/2005/8/layout/cycle4"/>
    <dgm:cxn modelId="{B76EF4C1-7E79-4042-BDAC-CFC01C6FAE8A}" type="presOf" srcId="{32EC74E5-2D88-4BB1-884F-AEB1155A4DEF}" destId="{38A90DE8-A0D5-43F8-BE43-6AB80EB2EBDE}" srcOrd="0" destOrd="2" presId="urn:microsoft.com/office/officeart/2005/8/layout/cycle4"/>
    <dgm:cxn modelId="{520B57E0-0A71-4483-A498-467415768EBD}" srcId="{A74EA689-EF83-42FF-BF0A-9517309658AA}" destId="{4C047898-F373-469D-82E6-A9F5EC49C91E}" srcOrd="2" destOrd="0" parTransId="{56FA155A-FA30-4B61-8C3C-F82379C94C2B}" sibTransId="{633ADACA-C2A3-4D47-AFF2-4F01B8B43500}"/>
    <dgm:cxn modelId="{71405DEF-6C39-46F4-B577-6EE41B8BB270}" type="presOf" srcId="{4C047898-F373-469D-82E6-A9F5EC49C91E}" destId="{1AE9409F-ACFB-4A57-BA3F-D9E819FB246F}" srcOrd="0" destOrd="0" presId="urn:microsoft.com/office/officeart/2005/8/layout/cycle4"/>
    <dgm:cxn modelId="{9EBD0D2A-9D7F-4EF3-9DA3-A53C61FBBF82}" type="presOf" srcId="{5B51B8C6-5F88-4368-9EA2-EBFC9B8F32EB}" destId="{819F106F-4515-44F8-9476-91F1A7E6F086}" srcOrd="1" destOrd="0" presId="urn:microsoft.com/office/officeart/2005/8/layout/cycle4"/>
    <dgm:cxn modelId="{ED28C577-48E5-4011-AE7D-4C149A348327}" type="presOf" srcId="{2AA87ED2-9642-4A1A-B758-59CDF2F565B7}" destId="{89CF6A14-8E7A-4AF4-B1B5-4BB19E119514}" srcOrd="0" destOrd="2" presId="urn:microsoft.com/office/officeart/2005/8/layout/cycle4"/>
    <dgm:cxn modelId="{4107D395-006D-4EBF-8D9A-B3827B849E47}" type="presOf" srcId="{40F745A7-B83A-41E1-A305-4F00F1271091}" destId="{69EE3A83-82A6-4064-8AE3-65BA7BF81094}" srcOrd="1" destOrd="2" presId="urn:microsoft.com/office/officeart/2005/8/layout/cycle4"/>
    <dgm:cxn modelId="{BB805FD1-BA7E-4146-9683-66ACF8CD1F42}" srcId="{A74EA689-EF83-42FF-BF0A-9517309658AA}" destId="{026E6022-0289-4632-BA53-678E6A6A0D47}" srcOrd="3" destOrd="0" parTransId="{EAD5700A-F694-4F20-850E-889234FD3865}" sibTransId="{6E87342F-40B3-4933-B3A2-E8FAE34AD79B}"/>
    <dgm:cxn modelId="{43B3D1BD-B42F-4FD7-95F1-64A1864E04C6}" srcId="{9F08F51E-9FDB-4076-9132-6B1D502877A4}" destId="{98E3EFF7-1D5E-4639-8903-29EB081687F8}" srcOrd="1" destOrd="0" parTransId="{F3126098-DCB5-490F-821A-EB3BA2CB690E}" sibTransId="{7C445F26-E6FC-443C-BAF0-B6250D342388}"/>
    <dgm:cxn modelId="{EA5BE0D4-10DE-4162-ADDB-D0736530294A}" type="presOf" srcId="{40F745A7-B83A-41E1-A305-4F00F1271091}" destId="{7C470F2C-18A7-4110-A914-51102A59DCF6}" srcOrd="0" destOrd="2" presId="urn:microsoft.com/office/officeart/2005/8/layout/cycle4"/>
    <dgm:cxn modelId="{B4D1B192-BB9D-497C-A1BB-F5B9410FA1C9}" type="presOf" srcId="{CBDDB612-6E57-42B1-8D42-FBDB0DBDB07B}" destId="{7C470F2C-18A7-4110-A914-51102A59DCF6}" srcOrd="0" destOrd="1" presId="urn:microsoft.com/office/officeart/2005/8/layout/cycle4"/>
    <dgm:cxn modelId="{E9D80838-52BE-45BF-A83F-F3100B7C1540}" srcId="{026E6022-0289-4632-BA53-678E6A6A0D47}" destId="{959104A9-999A-4955-88FD-BD460F3032F0}" srcOrd="0" destOrd="0" parTransId="{DD2C189C-A2C6-4B09-957A-527268292FB8}" sibTransId="{3DBBD284-A535-4D2E-AA5F-D2D3DAE99F2A}"/>
    <dgm:cxn modelId="{DB99E3D1-92B1-45A7-9719-722AC7DAE8EA}" srcId="{959104A9-999A-4955-88FD-BD460F3032F0}" destId="{CBDDB612-6E57-42B1-8D42-FBDB0DBDB07B}" srcOrd="0" destOrd="0" parTransId="{78488923-6D2C-473E-94DF-03E4AF5D0EA7}" sibTransId="{B04E6CA9-2DE3-44FD-93DF-022C535CE73D}"/>
    <dgm:cxn modelId="{48983EB4-9135-47F3-B9A8-83CCE362AE50}" type="presOf" srcId="{41FDD119-AEC9-4FA2-ADE3-E69CA2C9CBA7}" destId="{84CAB9DB-949F-49A7-8F72-3C04630BAD92}" srcOrd="1" destOrd="0" presId="urn:microsoft.com/office/officeart/2005/8/layout/cycle4"/>
    <dgm:cxn modelId="{8F627B55-4D10-4BF0-85C1-79BA0CAD6A6C}" type="presOf" srcId="{D9A020D0-B299-41BF-9054-8A503FD5D679}" destId="{7C470F2C-18A7-4110-A914-51102A59DCF6}" srcOrd="0" destOrd="6" presId="urn:microsoft.com/office/officeart/2005/8/layout/cycle4"/>
    <dgm:cxn modelId="{7D56B8E0-7DA3-4EF3-962C-CB039E8D7409}" type="presOf" srcId="{9F08F51E-9FDB-4076-9132-6B1D502877A4}" destId="{D6C35BE7-8880-4E2F-92AE-4F8FD8EDABBA}" srcOrd="0" destOrd="0" presId="urn:microsoft.com/office/officeart/2005/8/layout/cycle4"/>
    <dgm:cxn modelId="{96BEAC6E-1D01-49AF-ABAA-5D6B7644C68A}" type="presOf" srcId="{410CA080-DBCC-4C82-B7F2-9A5379C4B36D}" destId="{5021DE26-C8A6-454A-8F4D-12BB05D3B354}" srcOrd="1" destOrd="0" presId="urn:microsoft.com/office/officeart/2005/8/layout/cycle4"/>
    <dgm:cxn modelId="{7A53666E-580A-4D58-B25D-CFB92B5728ED}" type="presOf" srcId="{959104A9-999A-4955-88FD-BD460F3032F0}" destId="{7C470F2C-18A7-4110-A914-51102A59DCF6}" srcOrd="0" destOrd="0" presId="urn:microsoft.com/office/officeart/2005/8/layout/cycle4"/>
    <dgm:cxn modelId="{71B6467F-5AFE-4D9D-ADFA-0E2E37F4615F}" type="presOf" srcId="{F16B05C6-5F31-409C-B3F2-0B25F474EA28}" destId="{7C470F2C-18A7-4110-A914-51102A59DCF6}" srcOrd="0" destOrd="5" presId="urn:microsoft.com/office/officeart/2005/8/layout/cycle4"/>
    <dgm:cxn modelId="{A48B26B7-A829-43E4-A61D-00A8A00ED044}" srcId="{959104A9-999A-4955-88FD-BD460F3032F0}" destId="{C8638299-DA4E-4FB1-97A8-AD9744751AB8}" srcOrd="2" destOrd="0" parTransId="{28E38C36-4173-4A8C-8D32-9A00ED34FCB3}" sibTransId="{8FCAF764-F865-4AA2-87FF-BE2566815CD6}"/>
    <dgm:cxn modelId="{00280BC9-3DD8-4A09-B402-8C762448E1DB}" type="presOf" srcId="{026E6022-0289-4632-BA53-678E6A6A0D47}" destId="{A0A0D626-2FFD-42AF-BFA8-7E71266C97AE}" srcOrd="0" destOrd="0" presId="urn:microsoft.com/office/officeart/2005/8/layout/cycle4"/>
    <dgm:cxn modelId="{1EAF99EC-930D-42C0-8618-F9F39E710044}" srcId="{4C047898-F373-469D-82E6-A9F5EC49C91E}" destId="{2AA87ED2-9642-4A1A-B758-59CDF2F565B7}" srcOrd="2" destOrd="0" parTransId="{B4D74F93-F955-4BDF-935F-BCAD4957EC4A}" sibTransId="{BC7882A9-DC2C-4BE8-BF0A-4950BF896F2B}"/>
    <dgm:cxn modelId="{4D789801-09B0-4B1A-8B2A-94C2133DFBF0}" type="presOf" srcId="{410CA080-DBCC-4C82-B7F2-9A5379C4B36D}" destId="{89CF6A14-8E7A-4AF4-B1B5-4BB19E119514}" srcOrd="0" destOrd="0" presId="urn:microsoft.com/office/officeart/2005/8/layout/cycle4"/>
    <dgm:cxn modelId="{6B5E83A6-2E25-43F3-9563-E78EC2DF373B}" type="presOf" srcId="{77ED21B6-2D43-464B-8634-938EEDACAE5C}" destId="{38A90DE8-A0D5-43F8-BE43-6AB80EB2EBDE}" srcOrd="0" destOrd="3" presId="urn:microsoft.com/office/officeart/2005/8/layout/cycle4"/>
    <dgm:cxn modelId="{C3B6EF18-7B81-47D4-B47B-FA6136EB1C05}" srcId="{A74EA689-EF83-42FF-BF0A-9517309658AA}" destId="{9F08F51E-9FDB-4076-9132-6B1D502877A4}" srcOrd="1" destOrd="0" parTransId="{8CAB50D0-E7E3-4610-B47B-658248FC7379}" sibTransId="{B3E918A4-A035-46AE-BBBD-06FD35D796CE}"/>
    <dgm:cxn modelId="{CA73A995-B427-48E2-82B6-267C189151AC}" type="presOf" srcId="{14EC4C18-0120-4C03-BD0F-99EBF38667AA}" destId="{7C470F2C-18A7-4110-A914-51102A59DCF6}" srcOrd="0" destOrd="4" presId="urn:microsoft.com/office/officeart/2005/8/layout/cycle4"/>
    <dgm:cxn modelId="{DCFA5529-C1A5-4F2F-9700-AFD67A8F169E}" type="presOf" srcId="{98E3EFF7-1D5E-4639-8903-29EB081687F8}" destId="{38A90DE8-A0D5-43F8-BE43-6AB80EB2EBDE}" srcOrd="0" destOrd="1" presId="urn:microsoft.com/office/officeart/2005/8/layout/cycle4"/>
    <dgm:cxn modelId="{DA79C490-74A2-4C0F-957E-0FE571BB48DE}" type="presOf" srcId="{98E3EFF7-1D5E-4639-8903-29EB081687F8}" destId="{819F106F-4515-44F8-9476-91F1A7E6F086}" srcOrd="1" destOrd="1" presId="urn:microsoft.com/office/officeart/2005/8/layout/cycle4"/>
    <dgm:cxn modelId="{FA312B1B-FE1E-4FA4-B339-BBB85F12D8FA}" type="presOf" srcId="{C8638299-DA4E-4FB1-97A8-AD9744751AB8}" destId="{69EE3A83-82A6-4064-8AE3-65BA7BF81094}" srcOrd="1" destOrd="3" presId="urn:microsoft.com/office/officeart/2005/8/layout/cycle4"/>
    <dgm:cxn modelId="{C85E0059-9FF6-4581-B9D4-F17BEB81887F}" type="presOf" srcId="{A74EA689-EF83-42FF-BF0A-9517309658AA}" destId="{AAC0FE0A-BDDD-4A88-9F4E-E5308978DE1A}" srcOrd="0" destOrd="0" presId="urn:microsoft.com/office/officeart/2005/8/layout/cycle4"/>
    <dgm:cxn modelId="{F0E9DD0C-673D-4825-BBCD-C0B2423E6895}" srcId="{959104A9-999A-4955-88FD-BD460F3032F0}" destId="{14EC4C18-0120-4C03-BD0F-99EBF38667AA}" srcOrd="3" destOrd="0" parTransId="{02091424-BCAA-431D-A5F0-69CE8C69BD0D}" sibTransId="{BA74AEAD-EC0C-4B37-A369-332293FBD8D0}"/>
    <dgm:cxn modelId="{0BF3079A-AFBE-46CD-9A57-024DFA8F2E0E}" type="presOf" srcId="{41FDD119-AEC9-4FA2-ADE3-E69CA2C9CBA7}" destId="{24AE5E8A-A951-4B2D-9E64-BF655E5C690E}" srcOrd="0" destOrd="0" presId="urn:microsoft.com/office/officeart/2005/8/layout/cycle4"/>
    <dgm:cxn modelId="{1CC21415-C8C7-4B82-A885-618B90A4A6C0}" type="presOf" srcId="{77ED21B6-2D43-464B-8634-938EEDACAE5C}" destId="{819F106F-4515-44F8-9476-91F1A7E6F086}" srcOrd="1" destOrd="3" presId="urn:microsoft.com/office/officeart/2005/8/layout/cycle4"/>
    <dgm:cxn modelId="{E97C7BA3-4FAC-42A0-AF4A-307E0FBF762B}" type="presOf" srcId="{14EC4C18-0120-4C03-BD0F-99EBF38667AA}" destId="{69EE3A83-82A6-4064-8AE3-65BA7BF81094}" srcOrd="1" destOrd="4" presId="urn:microsoft.com/office/officeart/2005/8/layout/cycle4"/>
    <dgm:cxn modelId="{0B9EE4E0-C866-4A1A-8F74-2BC814BC7432}" srcId="{4C047898-F373-469D-82E6-A9F5EC49C91E}" destId="{410CA080-DBCC-4C82-B7F2-9A5379C4B36D}" srcOrd="0" destOrd="0" parTransId="{4410EDE5-DB60-461C-AE29-ED63B612C24E}" sibTransId="{6976076B-CF85-4865-803A-89F58B4DC3E7}"/>
    <dgm:cxn modelId="{9E038372-3AB7-45DA-9C68-0B9A074A5751}" type="presOf" srcId="{D2209BD5-F40C-45A0-A83B-04F37F95D14D}" destId="{89CF6A14-8E7A-4AF4-B1B5-4BB19E119514}" srcOrd="0" destOrd="1" presId="urn:microsoft.com/office/officeart/2005/8/layout/cycle4"/>
    <dgm:cxn modelId="{76CB0128-77B9-4E26-AE3C-429073538538}" type="presOf" srcId="{2AA87ED2-9642-4A1A-B758-59CDF2F565B7}" destId="{5021DE26-C8A6-454A-8F4D-12BB05D3B354}" srcOrd="1" destOrd="2" presId="urn:microsoft.com/office/officeart/2005/8/layout/cycle4"/>
    <dgm:cxn modelId="{32BBCDDA-46C3-4D03-A62D-8ECA1258E284}" srcId="{959104A9-999A-4955-88FD-BD460F3032F0}" destId="{F16B05C6-5F31-409C-B3F2-0B25F474EA28}" srcOrd="4" destOrd="0" parTransId="{6C693596-4568-4A3C-876C-2DEFD953C42C}" sibTransId="{06B0E45A-DE9B-42C5-B7B2-8827C5158626}"/>
    <dgm:cxn modelId="{878FDBD4-C3D5-4DC1-971E-95C489689092}" srcId="{9F08F51E-9FDB-4076-9132-6B1D502877A4}" destId="{77ED21B6-2D43-464B-8634-938EEDACAE5C}" srcOrd="3" destOrd="0" parTransId="{98DEC022-9844-4CF0-98DF-9B2ABF12D455}" sibTransId="{B93F3C14-27E0-4B40-9720-9E415AF011F7}"/>
    <dgm:cxn modelId="{E688ED1C-7513-4D9F-828E-D43B38C61434}" type="presOf" srcId="{959104A9-999A-4955-88FD-BD460F3032F0}" destId="{69EE3A83-82A6-4064-8AE3-65BA7BF81094}" srcOrd="1" destOrd="0" presId="urn:microsoft.com/office/officeart/2005/8/layout/cycle4"/>
    <dgm:cxn modelId="{53F26B83-581E-4987-AB10-ECD780FF3353}" srcId="{7648F4AF-35CA-49EF-A9E0-CB824E000477}" destId="{41FDD119-AEC9-4FA2-ADE3-E69CA2C9CBA7}" srcOrd="0" destOrd="0" parTransId="{FE87854D-4A3A-47A0-B8C0-AD6701884AA2}" sibTransId="{2E655EB8-46A4-43C6-B5FF-C159731062FD}"/>
    <dgm:cxn modelId="{998D2BB1-57C9-4021-9268-DFA12A4293F7}" srcId="{9F08F51E-9FDB-4076-9132-6B1D502877A4}" destId="{5B51B8C6-5F88-4368-9EA2-EBFC9B8F32EB}" srcOrd="0" destOrd="0" parTransId="{81B8C803-1305-4921-861C-BFEEE54B7736}" sibTransId="{2E5469B3-701C-4F56-A06B-0D21512F3181}"/>
    <dgm:cxn modelId="{88102EED-FDAE-4389-8CB1-0804C6FB546A}" type="presOf" srcId="{F16B05C6-5F31-409C-B3F2-0B25F474EA28}" destId="{69EE3A83-82A6-4064-8AE3-65BA7BF81094}" srcOrd="1" destOrd="5" presId="urn:microsoft.com/office/officeart/2005/8/layout/cycle4"/>
    <dgm:cxn modelId="{D5B9CC15-11EE-4DE1-86B5-46BBD2C1B36E}" type="presParOf" srcId="{AAC0FE0A-BDDD-4A88-9F4E-E5308978DE1A}" destId="{54BF91BA-5539-41E9-90AE-3D9DEDFF2AAA}" srcOrd="0" destOrd="0" presId="urn:microsoft.com/office/officeart/2005/8/layout/cycle4"/>
    <dgm:cxn modelId="{6D830F1A-1BCA-4C06-A104-35995EBCA214}" type="presParOf" srcId="{54BF91BA-5539-41E9-90AE-3D9DEDFF2AAA}" destId="{2A1F0BCC-25A7-46AC-B530-4F6351ED459D}" srcOrd="0" destOrd="0" presId="urn:microsoft.com/office/officeart/2005/8/layout/cycle4"/>
    <dgm:cxn modelId="{149F8D07-5AF4-421D-A425-CFCDCA015BC5}" type="presParOf" srcId="{2A1F0BCC-25A7-46AC-B530-4F6351ED459D}" destId="{24AE5E8A-A951-4B2D-9E64-BF655E5C690E}" srcOrd="0" destOrd="0" presId="urn:microsoft.com/office/officeart/2005/8/layout/cycle4"/>
    <dgm:cxn modelId="{CE0C9A7D-1DB3-4A2D-B594-0B2CCE168EB5}" type="presParOf" srcId="{2A1F0BCC-25A7-46AC-B530-4F6351ED459D}" destId="{84CAB9DB-949F-49A7-8F72-3C04630BAD92}" srcOrd="1" destOrd="0" presId="urn:microsoft.com/office/officeart/2005/8/layout/cycle4"/>
    <dgm:cxn modelId="{95A34891-74B7-4B3E-AB48-12C40579212D}" type="presParOf" srcId="{54BF91BA-5539-41E9-90AE-3D9DEDFF2AAA}" destId="{BAC9AA65-3BA4-4002-A8F6-1C9B476B940A}" srcOrd="1" destOrd="0" presId="urn:microsoft.com/office/officeart/2005/8/layout/cycle4"/>
    <dgm:cxn modelId="{9954B293-A763-45A3-94DA-24ECECA150DB}" type="presParOf" srcId="{BAC9AA65-3BA4-4002-A8F6-1C9B476B940A}" destId="{38A90DE8-A0D5-43F8-BE43-6AB80EB2EBDE}" srcOrd="0" destOrd="0" presId="urn:microsoft.com/office/officeart/2005/8/layout/cycle4"/>
    <dgm:cxn modelId="{07AAB830-5B54-4E37-8A5F-8F12D628E313}" type="presParOf" srcId="{BAC9AA65-3BA4-4002-A8F6-1C9B476B940A}" destId="{819F106F-4515-44F8-9476-91F1A7E6F086}" srcOrd="1" destOrd="0" presId="urn:microsoft.com/office/officeart/2005/8/layout/cycle4"/>
    <dgm:cxn modelId="{4FFB0B80-23E8-4E45-B591-E8CE4098D961}" type="presParOf" srcId="{54BF91BA-5539-41E9-90AE-3D9DEDFF2AAA}" destId="{9FE2D661-23A0-4730-99BC-52EC5E0B1C97}" srcOrd="2" destOrd="0" presId="urn:microsoft.com/office/officeart/2005/8/layout/cycle4"/>
    <dgm:cxn modelId="{8E5D83FF-63D1-4439-9C54-11DEA0DA7E32}" type="presParOf" srcId="{9FE2D661-23A0-4730-99BC-52EC5E0B1C97}" destId="{89CF6A14-8E7A-4AF4-B1B5-4BB19E119514}" srcOrd="0" destOrd="0" presId="urn:microsoft.com/office/officeart/2005/8/layout/cycle4"/>
    <dgm:cxn modelId="{61B35DC9-0DFE-418B-BC34-0D859E4277FF}" type="presParOf" srcId="{9FE2D661-23A0-4730-99BC-52EC5E0B1C97}" destId="{5021DE26-C8A6-454A-8F4D-12BB05D3B354}" srcOrd="1" destOrd="0" presId="urn:microsoft.com/office/officeart/2005/8/layout/cycle4"/>
    <dgm:cxn modelId="{7B9A1D51-D04C-4D0F-B645-69BB4FFBEC4F}" type="presParOf" srcId="{54BF91BA-5539-41E9-90AE-3D9DEDFF2AAA}" destId="{91D3723C-0073-4FB8-B968-F9A2B60E2AFB}" srcOrd="3" destOrd="0" presId="urn:microsoft.com/office/officeart/2005/8/layout/cycle4"/>
    <dgm:cxn modelId="{911446A8-A407-448E-A3C1-1965D7820060}" type="presParOf" srcId="{91D3723C-0073-4FB8-B968-F9A2B60E2AFB}" destId="{7C470F2C-18A7-4110-A914-51102A59DCF6}" srcOrd="0" destOrd="0" presId="urn:microsoft.com/office/officeart/2005/8/layout/cycle4"/>
    <dgm:cxn modelId="{FFFF6418-0AF8-417C-A54C-2083A07DC53A}" type="presParOf" srcId="{91D3723C-0073-4FB8-B968-F9A2B60E2AFB}" destId="{69EE3A83-82A6-4064-8AE3-65BA7BF81094}" srcOrd="1" destOrd="0" presId="urn:microsoft.com/office/officeart/2005/8/layout/cycle4"/>
    <dgm:cxn modelId="{3FB76D21-8748-461A-8D1A-A0B1A5C4380E}" type="presParOf" srcId="{54BF91BA-5539-41E9-90AE-3D9DEDFF2AAA}" destId="{5D27308B-D6A0-40B0-A648-F8EA420FE08B}" srcOrd="4" destOrd="0" presId="urn:microsoft.com/office/officeart/2005/8/layout/cycle4"/>
    <dgm:cxn modelId="{AF77E398-5AA5-48C5-8370-4C5D3664C333}" type="presParOf" srcId="{AAC0FE0A-BDDD-4A88-9F4E-E5308978DE1A}" destId="{4CE7A7B8-C4C8-4783-ACEA-01DAB299A7E9}" srcOrd="1" destOrd="0" presId="urn:microsoft.com/office/officeart/2005/8/layout/cycle4"/>
    <dgm:cxn modelId="{518E1AD1-70BC-4980-813D-2035D4248EDF}" type="presParOf" srcId="{4CE7A7B8-C4C8-4783-ACEA-01DAB299A7E9}" destId="{ECB0E478-9333-4C44-AB94-53726F5E75C3}" srcOrd="0" destOrd="0" presId="urn:microsoft.com/office/officeart/2005/8/layout/cycle4"/>
    <dgm:cxn modelId="{E9FE15AA-A75D-426F-9A9C-854494B5EAE9}" type="presParOf" srcId="{4CE7A7B8-C4C8-4783-ACEA-01DAB299A7E9}" destId="{D6C35BE7-8880-4E2F-92AE-4F8FD8EDABBA}" srcOrd="1" destOrd="0" presId="urn:microsoft.com/office/officeart/2005/8/layout/cycle4"/>
    <dgm:cxn modelId="{02AD75D3-E788-4C0C-9065-E27255AF34E4}" type="presParOf" srcId="{4CE7A7B8-C4C8-4783-ACEA-01DAB299A7E9}" destId="{1AE9409F-ACFB-4A57-BA3F-D9E819FB246F}" srcOrd="2" destOrd="0" presId="urn:microsoft.com/office/officeart/2005/8/layout/cycle4"/>
    <dgm:cxn modelId="{AEF173C8-8D4A-4D04-B687-CC4AA417A880}" type="presParOf" srcId="{4CE7A7B8-C4C8-4783-ACEA-01DAB299A7E9}" destId="{A0A0D626-2FFD-42AF-BFA8-7E71266C97AE}" srcOrd="3" destOrd="0" presId="urn:microsoft.com/office/officeart/2005/8/layout/cycle4"/>
    <dgm:cxn modelId="{04A45805-76A6-4FCD-AB82-DC9916B2D233}" type="presParOf" srcId="{4CE7A7B8-C4C8-4783-ACEA-01DAB299A7E9}" destId="{1721AD6B-20D9-47E1-800B-8952B62F6703}" srcOrd="4" destOrd="0" presId="urn:microsoft.com/office/officeart/2005/8/layout/cycle4"/>
    <dgm:cxn modelId="{42B2E7CC-7B03-4C56-9D76-36F026A2919E}" type="presParOf" srcId="{AAC0FE0A-BDDD-4A88-9F4E-E5308978DE1A}" destId="{A99AA9EF-762B-43CA-987C-A7A0B34655D7}" srcOrd="2" destOrd="0" presId="urn:microsoft.com/office/officeart/2005/8/layout/cycle4"/>
    <dgm:cxn modelId="{AFCDC169-8EAF-4C01-B176-7E13A8584305}" type="presParOf" srcId="{AAC0FE0A-BDDD-4A88-9F4E-E5308978DE1A}" destId="{2E789674-0025-4294-90F9-6B23534807E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DB0E9-ED05-487D-B4AB-3916F671A0B0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</dgm:pt>
    <dgm:pt modelId="{923437B5-6F87-480D-80CD-DC76A09FF632}">
      <dgm:prSet phldrT="[Text]"/>
      <dgm:spPr/>
      <dgm:t>
        <a:bodyPr/>
        <a:lstStyle/>
        <a:p>
          <a:r>
            <a:rPr lang="en-AU" dirty="0" smtClean="0"/>
            <a:t>Mentoring</a:t>
          </a:r>
          <a:endParaRPr lang="en-AU" dirty="0"/>
        </a:p>
      </dgm:t>
    </dgm:pt>
    <dgm:pt modelId="{24CA6E62-0B58-4175-B565-A7F52A7F367E}" type="parTrans" cxnId="{6FFB9B07-3D47-4246-9721-EC970B6F14FA}">
      <dgm:prSet/>
      <dgm:spPr/>
      <dgm:t>
        <a:bodyPr/>
        <a:lstStyle/>
        <a:p>
          <a:endParaRPr lang="en-AU"/>
        </a:p>
      </dgm:t>
    </dgm:pt>
    <dgm:pt modelId="{6B766EAA-E1D5-45AD-944E-06935137FE84}" type="sibTrans" cxnId="{6FFB9B07-3D47-4246-9721-EC970B6F14FA}">
      <dgm:prSet/>
      <dgm:spPr/>
      <dgm:t>
        <a:bodyPr/>
        <a:lstStyle/>
        <a:p>
          <a:endParaRPr lang="en-AU"/>
        </a:p>
      </dgm:t>
    </dgm:pt>
    <dgm:pt modelId="{C55FF4E0-1526-494A-8A38-24ACCF84B335}">
      <dgm:prSet phldrT="[Text]"/>
      <dgm:spPr/>
      <dgm:t>
        <a:bodyPr/>
        <a:lstStyle/>
        <a:p>
          <a:r>
            <a:rPr lang="en-AU" dirty="0" smtClean="0"/>
            <a:t>Theory</a:t>
          </a:r>
          <a:endParaRPr lang="en-AU" dirty="0"/>
        </a:p>
      </dgm:t>
    </dgm:pt>
    <dgm:pt modelId="{FD87951B-0A7F-4E03-9F8C-E1AD60AACFB5}" type="parTrans" cxnId="{54E7E5B7-C11A-4315-9FCA-CA9E9DDD5BC3}">
      <dgm:prSet/>
      <dgm:spPr/>
      <dgm:t>
        <a:bodyPr/>
        <a:lstStyle/>
        <a:p>
          <a:endParaRPr lang="en-AU"/>
        </a:p>
      </dgm:t>
    </dgm:pt>
    <dgm:pt modelId="{DD8E0B3F-AF81-42BB-AD67-69778535B704}" type="sibTrans" cxnId="{54E7E5B7-C11A-4315-9FCA-CA9E9DDD5BC3}">
      <dgm:prSet/>
      <dgm:spPr/>
      <dgm:t>
        <a:bodyPr/>
        <a:lstStyle/>
        <a:p>
          <a:endParaRPr lang="en-AU"/>
        </a:p>
      </dgm:t>
    </dgm:pt>
    <dgm:pt modelId="{2E6AE81D-2E81-4787-A76A-B88CBF8D4EA7}">
      <dgm:prSet phldrT="[Text]"/>
      <dgm:spPr/>
      <dgm:t>
        <a:bodyPr/>
        <a:lstStyle/>
        <a:p>
          <a:r>
            <a:rPr lang="en-AU" dirty="0" smtClean="0"/>
            <a:t>Community Project</a:t>
          </a:r>
          <a:endParaRPr lang="en-AU" dirty="0"/>
        </a:p>
      </dgm:t>
    </dgm:pt>
    <dgm:pt modelId="{C166E1C3-CCB1-402C-856A-6474A1E2E68E}" type="parTrans" cxnId="{65E2B3C6-BA71-444F-883F-2953321EC1F4}">
      <dgm:prSet/>
      <dgm:spPr/>
      <dgm:t>
        <a:bodyPr/>
        <a:lstStyle/>
        <a:p>
          <a:endParaRPr lang="en-AU"/>
        </a:p>
      </dgm:t>
    </dgm:pt>
    <dgm:pt modelId="{3AE76151-92B7-4A81-B671-1BDFD13E8D5C}" type="sibTrans" cxnId="{65E2B3C6-BA71-444F-883F-2953321EC1F4}">
      <dgm:prSet/>
      <dgm:spPr/>
      <dgm:t>
        <a:bodyPr/>
        <a:lstStyle/>
        <a:p>
          <a:endParaRPr lang="en-AU"/>
        </a:p>
      </dgm:t>
    </dgm:pt>
    <dgm:pt modelId="{D26BB180-9DB6-4926-ACA2-767FB1EC1FAB}" type="pres">
      <dgm:prSet presAssocID="{42EDB0E9-ED05-487D-B4AB-3916F671A0B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0868C69-635C-4155-8D9F-53C4675E68CE}" type="pres">
      <dgm:prSet presAssocID="{923437B5-6F87-480D-80CD-DC76A09FF63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DAFDC1-1B54-4D0A-8659-1E8136B79B66}" type="pres">
      <dgm:prSet presAssocID="{923437B5-6F87-480D-80CD-DC76A09FF632}" presName="gear1srcNode" presStyleLbl="node1" presStyleIdx="0" presStyleCnt="3"/>
      <dgm:spPr/>
      <dgm:t>
        <a:bodyPr/>
        <a:lstStyle/>
        <a:p>
          <a:endParaRPr lang="en-AU"/>
        </a:p>
      </dgm:t>
    </dgm:pt>
    <dgm:pt modelId="{BCEDE74D-A7D4-4FE6-BEE7-83DBAA1946FF}" type="pres">
      <dgm:prSet presAssocID="{923437B5-6F87-480D-80CD-DC76A09FF632}" presName="gear1dstNode" presStyleLbl="node1" presStyleIdx="0" presStyleCnt="3"/>
      <dgm:spPr/>
      <dgm:t>
        <a:bodyPr/>
        <a:lstStyle/>
        <a:p>
          <a:endParaRPr lang="en-AU"/>
        </a:p>
      </dgm:t>
    </dgm:pt>
    <dgm:pt modelId="{5BB94A82-186D-4443-B5CD-3117F5131262}" type="pres">
      <dgm:prSet presAssocID="{C55FF4E0-1526-494A-8A38-24ACCF84B33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934AF6F-B697-4FAD-BBB5-56AC4151EB92}" type="pres">
      <dgm:prSet presAssocID="{C55FF4E0-1526-494A-8A38-24ACCF84B335}" presName="gear2srcNode" presStyleLbl="node1" presStyleIdx="1" presStyleCnt="3"/>
      <dgm:spPr/>
      <dgm:t>
        <a:bodyPr/>
        <a:lstStyle/>
        <a:p>
          <a:endParaRPr lang="en-AU"/>
        </a:p>
      </dgm:t>
    </dgm:pt>
    <dgm:pt modelId="{31ABD400-CE3E-4C3B-A469-84B3A6EF6B3A}" type="pres">
      <dgm:prSet presAssocID="{C55FF4E0-1526-494A-8A38-24ACCF84B335}" presName="gear2dstNode" presStyleLbl="node1" presStyleIdx="1" presStyleCnt="3"/>
      <dgm:spPr/>
      <dgm:t>
        <a:bodyPr/>
        <a:lstStyle/>
        <a:p>
          <a:endParaRPr lang="en-AU"/>
        </a:p>
      </dgm:t>
    </dgm:pt>
    <dgm:pt modelId="{B8E306C3-7E4D-487A-BFB1-27A9BA219935}" type="pres">
      <dgm:prSet presAssocID="{2E6AE81D-2E81-4787-A76A-B88CBF8D4EA7}" presName="gear3" presStyleLbl="node1" presStyleIdx="2" presStyleCnt="3"/>
      <dgm:spPr/>
      <dgm:t>
        <a:bodyPr/>
        <a:lstStyle/>
        <a:p>
          <a:endParaRPr lang="en-AU"/>
        </a:p>
      </dgm:t>
    </dgm:pt>
    <dgm:pt modelId="{950DBFCA-936B-420F-9815-7D1CBBFBECE3}" type="pres">
      <dgm:prSet presAssocID="{2E6AE81D-2E81-4787-A76A-B88CBF8D4EA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8E393A3-1D5C-4BCA-847E-62EFAAE64F16}" type="pres">
      <dgm:prSet presAssocID="{2E6AE81D-2E81-4787-A76A-B88CBF8D4EA7}" presName="gear3srcNode" presStyleLbl="node1" presStyleIdx="2" presStyleCnt="3"/>
      <dgm:spPr/>
      <dgm:t>
        <a:bodyPr/>
        <a:lstStyle/>
        <a:p>
          <a:endParaRPr lang="en-AU"/>
        </a:p>
      </dgm:t>
    </dgm:pt>
    <dgm:pt modelId="{9A8A1F45-A32C-4272-B93E-92C9A200056B}" type="pres">
      <dgm:prSet presAssocID="{2E6AE81D-2E81-4787-A76A-B88CBF8D4EA7}" presName="gear3dstNode" presStyleLbl="node1" presStyleIdx="2" presStyleCnt="3"/>
      <dgm:spPr/>
      <dgm:t>
        <a:bodyPr/>
        <a:lstStyle/>
        <a:p>
          <a:endParaRPr lang="en-AU"/>
        </a:p>
      </dgm:t>
    </dgm:pt>
    <dgm:pt modelId="{D271E488-C82C-4C1D-BD77-278A1F802140}" type="pres">
      <dgm:prSet presAssocID="{6B766EAA-E1D5-45AD-944E-06935137FE84}" presName="connector1" presStyleLbl="sibTrans2D1" presStyleIdx="0" presStyleCnt="3"/>
      <dgm:spPr/>
      <dgm:t>
        <a:bodyPr/>
        <a:lstStyle/>
        <a:p>
          <a:endParaRPr lang="en-AU"/>
        </a:p>
      </dgm:t>
    </dgm:pt>
    <dgm:pt modelId="{8D6D4551-74E5-4F76-9F3A-ADC82F2B226E}" type="pres">
      <dgm:prSet presAssocID="{DD8E0B3F-AF81-42BB-AD67-69778535B704}" presName="connector2" presStyleLbl="sibTrans2D1" presStyleIdx="1" presStyleCnt="3"/>
      <dgm:spPr/>
      <dgm:t>
        <a:bodyPr/>
        <a:lstStyle/>
        <a:p>
          <a:endParaRPr lang="en-AU"/>
        </a:p>
      </dgm:t>
    </dgm:pt>
    <dgm:pt modelId="{A1702B52-41E6-4079-A559-808402D3EAC6}" type="pres">
      <dgm:prSet presAssocID="{3AE76151-92B7-4A81-B671-1BDFD13E8D5C}" presName="connector3" presStyleLbl="sibTrans2D1" presStyleIdx="2" presStyleCnt="3"/>
      <dgm:spPr/>
      <dgm:t>
        <a:bodyPr/>
        <a:lstStyle/>
        <a:p>
          <a:endParaRPr lang="en-AU"/>
        </a:p>
      </dgm:t>
    </dgm:pt>
  </dgm:ptLst>
  <dgm:cxnLst>
    <dgm:cxn modelId="{E930A2A0-B05B-4DFE-AC2D-AAB28F6DC423}" type="presOf" srcId="{2E6AE81D-2E81-4787-A76A-B88CBF8D4EA7}" destId="{F8E393A3-1D5C-4BCA-847E-62EFAAE64F16}" srcOrd="2" destOrd="0" presId="urn:microsoft.com/office/officeart/2005/8/layout/gear1"/>
    <dgm:cxn modelId="{1CCD2B45-A921-4E2F-BF15-EC7A6AFA5A67}" type="presOf" srcId="{6B766EAA-E1D5-45AD-944E-06935137FE84}" destId="{D271E488-C82C-4C1D-BD77-278A1F802140}" srcOrd="0" destOrd="0" presId="urn:microsoft.com/office/officeart/2005/8/layout/gear1"/>
    <dgm:cxn modelId="{36F4607B-D65F-4F83-91C7-92BCF2637F5A}" type="presOf" srcId="{DD8E0B3F-AF81-42BB-AD67-69778535B704}" destId="{8D6D4551-74E5-4F76-9F3A-ADC82F2B226E}" srcOrd="0" destOrd="0" presId="urn:microsoft.com/office/officeart/2005/8/layout/gear1"/>
    <dgm:cxn modelId="{54E7E5B7-C11A-4315-9FCA-CA9E9DDD5BC3}" srcId="{42EDB0E9-ED05-487D-B4AB-3916F671A0B0}" destId="{C55FF4E0-1526-494A-8A38-24ACCF84B335}" srcOrd="1" destOrd="0" parTransId="{FD87951B-0A7F-4E03-9F8C-E1AD60AACFB5}" sibTransId="{DD8E0B3F-AF81-42BB-AD67-69778535B704}"/>
    <dgm:cxn modelId="{3ED53ABD-DF2D-4BF5-B329-4CA4A9E805DE}" type="presOf" srcId="{923437B5-6F87-480D-80CD-DC76A09FF632}" destId="{BCEDE74D-A7D4-4FE6-BEE7-83DBAA1946FF}" srcOrd="2" destOrd="0" presId="urn:microsoft.com/office/officeart/2005/8/layout/gear1"/>
    <dgm:cxn modelId="{68CB42D1-D1DD-4A37-8C2A-6B925D88B33E}" type="presOf" srcId="{2E6AE81D-2E81-4787-A76A-B88CBF8D4EA7}" destId="{950DBFCA-936B-420F-9815-7D1CBBFBECE3}" srcOrd="1" destOrd="0" presId="urn:microsoft.com/office/officeart/2005/8/layout/gear1"/>
    <dgm:cxn modelId="{65E2B3C6-BA71-444F-883F-2953321EC1F4}" srcId="{42EDB0E9-ED05-487D-B4AB-3916F671A0B0}" destId="{2E6AE81D-2E81-4787-A76A-B88CBF8D4EA7}" srcOrd="2" destOrd="0" parTransId="{C166E1C3-CCB1-402C-856A-6474A1E2E68E}" sibTransId="{3AE76151-92B7-4A81-B671-1BDFD13E8D5C}"/>
    <dgm:cxn modelId="{43CAEBAE-2247-464B-AE60-13DD3EA8A634}" type="presOf" srcId="{2E6AE81D-2E81-4787-A76A-B88CBF8D4EA7}" destId="{9A8A1F45-A32C-4272-B93E-92C9A200056B}" srcOrd="3" destOrd="0" presId="urn:microsoft.com/office/officeart/2005/8/layout/gear1"/>
    <dgm:cxn modelId="{ACFDD91F-71A6-4089-8BF9-0947496F60A1}" type="presOf" srcId="{C55FF4E0-1526-494A-8A38-24ACCF84B335}" destId="{4934AF6F-B697-4FAD-BBB5-56AC4151EB92}" srcOrd="1" destOrd="0" presId="urn:microsoft.com/office/officeart/2005/8/layout/gear1"/>
    <dgm:cxn modelId="{B12B7E2E-6150-4D02-A6D4-51674CA0FA76}" type="presOf" srcId="{C55FF4E0-1526-494A-8A38-24ACCF84B335}" destId="{5BB94A82-186D-4443-B5CD-3117F5131262}" srcOrd="0" destOrd="0" presId="urn:microsoft.com/office/officeart/2005/8/layout/gear1"/>
    <dgm:cxn modelId="{6FFB9B07-3D47-4246-9721-EC970B6F14FA}" srcId="{42EDB0E9-ED05-487D-B4AB-3916F671A0B0}" destId="{923437B5-6F87-480D-80CD-DC76A09FF632}" srcOrd="0" destOrd="0" parTransId="{24CA6E62-0B58-4175-B565-A7F52A7F367E}" sibTransId="{6B766EAA-E1D5-45AD-944E-06935137FE84}"/>
    <dgm:cxn modelId="{C88EE4B1-E15B-4FA1-8B0F-C35F1B05E4F4}" type="presOf" srcId="{2E6AE81D-2E81-4787-A76A-B88CBF8D4EA7}" destId="{B8E306C3-7E4D-487A-BFB1-27A9BA219935}" srcOrd="0" destOrd="0" presId="urn:microsoft.com/office/officeart/2005/8/layout/gear1"/>
    <dgm:cxn modelId="{FC0790F6-48B8-4712-B057-897B4C1AD0FD}" type="presOf" srcId="{923437B5-6F87-480D-80CD-DC76A09FF632}" destId="{70868C69-635C-4155-8D9F-53C4675E68CE}" srcOrd="0" destOrd="0" presId="urn:microsoft.com/office/officeart/2005/8/layout/gear1"/>
    <dgm:cxn modelId="{9BA18439-D97C-4B55-B919-5059ECA071EB}" type="presOf" srcId="{42EDB0E9-ED05-487D-B4AB-3916F671A0B0}" destId="{D26BB180-9DB6-4926-ACA2-767FB1EC1FAB}" srcOrd="0" destOrd="0" presId="urn:microsoft.com/office/officeart/2005/8/layout/gear1"/>
    <dgm:cxn modelId="{EB709868-6BE0-48F4-9D02-632E795E63A9}" type="presOf" srcId="{923437B5-6F87-480D-80CD-DC76A09FF632}" destId="{08DAFDC1-1B54-4D0A-8659-1E8136B79B66}" srcOrd="1" destOrd="0" presId="urn:microsoft.com/office/officeart/2005/8/layout/gear1"/>
    <dgm:cxn modelId="{D74F44D6-8E83-4731-8542-E00B6A7D7C79}" type="presOf" srcId="{3AE76151-92B7-4A81-B671-1BDFD13E8D5C}" destId="{A1702B52-41E6-4079-A559-808402D3EAC6}" srcOrd="0" destOrd="0" presId="urn:microsoft.com/office/officeart/2005/8/layout/gear1"/>
    <dgm:cxn modelId="{81645567-45D2-4F83-9618-9EC0C8CE4A8E}" type="presOf" srcId="{C55FF4E0-1526-494A-8A38-24ACCF84B335}" destId="{31ABD400-CE3E-4C3B-A469-84B3A6EF6B3A}" srcOrd="2" destOrd="0" presId="urn:microsoft.com/office/officeart/2005/8/layout/gear1"/>
    <dgm:cxn modelId="{968A6691-8D92-4059-A600-A2B374B42D9E}" type="presParOf" srcId="{D26BB180-9DB6-4926-ACA2-767FB1EC1FAB}" destId="{70868C69-635C-4155-8D9F-53C4675E68CE}" srcOrd="0" destOrd="0" presId="urn:microsoft.com/office/officeart/2005/8/layout/gear1"/>
    <dgm:cxn modelId="{71260837-5EEA-465F-A053-1E118A37ECEE}" type="presParOf" srcId="{D26BB180-9DB6-4926-ACA2-767FB1EC1FAB}" destId="{08DAFDC1-1B54-4D0A-8659-1E8136B79B66}" srcOrd="1" destOrd="0" presId="urn:microsoft.com/office/officeart/2005/8/layout/gear1"/>
    <dgm:cxn modelId="{D1649D85-9C13-428F-89D6-9A6900131B4D}" type="presParOf" srcId="{D26BB180-9DB6-4926-ACA2-767FB1EC1FAB}" destId="{BCEDE74D-A7D4-4FE6-BEE7-83DBAA1946FF}" srcOrd="2" destOrd="0" presId="urn:microsoft.com/office/officeart/2005/8/layout/gear1"/>
    <dgm:cxn modelId="{F48BC345-0326-4A4E-863E-1FCE3225DEB4}" type="presParOf" srcId="{D26BB180-9DB6-4926-ACA2-767FB1EC1FAB}" destId="{5BB94A82-186D-4443-B5CD-3117F5131262}" srcOrd="3" destOrd="0" presId="urn:microsoft.com/office/officeart/2005/8/layout/gear1"/>
    <dgm:cxn modelId="{8B283811-66A7-423E-87AE-66FFBB5D8796}" type="presParOf" srcId="{D26BB180-9DB6-4926-ACA2-767FB1EC1FAB}" destId="{4934AF6F-B697-4FAD-BBB5-56AC4151EB92}" srcOrd="4" destOrd="0" presId="urn:microsoft.com/office/officeart/2005/8/layout/gear1"/>
    <dgm:cxn modelId="{E683867C-5567-4692-886B-BD9EEC9D8D1E}" type="presParOf" srcId="{D26BB180-9DB6-4926-ACA2-767FB1EC1FAB}" destId="{31ABD400-CE3E-4C3B-A469-84B3A6EF6B3A}" srcOrd="5" destOrd="0" presId="urn:microsoft.com/office/officeart/2005/8/layout/gear1"/>
    <dgm:cxn modelId="{7F5DB962-0343-496F-8DEE-E23A2EA34EF8}" type="presParOf" srcId="{D26BB180-9DB6-4926-ACA2-767FB1EC1FAB}" destId="{B8E306C3-7E4D-487A-BFB1-27A9BA219935}" srcOrd="6" destOrd="0" presId="urn:microsoft.com/office/officeart/2005/8/layout/gear1"/>
    <dgm:cxn modelId="{C781CBEE-C9A7-453C-B566-B0BEACF654A1}" type="presParOf" srcId="{D26BB180-9DB6-4926-ACA2-767FB1EC1FAB}" destId="{950DBFCA-936B-420F-9815-7D1CBBFBECE3}" srcOrd="7" destOrd="0" presId="urn:microsoft.com/office/officeart/2005/8/layout/gear1"/>
    <dgm:cxn modelId="{787992C5-502F-45D7-88AB-6413CC46D484}" type="presParOf" srcId="{D26BB180-9DB6-4926-ACA2-767FB1EC1FAB}" destId="{F8E393A3-1D5C-4BCA-847E-62EFAAE64F16}" srcOrd="8" destOrd="0" presId="urn:microsoft.com/office/officeart/2005/8/layout/gear1"/>
    <dgm:cxn modelId="{5C9891C1-144E-4FAB-AF6F-DF951A22D557}" type="presParOf" srcId="{D26BB180-9DB6-4926-ACA2-767FB1EC1FAB}" destId="{9A8A1F45-A32C-4272-B93E-92C9A200056B}" srcOrd="9" destOrd="0" presId="urn:microsoft.com/office/officeart/2005/8/layout/gear1"/>
    <dgm:cxn modelId="{334DFC06-5C7B-429D-8985-A14BE2E1C3CC}" type="presParOf" srcId="{D26BB180-9DB6-4926-ACA2-767FB1EC1FAB}" destId="{D271E488-C82C-4C1D-BD77-278A1F802140}" srcOrd="10" destOrd="0" presId="urn:microsoft.com/office/officeart/2005/8/layout/gear1"/>
    <dgm:cxn modelId="{97A83DB7-4D4E-4D59-8ABF-80701606960F}" type="presParOf" srcId="{D26BB180-9DB6-4926-ACA2-767FB1EC1FAB}" destId="{8D6D4551-74E5-4F76-9F3A-ADC82F2B226E}" srcOrd="11" destOrd="0" presId="urn:microsoft.com/office/officeart/2005/8/layout/gear1"/>
    <dgm:cxn modelId="{D6AF2D48-B7A7-4C43-8D31-BECB9609DCF5}" type="presParOf" srcId="{D26BB180-9DB6-4926-ACA2-767FB1EC1FAB}" destId="{A1702B52-41E6-4079-A559-808402D3EAC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75B2B4-A981-4412-8FFA-743694A0F43A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24C08143-B7A9-4943-B11F-7103539B80F9}">
      <dgm:prSet phldrT="[Text]" custT="1"/>
      <dgm:spPr/>
      <dgm:t>
        <a:bodyPr/>
        <a:lstStyle/>
        <a:p>
          <a:r>
            <a:rPr lang="en-AU" sz="2000" dirty="0" smtClean="0">
              <a:latin typeface="Century Gothic" pitchFamily="34" charset="0"/>
            </a:rPr>
            <a:t>Tours</a:t>
          </a:r>
          <a:endParaRPr lang="en-AU" sz="2000" dirty="0">
            <a:latin typeface="Century Gothic" pitchFamily="34" charset="0"/>
          </a:endParaRPr>
        </a:p>
      </dgm:t>
    </dgm:pt>
    <dgm:pt modelId="{6CE3FC77-F5D0-4960-AD45-F65CAE3BCF6E}" type="parTrans" cxnId="{D5C8C7AC-BC4B-44A9-8CE1-A1AC4009EF31}">
      <dgm:prSet/>
      <dgm:spPr/>
      <dgm:t>
        <a:bodyPr/>
        <a:lstStyle/>
        <a:p>
          <a:endParaRPr lang="en-AU"/>
        </a:p>
      </dgm:t>
    </dgm:pt>
    <dgm:pt modelId="{7758A413-BB9A-4C99-AA3F-802FE53E4380}" type="sibTrans" cxnId="{D5C8C7AC-BC4B-44A9-8CE1-A1AC4009EF31}">
      <dgm:prSet/>
      <dgm:spPr/>
      <dgm:t>
        <a:bodyPr/>
        <a:lstStyle/>
        <a:p>
          <a:endParaRPr lang="en-AU"/>
        </a:p>
      </dgm:t>
    </dgm:pt>
    <dgm:pt modelId="{4486BC4D-5613-4BBA-B0D4-442068721CFA}">
      <dgm:prSet phldrT="[Text]" custT="1"/>
      <dgm:spPr/>
      <dgm:t>
        <a:bodyPr/>
        <a:lstStyle/>
        <a:p>
          <a:r>
            <a:rPr lang="en-AU" sz="2000" dirty="0" smtClean="0">
              <a:latin typeface="Century Gothic" pitchFamily="34" charset="0"/>
            </a:rPr>
            <a:t>Simulations</a:t>
          </a:r>
          <a:endParaRPr lang="en-AU" sz="2000" dirty="0">
            <a:latin typeface="Century Gothic" pitchFamily="34" charset="0"/>
          </a:endParaRPr>
        </a:p>
      </dgm:t>
    </dgm:pt>
    <dgm:pt modelId="{CAFFEBB0-1CCB-46D3-9CB8-E4594D3D23D0}" type="parTrans" cxnId="{8F7AC9BA-9EB6-41FC-88CB-BE4938705C39}">
      <dgm:prSet/>
      <dgm:spPr/>
      <dgm:t>
        <a:bodyPr/>
        <a:lstStyle/>
        <a:p>
          <a:endParaRPr lang="en-AU"/>
        </a:p>
      </dgm:t>
    </dgm:pt>
    <dgm:pt modelId="{09DFF1C8-DB76-4B62-8DCF-C1F1F1DBC975}" type="sibTrans" cxnId="{8F7AC9BA-9EB6-41FC-88CB-BE4938705C39}">
      <dgm:prSet/>
      <dgm:spPr/>
      <dgm:t>
        <a:bodyPr/>
        <a:lstStyle/>
        <a:p>
          <a:endParaRPr lang="en-AU"/>
        </a:p>
      </dgm:t>
    </dgm:pt>
    <dgm:pt modelId="{B62F149A-638A-4E1B-A870-7704BF566321}">
      <dgm:prSet phldrT="[Text]" custT="1"/>
      <dgm:spPr/>
      <dgm:t>
        <a:bodyPr/>
        <a:lstStyle/>
        <a:p>
          <a:r>
            <a:rPr lang="en-AU" sz="2000" dirty="0" smtClean="0">
              <a:latin typeface="Century Gothic" pitchFamily="34" charset="0"/>
            </a:rPr>
            <a:t>Art and Music</a:t>
          </a:r>
          <a:endParaRPr lang="en-AU" sz="2000" dirty="0">
            <a:latin typeface="Century Gothic" pitchFamily="34" charset="0"/>
          </a:endParaRPr>
        </a:p>
      </dgm:t>
    </dgm:pt>
    <dgm:pt modelId="{21B1C4E8-66CF-4424-B094-7BD96CA69F41}" type="parTrans" cxnId="{905FB0B6-00EC-4BBC-A2FE-64C6FF55754D}">
      <dgm:prSet/>
      <dgm:spPr/>
      <dgm:t>
        <a:bodyPr/>
        <a:lstStyle/>
        <a:p>
          <a:endParaRPr lang="en-AU"/>
        </a:p>
      </dgm:t>
    </dgm:pt>
    <dgm:pt modelId="{EB199152-34F5-4C8E-A066-A6A801D4038C}" type="sibTrans" cxnId="{905FB0B6-00EC-4BBC-A2FE-64C6FF55754D}">
      <dgm:prSet/>
      <dgm:spPr/>
      <dgm:t>
        <a:bodyPr/>
        <a:lstStyle/>
        <a:p>
          <a:endParaRPr lang="en-AU"/>
        </a:p>
      </dgm:t>
    </dgm:pt>
    <dgm:pt modelId="{C8F13D94-2B74-4DCB-803A-35FD0406A405}">
      <dgm:prSet phldrT="[Text]" custT="1"/>
      <dgm:spPr/>
      <dgm:t>
        <a:bodyPr/>
        <a:lstStyle/>
        <a:p>
          <a:r>
            <a:rPr lang="en-AU" sz="2000" dirty="0" smtClean="0">
              <a:latin typeface="Century Gothic" pitchFamily="34" charset="0"/>
            </a:rPr>
            <a:t>Story Telling</a:t>
          </a:r>
          <a:endParaRPr lang="en-AU" sz="2000" dirty="0">
            <a:latin typeface="Century Gothic" pitchFamily="34" charset="0"/>
          </a:endParaRPr>
        </a:p>
      </dgm:t>
    </dgm:pt>
    <dgm:pt modelId="{5D90DE7E-875E-45CF-969C-6E65C3246FCA}" type="parTrans" cxnId="{847FFAFA-E443-4BE5-A9EE-865165454F3B}">
      <dgm:prSet/>
      <dgm:spPr/>
      <dgm:t>
        <a:bodyPr/>
        <a:lstStyle/>
        <a:p>
          <a:endParaRPr lang="en-AU"/>
        </a:p>
      </dgm:t>
    </dgm:pt>
    <dgm:pt modelId="{435E08F9-FB97-495E-BF18-8F739E6AE89A}" type="sibTrans" cxnId="{847FFAFA-E443-4BE5-A9EE-865165454F3B}">
      <dgm:prSet/>
      <dgm:spPr/>
      <dgm:t>
        <a:bodyPr/>
        <a:lstStyle/>
        <a:p>
          <a:endParaRPr lang="en-AU"/>
        </a:p>
      </dgm:t>
    </dgm:pt>
    <dgm:pt modelId="{63B2463C-CE37-4DDB-AB8B-A2E8845EF49D}">
      <dgm:prSet phldrT="[Text]" custT="1"/>
      <dgm:spPr/>
      <dgm:t>
        <a:bodyPr/>
        <a:lstStyle/>
        <a:p>
          <a:endParaRPr lang="en-AU" sz="2000" dirty="0" smtClean="0">
            <a:latin typeface="Century Gothic" pitchFamily="34" charset="0"/>
          </a:endParaRPr>
        </a:p>
        <a:p>
          <a:r>
            <a:rPr lang="en-AU" sz="2000" dirty="0" smtClean="0">
              <a:latin typeface="Century Gothic" pitchFamily="34" charset="0"/>
            </a:rPr>
            <a:t>Action Learning Projects</a:t>
          </a:r>
          <a:endParaRPr lang="en-AU" sz="2000" dirty="0">
            <a:latin typeface="Century Gothic" pitchFamily="34" charset="0"/>
          </a:endParaRPr>
        </a:p>
      </dgm:t>
    </dgm:pt>
    <dgm:pt modelId="{AA2D6FF0-F7C2-4400-B031-B4457E05A51B}" type="parTrans" cxnId="{56B1F474-48B9-47C1-9DC6-D3178FF4748B}">
      <dgm:prSet/>
      <dgm:spPr/>
      <dgm:t>
        <a:bodyPr/>
        <a:lstStyle/>
        <a:p>
          <a:endParaRPr lang="en-AU"/>
        </a:p>
      </dgm:t>
    </dgm:pt>
    <dgm:pt modelId="{513164F1-2CC9-4503-9132-E768E578A6AD}" type="sibTrans" cxnId="{56B1F474-48B9-47C1-9DC6-D3178FF4748B}">
      <dgm:prSet/>
      <dgm:spPr/>
      <dgm:t>
        <a:bodyPr/>
        <a:lstStyle/>
        <a:p>
          <a:endParaRPr lang="en-AU"/>
        </a:p>
      </dgm:t>
    </dgm:pt>
    <dgm:pt modelId="{41237CA7-7607-44D8-812F-CCBFD26E13F8}">
      <dgm:prSet phldrT="[Text]" custT="1"/>
      <dgm:spPr/>
      <dgm:t>
        <a:bodyPr/>
        <a:lstStyle/>
        <a:p>
          <a:endParaRPr lang="en-AU" sz="2000" dirty="0" smtClean="0">
            <a:latin typeface="Century Gothic" pitchFamily="34" charset="0"/>
          </a:endParaRPr>
        </a:p>
        <a:p>
          <a:r>
            <a:rPr lang="en-AU" sz="2000" dirty="0" smtClean="0">
              <a:latin typeface="Century Gothic" pitchFamily="34" charset="0"/>
            </a:rPr>
            <a:t>Psychometric Profiling</a:t>
          </a:r>
          <a:endParaRPr lang="en-AU" sz="2000" dirty="0">
            <a:latin typeface="Century Gothic" pitchFamily="34" charset="0"/>
          </a:endParaRPr>
        </a:p>
      </dgm:t>
    </dgm:pt>
    <dgm:pt modelId="{95A4CAF1-BA17-436C-8D1D-BA68D78F74D4}" type="parTrans" cxnId="{56BAAE60-96BC-493A-863B-52BC00FB31C7}">
      <dgm:prSet/>
      <dgm:spPr/>
      <dgm:t>
        <a:bodyPr/>
        <a:lstStyle/>
        <a:p>
          <a:endParaRPr lang="en-AU"/>
        </a:p>
      </dgm:t>
    </dgm:pt>
    <dgm:pt modelId="{A5A297F6-B1AD-4635-BF54-2E0D60BB99E3}" type="sibTrans" cxnId="{56BAAE60-96BC-493A-863B-52BC00FB31C7}">
      <dgm:prSet/>
      <dgm:spPr/>
      <dgm:t>
        <a:bodyPr/>
        <a:lstStyle/>
        <a:p>
          <a:endParaRPr lang="en-AU"/>
        </a:p>
      </dgm:t>
    </dgm:pt>
    <dgm:pt modelId="{AFD85C5E-2A07-43A4-AE0B-CA062C602B10}">
      <dgm:prSet phldrT="[Text]" custT="1"/>
      <dgm:spPr/>
      <dgm:t>
        <a:bodyPr/>
        <a:lstStyle/>
        <a:p>
          <a:r>
            <a:rPr lang="en-AU" sz="2000" dirty="0" smtClean="0">
              <a:latin typeface="Century Gothic" pitchFamily="34" charset="0"/>
            </a:rPr>
            <a:t>Post Program Learning (Masterclasses)</a:t>
          </a:r>
          <a:endParaRPr lang="en-AU" sz="2000" dirty="0">
            <a:latin typeface="Century Gothic" pitchFamily="34" charset="0"/>
          </a:endParaRPr>
        </a:p>
      </dgm:t>
    </dgm:pt>
    <dgm:pt modelId="{E37844C9-979D-48D2-8030-F198F81D9A63}" type="parTrans" cxnId="{84645970-D649-4CE7-8F08-ACAFA8D702E6}">
      <dgm:prSet/>
      <dgm:spPr/>
      <dgm:t>
        <a:bodyPr/>
        <a:lstStyle/>
        <a:p>
          <a:endParaRPr lang="en-AU"/>
        </a:p>
      </dgm:t>
    </dgm:pt>
    <dgm:pt modelId="{F2751B89-9FB3-49EA-8629-EE75DFB6E335}" type="sibTrans" cxnId="{84645970-D649-4CE7-8F08-ACAFA8D702E6}">
      <dgm:prSet/>
      <dgm:spPr/>
      <dgm:t>
        <a:bodyPr/>
        <a:lstStyle/>
        <a:p>
          <a:endParaRPr lang="en-AU"/>
        </a:p>
      </dgm:t>
    </dgm:pt>
    <dgm:pt modelId="{0FFBBB4F-FC4B-403D-A8E8-36E63EC60371}" type="pres">
      <dgm:prSet presAssocID="{5975B2B4-A981-4412-8FFA-743694A0F43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483EA15-69AC-4A26-9C1A-AC77489AB8EC}" type="pres">
      <dgm:prSet presAssocID="{24C08143-B7A9-4943-B11F-7103539B80F9}" presName="circle1" presStyleLbl="node1" presStyleIdx="0" presStyleCnt="7"/>
      <dgm:spPr/>
    </dgm:pt>
    <dgm:pt modelId="{F9AEC8DB-E945-4CA9-93A3-76BDDE0E5388}" type="pres">
      <dgm:prSet presAssocID="{24C08143-B7A9-4943-B11F-7103539B80F9}" presName="space" presStyleCnt="0"/>
      <dgm:spPr/>
    </dgm:pt>
    <dgm:pt modelId="{B3A71FBD-9562-4831-A01F-B6EA56D27F41}" type="pres">
      <dgm:prSet presAssocID="{24C08143-B7A9-4943-B11F-7103539B80F9}" presName="rect1" presStyleLbl="alignAcc1" presStyleIdx="0" presStyleCnt="7"/>
      <dgm:spPr/>
      <dgm:t>
        <a:bodyPr/>
        <a:lstStyle/>
        <a:p>
          <a:endParaRPr lang="en-AU"/>
        </a:p>
      </dgm:t>
    </dgm:pt>
    <dgm:pt modelId="{FFEBAF89-55C4-4901-BC21-5AF2E3E7AE95}" type="pres">
      <dgm:prSet presAssocID="{4486BC4D-5613-4BBA-B0D4-442068721CFA}" presName="vertSpace2" presStyleLbl="node1" presStyleIdx="0" presStyleCnt="7"/>
      <dgm:spPr/>
    </dgm:pt>
    <dgm:pt modelId="{A3FF9354-8CCA-4AA9-A4A8-DA782BE8FF9C}" type="pres">
      <dgm:prSet presAssocID="{4486BC4D-5613-4BBA-B0D4-442068721CFA}" presName="circle2" presStyleLbl="node1" presStyleIdx="1" presStyleCnt="7"/>
      <dgm:spPr/>
    </dgm:pt>
    <dgm:pt modelId="{BF6EA6E7-7011-49FB-89A8-8B9756538B40}" type="pres">
      <dgm:prSet presAssocID="{4486BC4D-5613-4BBA-B0D4-442068721CFA}" presName="rect2" presStyleLbl="alignAcc1" presStyleIdx="1" presStyleCnt="7"/>
      <dgm:spPr/>
      <dgm:t>
        <a:bodyPr/>
        <a:lstStyle/>
        <a:p>
          <a:endParaRPr lang="en-AU"/>
        </a:p>
      </dgm:t>
    </dgm:pt>
    <dgm:pt modelId="{9FFB4465-98B8-4EE8-B238-447EA50E2992}" type="pres">
      <dgm:prSet presAssocID="{B62F149A-638A-4E1B-A870-7704BF566321}" presName="vertSpace3" presStyleLbl="node1" presStyleIdx="1" presStyleCnt="7"/>
      <dgm:spPr/>
    </dgm:pt>
    <dgm:pt modelId="{504D2631-05BD-476D-88EE-885B31AE5522}" type="pres">
      <dgm:prSet presAssocID="{B62F149A-638A-4E1B-A870-7704BF566321}" presName="circle3" presStyleLbl="node1" presStyleIdx="2" presStyleCnt="7"/>
      <dgm:spPr/>
    </dgm:pt>
    <dgm:pt modelId="{813F664D-5989-4D32-9444-BBA62D5BD491}" type="pres">
      <dgm:prSet presAssocID="{B62F149A-638A-4E1B-A870-7704BF566321}" presName="rect3" presStyleLbl="alignAcc1" presStyleIdx="2" presStyleCnt="7" custLinFactNeighborX="-116" custLinFactNeighborY="3483"/>
      <dgm:spPr/>
      <dgm:t>
        <a:bodyPr/>
        <a:lstStyle/>
        <a:p>
          <a:endParaRPr lang="en-AU"/>
        </a:p>
      </dgm:t>
    </dgm:pt>
    <dgm:pt modelId="{B27E5081-665A-4666-963D-B2A42F747F34}" type="pres">
      <dgm:prSet presAssocID="{C8F13D94-2B74-4DCB-803A-35FD0406A405}" presName="vertSpace4" presStyleLbl="node1" presStyleIdx="2" presStyleCnt="7"/>
      <dgm:spPr/>
    </dgm:pt>
    <dgm:pt modelId="{D62A8FDD-EFA3-4233-A0D2-4CE14399ACFF}" type="pres">
      <dgm:prSet presAssocID="{C8F13D94-2B74-4DCB-803A-35FD0406A405}" presName="circle4" presStyleLbl="node1" presStyleIdx="3" presStyleCnt="7"/>
      <dgm:spPr/>
    </dgm:pt>
    <dgm:pt modelId="{ED40C9ED-69CC-44C5-A1D8-537C45183CCE}" type="pres">
      <dgm:prSet presAssocID="{C8F13D94-2B74-4DCB-803A-35FD0406A405}" presName="rect4" presStyleLbl="alignAcc1" presStyleIdx="3" presStyleCnt="7" custLinFactNeighborX="-116" custLinFactNeighborY="4148"/>
      <dgm:spPr/>
      <dgm:t>
        <a:bodyPr/>
        <a:lstStyle/>
        <a:p>
          <a:endParaRPr lang="en-AU"/>
        </a:p>
      </dgm:t>
    </dgm:pt>
    <dgm:pt modelId="{13F69968-7C51-47A5-8FE0-588A79196058}" type="pres">
      <dgm:prSet presAssocID="{63B2463C-CE37-4DDB-AB8B-A2E8845EF49D}" presName="vertSpace5" presStyleLbl="node1" presStyleIdx="3" presStyleCnt="7"/>
      <dgm:spPr/>
    </dgm:pt>
    <dgm:pt modelId="{BB7C65F6-36A0-46B9-A985-3DCEFACDC0B6}" type="pres">
      <dgm:prSet presAssocID="{63B2463C-CE37-4DDB-AB8B-A2E8845EF49D}" presName="circle5" presStyleLbl="node1" presStyleIdx="4" presStyleCnt="7"/>
      <dgm:spPr/>
    </dgm:pt>
    <dgm:pt modelId="{F22CD1A4-A801-451F-9379-195201649AF9}" type="pres">
      <dgm:prSet presAssocID="{63B2463C-CE37-4DDB-AB8B-A2E8845EF49D}" presName="rect5" presStyleLbl="alignAcc1" presStyleIdx="4" presStyleCnt="7" custScaleY="83416" custLinFactNeighborX="1572" custLinFactNeighborY="6864"/>
      <dgm:spPr/>
      <dgm:t>
        <a:bodyPr/>
        <a:lstStyle/>
        <a:p>
          <a:endParaRPr lang="en-AU"/>
        </a:p>
      </dgm:t>
    </dgm:pt>
    <dgm:pt modelId="{508D9E2D-51D2-4AE6-9881-98D046022448}" type="pres">
      <dgm:prSet presAssocID="{41237CA7-7607-44D8-812F-CCBFD26E13F8}" presName="vertSpace6" presStyleLbl="node1" presStyleIdx="4" presStyleCnt="7"/>
      <dgm:spPr/>
    </dgm:pt>
    <dgm:pt modelId="{74325866-FEF8-474F-8D5A-D0498D3E08D9}" type="pres">
      <dgm:prSet presAssocID="{41237CA7-7607-44D8-812F-CCBFD26E13F8}" presName="circle6" presStyleLbl="node1" presStyleIdx="5" presStyleCnt="7"/>
      <dgm:spPr/>
    </dgm:pt>
    <dgm:pt modelId="{3D10A42C-FEF7-47E6-A3EB-16A71A7B2FCF}" type="pres">
      <dgm:prSet presAssocID="{41237CA7-7607-44D8-812F-CCBFD26E13F8}" presName="rect6" presStyleLbl="alignAcc1" presStyleIdx="5" presStyleCnt="7" custScaleY="59938" custLinFactNeighborX="-116" custLinFactNeighborY="35093"/>
      <dgm:spPr/>
      <dgm:t>
        <a:bodyPr/>
        <a:lstStyle/>
        <a:p>
          <a:endParaRPr lang="en-AU"/>
        </a:p>
      </dgm:t>
    </dgm:pt>
    <dgm:pt modelId="{F0B5F7FF-A6F6-477C-A486-2FE4A879C963}" type="pres">
      <dgm:prSet presAssocID="{AFD85C5E-2A07-43A4-AE0B-CA062C602B10}" presName="vertSpace7" presStyleLbl="node1" presStyleIdx="5" presStyleCnt="7"/>
      <dgm:spPr/>
    </dgm:pt>
    <dgm:pt modelId="{57B98617-DF47-49DD-A4D3-C3282E196B2D}" type="pres">
      <dgm:prSet presAssocID="{AFD85C5E-2A07-43A4-AE0B-CA062C602B10}" presName="circle7" presStyleLbl="node1" presStyleIdx="6" presStyleCnt="7"/>
      <dgm:spPr/>
    </dgm:pt>
    <dgm:pt modelId="{369DCEED-D78E-4519-8E69-6C93ECD6A042}" type="pres">
      <dgm:prSet presAssocID="{AFD85C5E-2A07-43A4-AE0B-CA062C602B10}" presName="rect7" presStyleLbl="alignAcc1" presStyleIdx="6" presStyleCnt="7" custScaleX="100000" custScaleY="175870" custLinFactY="100000" custLinFactNeighborX="2589" custLinFactNeighborY="152931"/>
      <dgm:spPr/>
      <dgm:t>
        <a:bodyPr/>
        <a:lstStyle/>
        <a:p>
          <a:endParaRPr lang="en-AU"/>
        </a:p>
      </dgm:t>
    </dgm:pt>
    <dgm:pt modelId="{C9CCEC32-D646-43FC-BF67-11A4F15B3716}" type="pres">
      <dgm:prSet presAssocID="{24C08143-B7A9-4943-B11F-7103539B80F9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BC5C87E-ADE5-476A-8FF8-9E5E00CE863C}" type="pres">
      <dgm:prSet presAssocID="{4486BC4D-5613-4BBA-B0D4-442068721CFA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E26D39B-BA1F-4B45-AA0B-09C586DC99AC}" type="pres">
      <dgm:prSet presAssocID="{B62F149A-638A-4E1B-A870-7704BF566321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90C8A8C-B7E3-42B4-A9DC-4DEEB734C524}" type="pres">
      <dgm:prSet presAssocID="{C8F13D94-2B74-4DCB-803A-35FD0406A405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6D95495-0E8C-4FA2-AF5A-2BD84A24ABBD}" type="pres">
      <dgm:prSet presAssocID="{63B2463C-CE37-4DDB-AB8B-A2E8845EF49D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A07A09F-DC67-44EF-9118-99FCE481BABC}" type="pres">
      <dgm:prSet presAssocID="{41237CA7-7607-44D8-812F-CCBFD26E13F8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36D2F84-573B-4A84-8C3E-EE0CD72AA62B}" type="pres">
      <dgm:prSet presAssocID="{AFD85C5E-2A07-43A4-AE0B-CA062C602B10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D796C49-3F2F-4CF8-80E7-DCCDF29E9D43}" type="presOf" srcId="{B62F149A-638A-4E1B-A870-7704BF566321}" destId="{BE26D39B-BA1F-4B45-AA0B-09C586DC99AC}" srcOrd="1" destOrd="0" presId="urn:microsoft.com/office/officeart/2005/8/layout/target3"/>
    <dgm:cxn modelId="{9893640F-0421-4745-AC89-02E1C15C1BD4}" type="presOf" srcId="{63B2463C-CE37-4DDB-AB8B-A2E8845EF49D}" destId="{36D95495-0E8C-4FA2-AF5A-2BD84A24ABBD}" srcOrd="1" destOrd="0" presId="urn:microsoft.com/office/officeart/2005/8/layout/target3"/>
    <dgm:cxn modelId="{C66B16E6-0820-4192-ADB8-8007264652CC}" type="presOf" srcId="{41237CA7-7607-44D8-812F-CCBFD26E13F8}" destId="{5A07A09F-DC67-44EF-9118-99FCE481BABC}" srcOrd="1" destOrd="0" presId="urn:microsoft.com/office/officeart/2005/8/layout/target3"/>
    <dgm:cxn modelId="{9B59612E-DFE2-48C5-BE3F-0260C551075D}" type="presOf" srcId="{C8F13D94-2B74-4DCB-803A-35FD0406A405}" destId="{ED40C9ED-69CC-44C5-A1D8-537C45183CCE}" srcOrd="0" destOrd="0" presId="urn:microsoft.com/office/officeart/2005/8/layout/target3"/>
    <dgm:cxn modelId="{D5C8C7AC-BC4B-44A9-8CE1-A1AC4009EF31}" srcId="{5975B2B4-A981-4412-8FFA-743694A0F43A}" destId="{24C08143-B7A9-4943-B11F-7103539B80F9}" srcOrd="0" destOrd="0" parTransId="{6CE3FC77-F5D0-4960-AD45-F65CAE3BCF6E}" sibTransId="{7758A413-BB9A-4C99-AA3F-802FE53E4380}"/>
    <dgm:cxn modelId="{905FB0B6-00EC-4BBC-A2FE-64C6FF55754D}" srcId="{5975B2B4-A981-4412-8FFA-743694A0F43A}" destId="{B62F149A-638A-4E1B-A870-7704BF566321}" srcOrd="2" destOrd="0" parTransId="{21B1C4E8-66CF-4424-B094-7BD96CA69F41}" sibTransId="{EB199152-34F5-4C8E-A066-A6A801D4038C}"/>
    <dgm:cxn modelId="{847FFAFA-E443-4BE5-A9EE-865165454F3B}" srcId="{5975B2B4-A981-4412-8FFA-743694A0F43A}" destId="{C8F13D94-2B74-4DCB-803A-35FD0406A405}" srcOrd="3" destOrd="0" parTransId="{5D90DE7E-875E-45CF-969C-6E65C3246FCA}" sibTransId="{435E08F9-FB97-495E-BF18-8F739E6AE89A}"/>
    <dgm:cxn modelId="{84BCCD15-0F07-4908-9E71-1CEAF9A88D72}" type="presOf" srcId="{4486BC4D-5613-4BBA-B0D4-442068721CFA}" destId="{CBC5C87E-ADE5-476A-8FF8-9E5E00CE863C}" srcOrd="1" destOrd="0" presId="urn:microsoft.com/office/officeart/2005/8/layout/target3"/>
    <dgm:cxn modelId="{BFC321F8-DA3C-47D9-ABBD-8A2E659CEB86}" type="presOf" srcId="{24C08143-B7A9-4943-B11F-7103539B80F9}" destId="{C9CCEC32-D646-43FC-BF67-11A4F15B3716}" srcOrd="1" destOrd="0" presId="urn:microsoft.com/office/officeart/2005/8/layout/target3"/>
    <dgm:cxn modelId="{8C965EA5-FFE4-4EAC-BFC1-216FE08871A8}" type="presOf" srcId="{AFD85C5E-2A07-43A4-AE0B-CA062C602B10}" destId="{D36D2F84-573B-4A84-8C3E-EE0CD72AA62B}" srcOrd="1" destOrd="0" presId="urn:microsoft.com/office/officeart/2005/8/layout/target3"/>
    <dgm:cxn modelId="{84645970-D649-4CE7-8F08-ACAFA8D702E6}" srcId="{5975B2B4-A981-4412-8FFA-743694A0F43A}" destId="{AFD85C5E-2A07-43A4-AE0B-CA062C602B10}" srcOrd="6" destOrd="0" parTransId="{E37844C9-979D-48D2-8030-F198F81D9A63}" sibTransId="{F2751B89-9FB3-49EA-8629-EE75DFB6E335}"/>
    <dgm:cxn modelId="{A1E54818-3A00-442D-84CB-5E5EA51632FB}" type="presOf" srcId="{24C08143-B7A9-4943-B11F-7103539B80F9}" destId="{B3A71FBD-9562-4831-A01F-B6EA56D27F41}" srcOrd="0" destOrd="0" presId="urn:microsoft.com/office/officeart/2005/8/layout/target3"/>
    <dgm:cxn modelId="{AD3F3D3A-41DD-4DA4-9007-05B21782F9CA}" type="presOf" srcId="{C8F13D94-2B74-4DCB-803A-35FD0406A405}" destId="{090C8A8C-B7E3-42B4-A9DC-4DEEB734C524}" srcOrd="1" destOrd="0" presId="urn:microsoft.com/office/officeart/2005/8/layout/target3"/>
    <dgm:cxn modelId="{56B1F474-48B9-47C1-9DC6-D3178FF4748B}" srcId="{5975B2B4-A981-4412-8FFA-743694A0F43A}" destId="{63B2463C-CE37-4DDB-AB8B-A2E8845EF49D}" srcOrd="4" destOrd="0" parTransId="{AA2D6FF0-F7C2-4400-B031-B4457E05A51B}" sibTransId="{513164F1-2CC9-4503-9132-E768E578A6AD}"/>
    <dgm:cxn modelId="{887415D8-69BC-41B5-BC94-4AC619811917}" type="presOf" srcId="{63B2463C-CE37-4DDB-AB8B-A2E8845EF49D}" destId="{F22CD1A4-A801-451F-9379-195201649AF9}" srcOrd="0" destOrd="0" presId="urn:microsoft.com/office/officeart/2005/8/layout/target3"/>
    <dgm:cxn modelId="{56BAAE60-96BC-493A-863B-52BC00FB31C7}" srcId="{5975B2B4-A981-4412-8FFA-743694A0F43A}" destId="{41237CA7-7607-44D8-812F-CCBFD26E13F8}" srcOrd="5" destOrd="0" parTransId="{95A4CAF1-BA17-436C-8D1D-BA68D78F74D4}" sibTransId="{A5A297F6-B1AD-4635-BF54-2E0D60BB99E3}"/>
    <dgm:cxn modelId="{84D8A7ED-32F1-4EEE-BB61-413B5FB0387F}" type="presOf" srcId="{41237CA7-7607-44D8-812F-CCBFD26E13F8}" destId="{3D10A42C-FEF7-47E6-A3EB-16A71A7B2FCF}" srcOrd="0" destOrd="0" presId="urn:microsoft.com/office/officeart/2005/8/layout/target3"/>
    <dgm:cxn modelId="{8F7AC9BA-9EB6-41FC-88CB-BE4938705C39}" srcId="{5975B2B4-A981-4412-8FFA-743694A0F43A}" destId="{4486BC4D-5613-4BBA-B0D4-442068721CFA}" srcOrd="1" destOrd="0" parTransId="{CAFFEBB0-1CCB-46D3-9CB8-E4594D3D23D0}" sibTransId="{09DFF1C8-DB76-4B62-8DCF-C1F1F1DBC975}"/>
    <dgm:cxn modelId="{C1C5AB88-6CCA-4C7E-A29E-9E7F5EEE4A84}" type="presOf" srcId="{AFD85C5E-2A07-43A4-AE0B-CA062C602B10}" destId="{369DCEED-D78E-4519-8E69-6C93ECD6A042}" srcOrd="0" destOrd="0" presId="urn:microsoft.com/office/officeart/2005/8/layout/target3"/>
    <dgm:cxn modelId="{3876C338-932C-4680-AB03-24C3C6FBB028}" type="presOf" srcId="{4486BC4D-5613-4BBA-B0D4-442068721CFA}" destId="{BF6EA6E7-7011-49FB-89A8-8B9756538B40}" srcOrd="0" destOrd="0" presId="urn:microsoft.com/office/officeart/2005/8/layout/target3"/>
    <dgm:cxn modelId="{F6FA29B6-7269-4672-BF17-0831C8990297}" type="presOf" srcId="{5975B2B4-A981-4412-8FFA-743694A0F43A}" destId="{0FFBBB4F-FC4B-403D-A8E8-36E63EC60371}" srcOrd="0" destOrd="0" presId="urn:microsoft.com/office/officeart/2005/8/layout/target3"/>
    <dgm:cxn modelId="{806283B9-CA10-4F52-ACC6-73B048D9C168}" type="presOf" srcId="{B62F149A-638A-4E1B-A870-7704BF566321}" destId="{813F664D-5989-4D32-9444-BBA62D5BD491}" srcOrd="0" destOrd="0" presId="urn:microsoft.com/office/officeart/2005/8/layout/target3"/>
    <dgm:cxn modelId="{B9D34C94-DE8A-4181-98BF-B67774D8BB59}" type="presParOf" srcId="{0FFBBB4F-FC4B-403D-A8E8-36E63EC60371}" destId="{A483EA15-69AC-4A26-9C1A-AC77489AB8EC}" srcOrd="0" destOrd="0" presId="urn:microsoft.com/office/officeart/2005/8/layout/target3"/>
    <dgm:cxn modelId="{A4C5499E-B3A3-46E5-A275-34F6484CA402}" type="presParOf" srcId="{0FFBBB4F-FC4B-403D-A8E8-36E63EC60371}" destId="{F9AEC8DB-E945-4CA9-93A3-76BDDE0E5388}" srcOrd="1" destOrd="0" presId="urn:microsoft.com/office/officeart/2005/8/layout/target3"/>
    <dgm:cxn modelId="{B805650A-9D38-4E8C-85DF-AC5756A5A985}" type="presParOf" srcId="{0FFBBB4F-FC4B-403D-A8E8-36E63EC60371}" destId="{B3A71FBD-9562-4831-A01F-B6EA56D27F41}" srcOrd="2" destOrd="0" presId="urn:microsoft.com/office/officeart/2005/8/layout/target3"/>
    <dgm:cxn modelId="{A4DB9AA9-4275-4C28-8F13-EE274B835C60}" type="presParOf" srcId="{0FFBBB4F-FC4B-403D-A8E8-36E63EC60371}" destId="{FFEBAF89-55C4-4901-BC21-5AF2E3E7AE95}" srcOrd="3" destOrd="0" presId="urn:microsoft.com/office/officeart/2005/8/layout/target3"/>
    <dgm:cxn modelId="{62498E7F-3AF6-425B-8663-6310BD91C06F}" type="presParOf" srcId="{0FFBBB4F-FC4B-403D-A8E8-36E63EC60371}" destId="{A3FF9354-8CCA-4AA9-A4A8-DA782BE8FF9C}" srcOrd="4" destOrd="0" presId="urn:microsoft.com/office/officeart/2005/8/layout/target3"/>
    <dgm:cxn modelId="{B14AB149-FE8E-4CD1-85BF-63339C00D0E9}" type="presParOf" srcId="{0FFBBB4F-FC4B-403D-A8E8-36E63EC60371}" destId="{BF6EA6E7-7011-49FB-89A8-8B9756538B40}" srcOrd="5" destOrd="0" presId="urn:microsoft.com/office/officeart/2005/8/layout/target3"/>
    <dgm:cxn modelId="{9BE54866-B891-40C8-913A-3848B6AAFD6E}" type="presParOf" srcId="{0FFBBB4F-FC4B-403D-A8E8-36E63EC60371}" destId="{9FFB4465-98B8-4EE8-B238-447EA50E2992}" srcOrd="6" destOrd="0" presId="urn:microsoft.com/office/officeart/2005/8/layout/target3"/>
    <dgm:cxn modelId="{C760693C-2132-46EB-8ABE-A7C039AB440D}" type="presParOf" srcId="{0FFBBB4F-FC4B-403D-A8E8-36E63EC60371}" destId="{504D2631-05BD-476D-88EE-885B31AE5522}" srcOrd="7" destOrd="0" presId="urn:microsoft.com/office/officeart/2005/8/layout/target3"/>
    <dgm:cxn modelId="{1348E86E-CC0C-4770-8206-71A018093ABF}" type="presParOf" srcId="{0FFBBB4F-FC4B-403D-A8E8-36E63EC60371}" destId="{813F664D-5989-4D32-9444-BBA62D5BD491}" srcOrd="8" destOrd="0" presId="urn:microsoft.com/office/officeart/2005/8/layout/target3"/>
    <dgm:cxn modelId="{E7EFF1E2-7D15-47DC-B2C6-3E1A755621A8}" type="presParOf" srcId="{0FFBBB4F-FC4B-403D-A8E8-36E63EC60371}" destId="{B27E5081-665A-4666-963D-B2A42F747F34}" srcOrd="9" destOrd="0" presId="urn:microsoft.com/office/officeart/2005/8/layout/target3"/>
    <dgm:cxn modelId="{3338BAD7-BB68-43B2-A64B-9095A8DFD405}" type="presParOf" srcId="{0FFBBB4F-FC4B-403D-A8E8-36E63EC60371}" destId="{D62A8FDD-EFA3-4233-A0D2-4CE14399ACFF}" srcOrd="10" destOrd="0" presId="urn:microsoft.com/office/officeart/2005/8/layout/target3"/>
    <dgm:cxn modelId="{5E171D39-871F-47DB-82E0-039B613F8A1F}" type="presParOf" srcId="{0FFBBB4F-FC4B-403D-A8E8-36E63EC60371}" destId="{ED40C9ED-69CC-44C5-A1D8-537C45183CCE}" srcOrd="11" destOrd="0" presId="urn:microsoft.com/office/officeart/2005/8/layout/target3"/>
    <dgm:cxn modelId="{E38645EE-697A-4142-87C7-5BE1D4A97A8D}" type="presParOf" srcId="{0FFBBB4F-FC4B-403D-A8E8-36E63EC60371}" destId="{13F69968-7C51-47A5-8FE0-588A79196058}" srcOrd="12" destOrd="0" presId="urn:microsoft.com/office/officeart/2005/8/layout/target3"/>
    <dgm:cxn modelId="{37C9D387-BCB2-4BA5-9087-42AB8E36F7DD}" type="presParOf" srcId="{0FFBBB4F-FC4B-403D-A8E8-36E63EC60371}" destId="{BB7C65F6-36A0-46B9-A985-3DCEFACDC0B6}" srcOrd="13" destOrd="0" presId="urn:microsoft.com/office/officeart/2005/8/layout/target3"/>
    <dgm:cxn modelId="{8FF833F0-E770-4C10-8C4D-5AEA4772667B}" type="presParOf" srcId="{0FFBBB4F-FC4B-403D-A8E8-36E63EC60371}" destId="{F22CD1A4-A801-451F-9379-195201649AF9}" srcOrd="14" destOrd="0" presId="urn:microsoft.com/office/officeart/2005/8/layout/target3"/>
    <dgm:cxn modelId="{3B195777-E6AF-4D57-8C44-886E6F8A8B17}" type="presParOf" srcId="{0FFBBB4F-FC4B-403D-A8E8-36E63EC60371}" destId="{508D9E2D-51D2-4AE6-9881-98D046022448}" srcOrd="15" destOrd="0" presId="urn:microsoft.com/office/officeart/2005/8/layout/target3"/>
    <dgm:cxn modelId="{29853B8C-C34F-468F-AC0A-75557C5511DC}" type="presParOf" srcId="{0FFBBB4F-FC4B-403D-A8E8-36E63EC60371}" destId="{74325866-FEF8-474F-8D5A-D0498D3E08D9}" srcOrd="16" destOrd="0" presId="urn:microsoft.com/office/officeart/2005/8/layout/target3"/>
    <dgm:cxn modelId="{AC7504AE-E623-46CC-BEF3-CFF3774BE189}" type="presParOf" srcId="{0FFBBB4F-FC4B-403D-A8E8-36E63EC60371}" destId="{3D10A42C-FEF7-47E6-A3EB-16A71A7B2FCF}" srcOrd="17" destOrd="0" presId="urn:microsoft.com/office/officeart/2005/8/layout/target3"/>
    <dgm:cxn modelId="{32B62A8A-955E-4E30-B250-8FB106481A65}" type="presParOf" srcId="{0FFBBB4F-FC4B-403D-A8E8-36E63EC60371}" destId="{F0B5F7FF-A6F6-477C-A486-2FE4A879C963}" srcOrd="18" destOrd="0" presId="urn:microsoft.com/office/officeart/2005/8/layout/target3"/>
    <dgm:cxn modelId="{E20E11AB-AC26-4CE2-8EE6-DD2FC79238D0}" type="presParOf" srcId="{0FFBBB4F-FC4B-403D-A8E8-36E63EC60371}" destId="{57B98617-DF47-49DD-A4D3-C3282E196B2D}" srcOrd="19" destOrd="0" presId="urn:microsoft.com/office/officeart/2005/8/layout/target3"/>
    <dgm:cxn modelId="{2AB365EF-691C-479A-94FC-38B7851A64D8}" type="presParOf" srcId="{0FFBBB4F-FC4B-403D-A8E8-36E63EC60371}" destId="{369DCEED-D78E-4519-8E69-6C93ECD6A042}" srcOrd="20" destOrd="0" presId="urn:microsoft.com/office/officeart/2005/8/layout/target3"/>
    <dgm:cxn modelId="{EA245ACF-EBF4-49BB-B4A2-281699A8DF10}" type="presParOf" srcId="{0FFBBB4F-FC4B-403D-A8E8-36E63EC60371}" destId="{C9CCEC32-D646-43FC-BF67-11A4F15B3716}" srcOrd="21" destOrd="0" presId="urn:microsoft.com/office/officeart/2005/8/layout/target3"/>
    <dgm:cxn modelId="{AA629B56-55AB-4347-86BF-5560A2A3A33C}" type="presParOf" srcId="{0FFBBB4F-FC4B-403D-A8E8-36E63EC60371}" destId="{CBC5C87E-ADE5-476A-8FF8-9E5E00CE863C}" srcOrd="22" destOrd="0" presId="urn:microsoft.com/office/officeart/2005/8/layout/target3"/>
    <dgm:cxn modelId="{639DF61E-D242-4ACA-8C75-ECFB78DEECB4}" type="presParOf" srcId="{0FFBBB4F-FC4B-403D-A8E8-36E63EC60371}" destId="{BE26D39B-BA1F-4B45-AA0B-09C586DC99AC}" srcOrd="23" destOrd="0" presId="urn:microsoft.com/office/officeart/2005/8/layout/target3"/>
    <dgm:cxn modelId="{2E79722C-CE73-41EC-BAF2-F0D12F61A04F}" type="presParOf" srcId="{0FFBBB4F-FC4B-403D-A8E8-36E63EC60371}" destId="{090C8A8C-B7E3-42B4-A9DC-4DEEB734C524}" srcOrd="24" destOrd="0" presId="urn:microsoft.com/office/officeart/2005/8/layout/target3"/>
    <dgm:cxn modelId="{B3E248C2-22FF-46B0-AC1D-15BA8DC23E3B}" type="presParOf" srcId="{0FFBBB4F-FC4B-403D-A8E8-36E63EC60371}" destId="{36D95495-0E8C-4FA2-AF5A-2BD84A24ABBD}" srcOrd="25" destOrd="0" presId="urn:microsoft.com/office/officeart/2005/8/layout/target3"/>
    <dgm:cxn modelId="{8671A2D6-7ED1-43CD-A2EB-F32E644A0C53}" type="presParOf" srcId="{0FFBBB4F-FC4B-403D-A8E8-36E63EC60371}" destId="{5A07A09F-DC67-44EF-9118-99FCE481BABC}" srcOrd="26" destOrd="0" presId="urn:microsoft.com/office/officeart/2005/8/layout/target3"/>
    <dgm:cxn modelId="{A48AD0C2-A05C-46D2-A84B-F01FF2A6D2C1}" type="presParOf" srcId="{0FFBBB4F-FC4B-403D-A8E8-36E63EC60371}" destId="{D36D2F84-573B-4A84-8C3E-EE0CD72AA62B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B1548D-6A4D-4F60-9E5F-637E1C75B5C5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D85C0E6A-A11D-4D5A-AA38-9AC21000C108}">
      <dgm:prSet phldrT="[Text]" custT="1"/>
      <dgm:spPr/>
      <dgm:t>
        <a:bodyPr/>
        <a:lstStyle/>
        <a:p>
          <a:r>
            <a:rPr lang="en-US" sz="1200" dirty="0" smtClean="0"/>
            <a:t>Health</a:t>
          </a:r>
          <a:endParaRPr lang="en-AU" sz="1200" dirty="0"/>
        </a:p>
      </dgm:t>
    </dgm:pt>
    <dgm:pt modelId="{AE3532C5-7A21-40F9-8887-79ED92BD7C69}" type="parTrans" cxnId="{E7425B7B-94D1-42D5-9AC0-2952080F1101}">
      <dgm:prSet/>
      <dgm:spPr/>
      <dgm:t>
        <a:bodyPr/>
        <a:lstStyle/>
        <a:p>
          <a:endParaRPr lang="en-AU"/>
        </a:p>
      </dgm:t>
    </dgm:pt>
    <dgm:pt modelId="{97464F71-BDDC-4FEB-AE06-F01F87DD9D4B}" type="sibTrans" cxnId="{E7425B7B-94D1-42D5-9AC0-2952080F1101}">
      <dgm:prSet/>
      <dgm:spPr/>
      <dgm:t>
        <a:bodyPr/>
        <a:lstStyle/>
        <a:p>
          <a:endParaRPr lang="en-AU"/>
        </a:p>
      </dgm:t>
    </dgm:pt>
    <dgm:pt modelId="{24982336-015A-47EB-B6A0-7002CF1BE096}">
      <dgm:prSet custT="1"/>
      <dgm:spPr/>
      <dgm:t>
        <a:bodyPr/>
        <a:lstStyle/>
        <a:p>
          <a:r>
            <a:rPr lang="en-US" sz="1200" dirty="0" smtClean="0"/>
            <a:t>Education</a:t>
          </a:r>
        </a:p>
      </dgm:t>
    </dgm:pt>
    <dgm:pt modelId="{38E52670-14D7-48CE-8A8D-574F3B62DF54}" type="parTrans" cxnId="{A1C24157-9A55-4C8A-BE6A-9D129B677095}">
      <dgm:prSet/>
      <dgm:spPr/>
      <dgm:t>
        <a:bodyPr/>
        <a:lstStyle/>
        <a:p>
          <a:endParaRPr lang="en-AU"/>
        </a:p>
      </dgm:t>
    </dgm:pt>
    <dgm:pt modelId="{15ADB59C-4041-450E-B5B2-6F5398A540FC}" type="sibTrans" cxnId="{A1C24157-9A55-4C8A-BE6A-9D129B677095}">
      <dgm:prSet/>
      <dgm:spPr/>
      <dgm:t>
        <a:bodyPr/>
        <a:lstStyle/>
        <a:p>
          <a:endParaRPr lang="en-AU"/>
        </a:p>
      </dgm:t>
    </dgm:pt>
    <dgm:pt modelId="{89336332-9FD4-46FB-A9A9-872E572FDDB6}">
      <dgm:prSet custT="1"/>
      <dgm:spPr/>
      <dgm:t>
        <a:bodyPr/>
        <a:lstStyle/>
        <a:p>
          <a:r>
            <a:rPr lang="en-US" sz="1200" dirty="0" smtClean="0"/>
            <a:t>Welfare reform </a:t>
          </a:r>
        </a:p>
      </dgm:t>
    </dgm:pt>
    <dgm:pt modelId="{40BE52D7-45A8-4F33-AB83-4D0541A2EC9A}" type="parTrans" cxnId="{5F991313-74B0-44BA-B8BB-F5FA4E377BB5}">
      <dgm:prSet/>
      <dgm:spPr/>
      <dgm:t>
        <a:bodyPr/>
        <a:lstStyle/>
        <a:p>
          <a:endParaRPr lang="en-AU"/>
        </a:p>
      </dgm:t>
    </dgm:pt>
    <dgm:pt modelId="{DB5951AA-9CBB-4289-A197-C885A26D1670}" type="sibTrans" cxnId="{5F991313-74B0-44BA-B8BB-F5FA4E377BB5}">
      <dgm:prSet/>
      <dgm:spPr/>
      <dgm:t>
        <a:bodyPr/>
        <a:lstStyle/>
        <a:p>
          <a:endParaRPr lang="en-AU"/>
        </a:p>
      </dgm:t>
    </dgm:pt>
    <dgm:pt modelId="{B8DDC314-E24A-4BFB-B079-F4BF8A036558}">
      <dgm:prSet custT="1"/>
      <dgm:spPr/>
      <dgm:t>
        <a:bodyPr/>
        <a:lstStyle/>
        <a:p>
          <a:r>
            <a:rPr lang="en-US" sz="1200" dirty="0" smtClean="0"/>
            <a:t>Business </a:t>
          </a:r>
        </a:p>
      </dgm:t>
    </dgm:pt>
    <dgm:pt modelId="{400B87E5-E99A-4032-A4A4-801F4E74D149}" type="parTrans" cxnId="{91E45204-131F-42EF-9586-D3700B3FEB80}">
      <dgm:prSet/>
      <dgm:spPr/>
      <dgm:t>
        <a:bodyPr/>
        <a:lstStyle/>
        <a:p>
          <a:endParaRPr lang="en-AU"/>
        </a:p>
      </dgm:t>
    </dgm:pt>
    <dgm:pt modelId="{35F78240-B120-4C1C-AEB8-CB79503773A9}" type="sibTrans" cxnId="{91E45204-131F-42EF-9586-D3700B3FEB80}">
      <dgm:prSet/>
      <dgm:spPr/>
      <dgm:t>
        <a:bodyPr/>
        <a:lstStyle/>
        <a:p>
          <a:endParaRPr lang="en-AU"/>
        </a:p>
      </dgm:t>
    </dgm:pt>
    <dgm:pt modelId="{EB8C8D30-D7E3-48A4-B9FD-A5FE0733851D}">
      <dgm:prSet custT="1"/>
      <dgm:spPr/>
      <dgm:t>
        <a:bodyPr/>
        <a:lstStyle/>
        <a:p>
          <a:r>
            <a:rPr lang="en-US" sz="1200" dirty="0" smtClean="0"/>
            <a:t>Sustainability </a:t>
          </a:r>
        </a:p>
      </dgm:t>
    </dgm:pt>
    <dgm:pt modelId="{9C2D62F8-F066-40E2-AF47-19684ABB165F}" type="parTrans" cxnId="{D054B1DC-2ECF-4FDC-86A3-F1123958ED7C}">
      <dgm:prSet/>
      <dgm:spPr/>
      <dgm:t>
        <a:bodyPr/>
        <a:lstStyle/>
        <a:p>
          <a:endParaRPr lang="en-AU"/>
        </a:p>
      </dgm:t>
    </dgm:pt>
    <dgm:pt modelId="{53FC3F15-5F5B-4368-8AFD-1078685B915D}" type="sibTrans" cxnId="{D054B1DC-2ECF-4FDC-86A3-F1123958ED7C}">
      <dgm:prSet/>
      <dgm:spPr/>
      <dgm:t>
        <a:bodyPr/>
        <a:lstStyle/>
        <a:p>
          <a:endParaRPr lang="en-AU"/>
        </a:p>
      </dgm:t>
    </dgm:pt>
    <dgm:pt modelId="{0DBBFE66-F1A0-4D9E-B813-129AB4FBE8E3}">
      <dgm:prSet custT="1"/>
      <dgm:spPr/>
      <dgm:t>
        <a:bodyPr/>
        <a:lstStyle/>
        <a:p>
          <a:r>
            <a:rPr lang="en-US" sz="1200" dirty="0" smtClean="0"/>
            <a:t>Decision making </a:t>
          </a:r>
        </a:p>
      </dgm:t>
    </dgm:pt>
    <dgm:pt modelId="{AFF0EC81-CE20-4D3B-878E-12D1C2F56374}" type="parTrans" cxnId="{8A055CAB-C007-466C-AB1C-4E0A798C04C9}">
      <dgm:prSet/>
      <dgm:spPr/>
      <dgm:t>
        <a:bodyPr/>
        <a:lstStyle/>
        <a:p>
          <a:endParaRPr lang="en-AU"/>
        </a:p>
      </dgm:t>
    </dgm:pt>
    <dgm:pt modelId="{0EB158D5-FF9C-4F2E-8C19-939DD34B9571}" type="sibTrans" cxnId="{8A055CAB-C007-466C-AB1C-4E0A798C04C9}">
      <dgm:prSet/>
      <dgm:spPr/>
      <dgm:t>
        <a:bodyPr/>
        <a:lstStyle/>
        <a:p>
          <a:endParaRPr lang="en-AU"/>
        </a:p>
      </dgm:t>
    </dgm:pt>
    <dgm:pt modelId="{2667FA1D-E92C-43F5-B5CC-909EC59B374D}">
      <dgm:prSet custT="1"/>
      <dgm:spPr/>
      <dgm:t>
        <a:bodyPr/>
        <a:lstStyle/>
        <a:p>
          <a:r>
            <a:rPr lang="en-US" sz="1200" dirty="0" smtClean="0"/>
            <a:t>Collaborative planning</a:t>
          </a:r>
          <a:endParaRPr lang="en-AU" sz="1200" dirty="0" smtClean="0"/>
        </a:p>
      </dgm:t>
    </dgm:pt>
    <dgm:pt modelId="{11ACC76C-D666-4DFF-A18F-4D85DD0874F0}" type="parTrans" cxnId="{97F02CF0-E2C1-4542-BBC0-705B1B98A286}">
      <dgm:prSet/>
      <dgm:spPr/>
      <dgm:t>
        <a:bodyPr/>
        <a:lstStyle/>
        <a:p>
          <a:endParaRPr lang="en-AU"/>
        </a:p>
      </dgm:t>
    </dgm:pt>
    <dgm:pt modelId="{C636DE0F-8113-4639-A9A9-5C7BC95805A6}" type="sibTrans" cxnId="{97F02CF0-E2C1-4542-BBC0-705B1B98A286}">
      <dgm:prSet/>
      <dgm:spPr/>
      <dgm:t>
        <a:bodyPr/>
        <a:lstStyle/>
        <a:p>
          <a:endParaRPr lang="en-AU"/>
        </a:p>
      </dgm:t>
    </dgm:pt>
    <dgm:pt modelId="{C360EF13-B98A-4396-9FB1-A26042118059}" type="pres">
      <dgm:prSet presAssocID="{ACB1548D-6A4D-4F60-9E5F-637E1C75B5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7A00EAA-2298-47DD-A6F4-5BBE30B45F3F}" type="pres">
      <dgm:prSet presAssocID="{D85C0E6A-A11D-4D5A-AA38-9AC21000C10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77B8CF2-F49A-464C-B02E-CA341EA98E9D}" type="pres">
      <dgm:prSet presAssocID="{D85C0E6A-A11D-4D5A-AA38-9AC21000C108}" presName="spNode" presStyleCnt="0"/>
      <dgm:spPr/>
    </dgm:pt>
    <dgm:pt modelId="{994B51BA-43E3-4BB0-A1FF-A26FFE8D2733}" type="pres">
      <dgm:prSet presAssocID="{97464F71-BDDC-4FEB-AE06-F01F87DD9D4B}" presName="sibTrans" presStyleLbl="sibTrans1D1" presStyleIdx="0" presStyleCnt="7"/>
      <dgm:spPr/>
      <dgm:t>
        <a:bodyPr/>
        <a:lstStyle/>
        <a:p>
          <a:endParaRPr lang="en-AU"/>
        </a:p>
      </dgm:t>
    </dgm:pt>
    <dgm:pt modelId="{901D554E-DFAF-488E-A78E-04B96C0993C3}" type="pres">
      <dgm:prSet presAssocID="{24982336-015A-47EB-B6A0-7002CF1BE09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68F2D45-C025-48A1-9645-0722205AC26B}" type="pres">
      <dgm:prSet presAssocID="{24982336-015A-47EB-B6A0-7002CF1BE096}" presName="spNode" presStyleCnt="0"/>
      <dgm:spPr/>
    </dgm:pt>
    <dgm:pt modelId="{0455D88B-04B1-4AB9-8230-92D3C47DDFF1}" type="pres">
      <dgm:prSet presAssocID="{15ADB59C-4041-450E-B5B2-6F5398A540FC}" presName="sibTrans" presStyleLbl="sibTrans1D1" presStyleIdx="1" presStyleCnt="7"/>
      <dgm:spPr/>
      <dgm:t>
        <a:bodyPr/>
        <a:lstStyle/>
        <a:p>
          <a:endParaRPr lang="en-AU"/>
        </a:p>
      </dgm:t>
    </dgm:pt>
    <dgm:pt modelId="{4DCF9A72-6E9C-4A78-9E14-256C8765B1CD}" type="pres">
      <dgm:prSet presAssocID="{89336332-9FD4-46FB-A9A9-872E572FDDB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87E6025-3E27-4492-9768-96DCC5042582}" type="pres">
      <dgm:prSet presAssocID="{89336332-9FD4-46FB-A9A9-872E572FDDB6}" presName="spNode" presStyleCnt="0"/>
      <dgm:spPr/>
    </dgm:pt>
    <dgm:pt modelId="{A378C7F0-D3F5-4865-8739-8F21DCAADCF3}" type="pres">
      <dgm:prSet presAssocID="{DB5951AA-9CBB-4289-A197-C885A26D1670}" presName="sibTrans" presStyleLbl="sibTrans1D1" presStyleIdx="2" presStyleCnt="7"/>
      <dgm:spPr/>
      <dgm:t>
        <a:bodyPr/>
        <a:lstStyle/>
        <a:p>
          <a:endParaRPr lang="en-AU"/>
        </a:p>
      </dgm:t>
    </dgm:pt>
    <dgm:pt modelId="{4576EAD6-2C43-40CD-A2F7-F2A2D64612B7}" type="pres">
      <dgm:prSet presAssocID="{B8DDC314-E24A-4BFB-B079-F4BF8A03655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7C9DF50-CC02-4A80-9A63-64D247C03FFC}" type="pres">
      <dgm:prSet presAssocID="{B8DDC314-E24A-4BFB-B079-F4BF8A036558}" presName="spNode" presStyleCnt="0"/>
      <dgm:spPr/>
    </dgm:pt>
    <dgm:pt modelId="{860AF03D-2DEC-4A3B-98A8-3DC96DC96347}" type="pres">
      <dgm:prSet presAssocID="{35F78240-B120-4C1C-AEB8-CB79503773A9}" presName="sibTrans" presStyleLbl="sibTrans1D1" presStyleIdx="3" presStyleCnt="7"/>
      <dgm:spPr/>
      <dgm:t>
        <a:bodyPr/>
        <a:lstStyle/>
        <a:p>
          <a:endParaRPr lang="en-AU"/>
        </a:p>
      </dgm:t>
    </dgm:pt>
    <dgm:pt modelId="{D6081A7C-B3A9-4874-92DA-3D56F443A4BB}" type="pres">
      <dgm:prSet presAssocID="{EB8C8D30-D7E3-48A4-B9FD-A5FE0733851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5DFC090-813A-4A01-A82A-479E9FA78479}" type="pres">
      <dgm:prSet presAssocID="{EB8C8D30-D7E3-48A4-B9FD-A5FE0733851D}" presName="spNode" presStyleCnt="0"/>
      <dgm:spPr/>
    </dgm:pt>
    <dgm:pt modelId="{79A2A407-82BE-4683-96F8-62E01F372B78}" type="pres">
      <dgm:prSet presAssocID="{53FC3F15-5F5B-4368-8AFD-1078685B915D}" presName="sibTrans" presStyleLbl="sibTrans1D1" presStyleIdx="4" presStyleCnt="7"/>
      <dgm:spPr/>
      <dgm:t>
        <a:bodyPr/>
        <a:lstStyle/>
        <a:p>
          <a:endParaRPr lang="en-AU"/>
        </a:p>
      </dgm:t>
    </dgm:pt>
    <dgm:pt modelId="{AA139A4B-DB27-41D2-BDE1-7CD7DDD4BF75}" type="pres">
      <dgm:prSet presAssocID="{0DBBFE66-F1A0-4D9E-B813-129AB4FBE8E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CC6AAC7-66B6-49CF-945C-78BA28609BB8}" type="pres">
      <dgm:prSet presAssocID="{0DBBFE66-F1A0-4D9E-B813-129AB4FBE8E3}" presName="spNode" presStyleCnt="0"/>
      <dgm:spPr/>
    </dgm:pt>
    <dgm:pt modelId="{0304CF22-410D-454B-8494-13860D265B29}" type="pres">
      <dgm:prSet presAssocID="{0EB158D5-FF9C-4F2E-8C19-939DD34B9571}" presName="sibTrans" presStyleLbl="sibTrans1D1" presStyleIdx="5" presStyleCnt="7"/>
      <dgm:spPr/>
      <dgm:t>
        <a:bodyPr/>
        <a:lstStyle/>
        <a:p>
          <a:endParaRPr lang="en-AU"/>
        </a:p>
      </dgm:t>
    </dgm:pt>
    <dgm:pt modelId="{C8DADFCF-C274-4B26-994A-F0981F22685F}" type="pres">
      <dgm:prSet presAssocID="{2667FA1D-E92C-43F5-B5CC-909EC59B374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824D1F4-3A75-4C87-ABA8-5AC1005819EC}" type="pres">
      <dgm:prSet presAssocID="{2667FA1D-E92C-43F5-B5CC-909EC59B374D}" presName="spNode" presStyleCnt="0"/>
      <dgm:spPr/>
    </dgm:pt>
    <dgm:pt modelId="{43E60ED4-BE8A-4456-BBAE-589D4246A1E4}" type="pres">
      <dgm:prSet presAssocID="{C636DE0F-8113-4639-A9A9-5C7BC95805A6}" presName="sibTrans" presStyleLbl="sibTrans1D1" presStyleIdx="6" presStyleCnt="7"/>
      <dgm:spPr/>
      <dgm:t>
        <a:bodyPr/>
        <a:lstStyle/>
        <a:p>
          <a:endParaRPr lang="en-AU"/>
        </a:p>
      </dgm:t>
    </dgm:pt>
  </dgm:ptLst>
  <dgm:cxnLst>
    <dgm:cxn modelId="{D054B1DC-2ECF-4FDC-86A3-F1123958ED7C}" srcId="{ACB1548D-6A4D-4F60-9E5F-637E1C75B5C5}" destId="{EB8C8D30-D7E3-48A4-B9FD-A5FE0733851D}" srcOrd="4" destOrd="0" parTransId="{9C2D62F8-F066-40E2-AF47-19684ABB165F}" sibTransId="{53FC3F15-5F5B-4368-8AFD-1078685B915D}"/>
    <dgm:cxn modelId="{A7D61F73-5262-47CE-A25A-596149E366DD}" type="presOf" srcId="{53FC3F15-5F5B-4368-8AFD-1078685B915D}" destId="{79A2A407-82BE-4683-96F8-62E01F372B78}" srcOrd="0" destOrd="0" presId="urn:microsoft.com/office/officeart/2005/8/layout/cycle5"/>
    <dgm:cxn modelId="{A1C24157-9A55-4C8A-BE6A-9D129B677095}" srcId="{ACB1548D-6A4D-4F60-9E5F-637E1C75B5C5}" destId="{24982336-015A-47EB-B6A0-7002CF1BE096}" srcOrd="1" destOrd="0" parTransId="{38E52670-14D7-48CE-8A8D-574F3B62DF54}" sibTransId="{15ADB59C-4041-450E-B5B2-6F5398A540FC}"/>
    <dgm:cxn modelId="{1B12B3A2-9FE1-4D89-9CF6-99B75CA324AD}" type="presOf" srcId="{2667FA1D-E92C-43F5-B5CC-909EC59B374D}" destId="{C8DADFCF-C274-4B26-994A-F0981F22685F}" srcOrd="0" destOrd="0" presId="urn:microsoft.com/office/officeart/2005/8/layout/cycle5"/>
    <dgm:cxn modelId="{3136AF65-135C-491F-B547-0B93AE9C9858}" type="presOf" srcId="{DB5951AA-9CBB-4289-A197-C885A26D1670}" destId="{A378C7F0-D3F5-4865-8739-8F21DCAADCF3}" srcOrd="0" destOrd="0" presId="urn:microsoft.com/office/officeart/2005/8/layout/cycle5"/>
    <dgm:cxn modelId="{5F991313-74B0-44BA-B8BB-F5FA4E377BB5}" srcId="{ACB1548D-6A4D-4F60-9E5F-637E1C75B5C5}" destId="{89336332-9FD4-46FB-A9A9-872E572FDDB6}" srcOrd="2" destOrd="0" parTransId="{40BE52D7-45A8-4F33-AB83-4D0541A2EC9A}" sibTransId="{DB5951AA-9CBB-4289-A197-C885A26D1670}"/>
    <dgm:cxn modelId="{2235ABC7-749D-4F0F-93B4-67A1F81EF229}" type="presOf" srcId="{35F78240-B120-4C1C-AEB8-CB79503773A9}" destId="{860AF03D-2DEC-4A3B-98A8-3DC96DC96347}" srcOrd="0" destOrd="0" presId="urn:microsoft.com/office/officeart/2005/8/layout/cycle5"/>
    <dgm:cxn modelId="{DD6FC665-7CEE-4B0C-A600-B347426CCE47}" type="presOf" srcId="{C636DE0F-8113-4639-A9A9-5C7BC95805A6}" destId="{43E60ED4-BE8A-4456-BBAE-589D4246A1E4}" srcOrd="0" destOrd="0" presId="urn:microsoft.com/office/officeart/2005/8/layout/cycle5"/>
    <dgm:cxn modelId="{899FCC1A-37C9-47F2-80F4-0644F5744734}" type="presOf" srcId="{0EB158D5-FF9C-4F2E-8C19-939DD34B9571}" destId="{0304CF22-410D-454B-8494-13860D265B29}" srcOrd="0" destOrd="0" presId="urn:microsoft.com/office/officeart/2005/8/layout/cycle5"/>
    <dgm:cxn modelId="{86BB0B96-ECE9-4C76-8834-2340B503D0F3}" type="presOf" srcId="{EB8C8D30-D7E3-48A4-B9FD-A5FE0733851D}" destId="{D6081A7C-B3A9-4874-92DA-3D56F443A4BB}" srcOrd="0" destOrd="0" presId="urn:microsoft.com/office/officeart/2005/8/layout/cycle5"/>
    <dgm:cxn modelId="{8A055CAB-C007-466C-AB1C-4E0A798C04C9}" srcId="{ACB1548D-6A4D-4F60-9E5F-637E1C75B5C5}" destId="{0DBBFE66-F1A0-4D9E-B813-129AB4FBE8E3}" srcOrd="5" destOrd="0" parTransId="{AFF0EC81-CE20-4D3B-878E-12D1C2F56374}" sibTransId="{0EB158D5-FF9C-4F2E-8C19-939DD34B9571}"/>
    <dgm:cxn modelId="{91E45204-131F-42EF-9586-D3700B3FEB80}" srcId="{ACB1548D-6A4D-4F60-9E5F-637E1C75B5C5}" destId="{B8DDC314-E24A-4BFB-B079-F4BF8A036558}" srcOrd="3" destOrd="0" parTransId="{400B87E5-E99A-4032-A4A4-801F4E74D149}" sibTransId="{35F78240-B120-4C1C-AEB8-CB79503773A9}"/>
    <dgm:cxn modelId="{A58EB33A-E778-41E9-927C-5357D12AF357}" type="presOf" srcId="{ACB1548D-6A4D-4F60-9E5F-637E1C75B5C5}" destId="{C360EF13-B98A-4396-9FB1-A26042118059}" srcOrd="0" destOrd="0" presId="urn:microsoft.com/office/officeart/2005/8/layout/cycle5"/>
    <dgm:cxn modelId="{565CAC85-5BFB-40A4-9AE5-872F3422B3A6}" type="presOf" srcId="{89336332-9FD4-46FB-A9A9-872E572FDDB6}" destId="{4DCF9A72-6E9C-4A78-9E14-256C8765B1CD}" srcOrd="0" destOrd="0" presId="urn:microsoft.com/office/officeart/2005/8/layout/cycle5"/>
    <dgm:cxn modelId="{5B80C525-F422-47B7-A217-3DE9CA8FFCF9}" type="presOf" srcId="{97464F71-BDDC-4FEB-AE06-F01F87DD9D4B}" destId="{994B51BA-43E3-4BB0-A1FF-A26FFE8D2733}" srcOrd="0" destOrd="0" presId="urn:microsoft.com/office/officeart/2005/8/layout/cycle5"/>
    <dgm:cxn modelId="{E938DB2C-B056-45FC-A641-C1D2747DEE2B}" type="presOf" srcId="{24982336-015A-47EB-B6A0-7002CF1BE096}" destId="{901D554E-DFAF-488E-A78E-04B96C0993C3}" srcOrd="0" destOrd="0" presId="urn:microsoft.com/office/officeart/2005/8/layout/cycle5"/>
    <dgm:cxn modelId="{1A25E7D1-9375-4994-814D-AC5AAEA57CB5}" type="presOf" srcId="{15ADB59C-4041-450E-B5B2-6F5398A540FC}" destId="{0455D88B-04B1-4AB9-8230-92D3C47DDFF1}" srcOrd="0" destOrd="0" presId="urn:microsoft.com/office/officeart/2005/8/layout/cycle5"/>
    <dgm:cxn modelId="{94D4A535-3C35-4628-856A-7DE7D5316137}" type="presOf" srcId="{D85C0E6A-A11D-4D5A-AA38-9AC21000C108}" destId="{77A00EAA-2298-47DD-A6F4-5BBE30B45F3F}" srcOrd="0" destOrd="0" presId="urn:microsoft.com/office/officeart/2005/8/layout/cycle5"/>
    <dgm:cxn modelId="{97F02CF0-E2C1-4542-BBC0-705B1B98A286}" srcId="{ACB1548D-6A4D-4F60-9E5F-637E1C75B5C5}" destId="{2667FA1D-E92C-43F5-B5CC-909EC59B374D}" srcOrd="6" destOrd="0" parTransId="{11ACC76C-D666-4DFF-A18F-4D85DD0874F0}" sibTransId="{C636DE0F-8113-4639-A9A9-5C7BC95805A6}"/>
    <dgm:cxn modelId="{E7425B7B-94D1-42D5-9AC0-2952080F1101}" srcId="{ACB1548D-6A4D-4F60-9E5F-637E1C75B5C5}" destId="{D85C0E6A-A11D-4D5A-AA38-9AC21000C108}" srcOrd="0" destOrd="0" parTransId="{AE3532C5-7A21-40F9-8887-79ED92BD7C69}" sibTransId="{97464F71-BDDC-4FEB-AE06-F01F87DD9D4B}"/>
    <dgm:cxn modelId="{E05F3E9A-EAF2-4B3B-8F34-CE244B39692D}" type="presOf" srcId="{0DBBFE66-F1A0-4D9E-B813-129AB4FBE8E3}" destId="{AA139A4B-DB27-41D2-BDE1-7CD7DDD4BF75}" srcOrd="0" destOrd="0" presId="urn:microsoft.com/office/officeart/2005/8/layout/cycle5"/>
    <dgm:cxn modelId="{B5F303B3-2249-4C40-9746-7D54C2E4DD93}" type="presOf" srcId="{B8DDC314-E24A-4BFB-B079-F4BF8A036558}" destId="{4576EAD6-2C43-40CD-A2F7-F2A2D64612B7}" srcOrd="0" destOrd="0" presId="urn:microsoft.com/office/officeart/2005/8/layout/cycle5"/>
    <dgm:cxn modelId="{213AF2A9-35F6-4075-9A70-CC0A4C1D4CA9}" type="presParOf" srcId="{C360EF13-B98A-4396-9FB1-A26042118059}" destId="{77A00EAA-2298-47DD-A6F4-5BBE30B45F3F}" srcOrd="0" destOrd="0" presId="urn:microsoft.com/office/officeart/2005/8/layout/cycle5"/>
    <dgm:cxn modelId="{E3F554E1-8A92-43A3-BDAA-A9930E8815FE}" type="presParOf" srcId="{C360EF13-B98A-4396-9FB1-A26042118059}" destId="{577B8CF2-F49A-464C-B02E-CA341EA98E9D}" srcOrd="1" destOrd="0" presId="urn:microsoft.com/office/officeart/2005/8/layout/cycle5"/>
    <dgm:cxn modelId="{4EE6E095-9336-4415-AF5E-28E9F15CD8EB}" type="presParOf" srcId="{C360EF13-B98A-4396-9FB1-A26042118059}" destId="{994B51BA-43E3-4BB0-A1FF-A26FFE8D2733}" srcOrd="2" destOrd="0" presId="urn:microsoft.com/office/officeart/2005/8/layout/cycle5"/>
    <dgm:cxn modelId="{F5BF6A10-6F75-419F-B642-66B9679FBF38}" type="presParOf" srcId="{C360EF13-B98A-4396-9FB1-A26042118059}" destId="{901D554E-DFAF-488E-A78E-04B96C0993C3}" srcOrd="3" destOrd="0" presId="urn:microsoft.com/office/officeart/2005/8/layout/cycle5"/>
    <dgm:cxn modelId="{DFF55645-CA3A-41AB-8A2C-CDCC4A470778}" type="presParOf" srcId="{C360EF13-B98A-4396-9FB1-A26042118059}" destId="{A68F2D45-C025-48A1-9645-0722205AC26B}" srcOrd="4" destOrd="0" presId="urn:microsoft.com/office/officeart/2005/8/layout/cycle5"/>
    <dgm:cxn modelId="{DFF9B5A0-1368-480A-92F6-3545F7716AEE}" type="presParOf" srcId="{C360EF13-B98A-4396-9FB1-A26042118059}" destId="{0455D88B-04B1-4AB9-8230-92D3C47DDFF1}" srcOrd="5" destOrd="0" presId="urn:microsoft.com/office/officeart/2005/8/layout/cycle5"/>
    <dgm:cxn modelId="{AAC82DEF-EA3A-4359-BE5D-063CE7AB8D99}" type="presParOf" srcId="{C360EF13-B98A-4396-9FB1-A26042118059}" destId="{4DCF9A72-6E9C-4A78-9E14-256C8765B1CD}" srcOrd="6" destOrd="0" presId="urn:microsoft.com/office/officeart/2005/8/layout/cycle5"/>
    <dgm:cxn modelId="{BD90019C-D633-4553-B353-CFA7FFDC6026}" type="presParOf" srcId="{C360EF13-B98A-4396-9FB1-A26042118059}" destId="{C87E6025-3E27-4492-9768-96DCC5042582}" srcOrd="7" destOrd="0" presId="urn:microsoft.com/office/officeart/2005/8/layout/cycle5"/>
    <dgm:cxn modelId="{7D892A73-8978-44D9-9A61-31FBA37D544E}" type="presParOf" srcId="{C360EF13-B98A-4396-9FB1-A26042118059}" destId="{A378C7F0-D3F5-4865-8739-8F21DCAADCF3}" srcOrd="8" destOrd="0" presId="urn:microsoft.com/office/officeart/2005/8/layout/cycle5"/>
    <dgm:cxn modelId="{40F08E8A-96BF-4358-9084-B0528F812AA7}" type="presParOf" srcId="{C360EF13-B98A-4396-9FB1-A26042118059}" destId="{4576EAD6-2C43-40CD-A2F7-F2A2D64612B7}" srcOrd="9" destOrd="0" presId="urn:microsoft.com/office/officeart/2005/8/layout/cycle5"/>
    <dgm:cxn modelId="{24679F6A-7B7A-45F3-AC78-3642878FC9A7}" type="presParOf" srcId="{C360EF13-B98A-4396-9FB1-A26042118059}" destId="{87C9DF50-CC02-4A80-9A63-64D247C03FFC}" srcOrd="10" destOrd="0" presId="urn:microsoft.com/office/officeart/2005/8/layout/cycle5"/>
    <dgm:cxn modelId="{9D7F4E00-613E-428B-B553-6D48C056E43A}" type="presParOf" srcId="{C360EF13-B98A-4396-9FB1-A26042118059}" destId="{860AF03D-2DEC-4A3B-98A8-3DC96DC96347}" srcOrd="11" destOrd="0" presId="urn:microsoft.com/office/officeart/2005/8/layout/cycle5"/>
    <dgm:cxn modelId="{5F9363F7-ECA3-498E-9859-71D890152256}" type="presParOf" srcId="{C360EF13-B98A-4396-9FB1-A26042118059}" destId="{D6081A7C-B3A9-4874-92DA-3D56F443A4BB}" srcOrd="12" destOrd="0" presId="urn:microsoft.com/office/officeart/2005/8/layout/cycle5"/>
    <dgm:cxn modelId="{E63872AF-F7F1-4703-AAA8-DE3A6F0F1998}" type="presParOf" srcId="{C360EF13-B98A-4396-9FB1-A26042118059}" destId="{45DFC090-813A-4A01-A82A-479E9FA78479}" srcOrd="13" destOrd="0" presId="urn:microsoft.com/office/officeart/2005/8/layout/cycle5"/>
    <dgm:cxn modelId="{92F99975-5DB1-402D-A7D3-6221D0B4FB3B}" type="presParOf" srcId="{C360EF13-B98A-4396-9FB1-A26042118059}" destId="{79A2A407-82BE-4683-96F8-62E01F372B78}" srcOrd="14" destOrd="0" presId="urn:microsoft.com/office/officeart/2005/8/layout/cycle5"/>
    <dgm:cxn modelId="{D83F3980-03AE-4CC5-9DAD-141B5C9E674F}" type="presParOf" srcId="{C360EF13-B98A-4396-9FB1-A26042118059}" destId="{AA139A4B-DB27-41D2-BDE1-7CD7DDD4BF75}" srcOrd="15" destOrd="0" presId="urn:microsoft.com/office/officeart/2005/8/layout/cycle5"/>
    <dgm:cxn modelId="{22B0DD2A-03D9-41B7-904F-DF0D97DDAF1D}" type="presParOf" srcId="{C360EF13-B98A-4396-9FB1-A26042118059}" destId="{FCC6AAC7-66B6-49CF-945C-78BA28609BB8}" srcOrd="16" destOrd="0" presId="urn:microsoft.com/office/officeart/2005/8/layout/cycle5"/>
    <dgm:cxn modelId="{64976C60-17C5-4F95-BE8C-DC2565B66358}" type="presParOf" srcId="{C360EF13-B98A-4396-9FB1-A26042118059}" destId="{0304CF22-410D-454B-8494-13860D265B29}" srcOrd="17" destOrd="0" presId="urn:microsoft.com/office/officeart/2005/8/layout/cycle5"/>
    <dgm:cxn modelId="{E6DF6653-0428-4CBF-A4BC-D1BD9ACBDB2F}" type="presParOf" srcId="{C360EF13-B98A-4396-9FB1-A26042118059}" destId="{C8DADFCF-C274-4B26-994A-F0981F22685F}" srcOrd="18" destOrd="0" presId="urn:microsoft.com/office/officeart/2005/8/layout/cycle5"/>
    <dgm:cxn modelId="{D6DFB96A-FB07-44DA-8B1E-A387136639F6}" type="presParOf" srcId="{C360EF13-B98A-4396-9FB1-A26042118059}" destId="{5824D1F4-3A75-4C87-ABA8-5AC1005819EC}" srcOrd="19" destOrd="0" presId="urn:microsoft.com/office/officeart/2005/8/layout/cycle5"/>
    <dgm:cxn modelId="{950FD3B7-503F-4908-B892-C7D7C5AD81C5}" type="presParOf" srcId="{C360EF13-B98A-4396-9FB1-A26042118059}" destId="{43E60ED4-BE8A-4456-BBAE-589D4246A1E4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1B1614-1BC4-42FC-8ECD-07A45886192B}" type="doc">
      <dgm:prSet loTypeId="urn:microsoft.com/office/officeart/2008/layout/HexagonCluster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FA173509-D804-4334-B7B5-FF16DCE2E2A1}">
      <dgm:prSet phldrT="[Text]"/>
      <dgm:spPr/>
      <dgm:t>
        <a:bodyPr/>
        <a:lstStyle/>
        <a:p>
          <a:r>
            <a:rPr lang="en-AU" dirty="0" smtClean="0"/>
            <a:t>Staff</a:t>
          </a:r>
          <a:endParaRPr lang="en-AU" dirty="0"/>
        </a:p>
      </dgm:t>
    </dgm:pt>
    <dgm:pt modelId="{C262E000-871F-4AB7-88DA-C174F42C2A4C}" type="parTrans" cxnId="{E8A1C487-B037-41E6-A1C7-C67A4A695E41}">
      <dgm:prSet/>
      <dgm:spPr/>
      <dgm:t>
        <a:bodyPr/>
        <a:lstStyle/>
        <a:p>
          <a:endParaRPr lang="en-AU"/>
        </a:p>
      </dgm:t>
    </dgm:pt>
    <dgm:pt modelId="{2063D692-627E-4672-B0D5-30550C8E8713}" type="sibTrans" cxnId="{E8A1C487-B037-41E6-A1C7-C67A4A695E4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AU"/>
        </a:p>
      </dgm:t>
    </dgm:pt>
    <dgm:pt modelId="{C98DCE1E-371D-4ADB-86E3-484A7F0E09E7}">
      <dgm:prSet phldrT="[Text]"/>
      <dgm:spPr/>
      <dgm:t>
        <a:bodyPr/>
        <a:lstStyle/>
        <a:p>
          <a:r>
            <a:rPr lang="en-AU" dirty="0" smtClean="0"/>
            <a:t>RTO</a:t>
          </a:r>
          <a:endParaRPr lang="en-AU" dirty="0"/>
        </a:p>
      </dgm:t>
    </dgm:pt>
    <dgm:pt modelId="{29CC28B1-8DD3-4ECA-812C-A9031F11A5F9}" type="parTrans" cxnId="{D81C5B77-FC9F-462E-B625-42C40560807C}">
      <dgm:prSet/>
      <dgm:spPr/>
      <dgm:t>
        <a:bodyPr/>
        <a:lstStyle/>
        <a:p>
          <a:endParaRPr lang="en-AU"/>
        </a:p>
      </dgm:t>
    </dgm:pt>
    <dgm:pt modelId="{8FC2928E-1FB2-43AE-8617-190334D25F47}" type="sibTrans" cxnId="{D81C5B77-FC9F-462E-B625-42C40560807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AU"/>
        </a:p>
      </dgm:t>
    </dgm:pt>
    <dgm:pt modelId="{3F798BC1-FF22-4C1A-A891-E0188791A904}">
      <dgm:prSet phldrT="[Text]"/>
      <dgm:spPr/>
      <dgm:t>
        <a:bodyPr/>
        <a:lstStyle/>
        <a:p>
          <a:r>
            <a:rPr lang="en-AU" dirty="0" smtClean="0"/>
            <a:t>Elected Members</a:t>
          </a:r>
          <a:endParaRPr lang="en-AU" dirty="0"/>
        </a:p>
      </dgm:t>
    </dgm:pt>
    <dgm:pt modelId="{01710396-7E6D-484C-AA84-F2077BE42F98}" type="parTrans" cxnId="{385D294F-BD20-4993-9E03-0FDA2133B00F}">
      <dgm:prSet/>
      <dgm:spPr/>
      <dgm:t>
        <a:bodyPr/>
        <a:lstStyle/>
        <a:p>
          <a:endParaRPr lang="en-AU"/>
        </a:p>
      </dgm:t>
    </dgm:pt>
    <dgm:pt modelId="{D818F27F-56A1-4695-B743-9149296C1C98}" type="sibTrans" cxnId="{385D294F-BD20-4993-9E03-0FDA2133B00F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AU"/>
        </a:p>
      </dgm:t>
    </dgm:pt>
    <dgm:pt modelId="{FE5BBA8C-E968-458C-833E-E9282F5A0D5C}">
      <dgm:prSet phldrT="[Text]"/>
      <dgm:spPr/>
      <dgm:t>
        <a:bodyPr/>
        <a:lstStyle/>
        <a:p>
          <a:r>
            <a:rPr lang="en-AU" dirty="0" smtClean="0"/>
            <a:t>Industry</a:t>
          </a:r>
          <a:endParaRPr lang="en-AU" dirty="0"/>
        </a:p>
      </dgm:t>
    </dgm:pt>
    <dgm:pt modelId="{0CB9D7B4-6327-432A-9E61-AD1F5CF993E4}" type="parTrans" cxnId="{012EAE15-D31E-442A-8045-A16F42C09328}">
      <dgm:prSet/>
      <dgm:spPr/>
      <dgm:t>
        <a:bodyPr/>
        <a:lstStyle/>
        <a:p>
          <a:endParaRPr lang="en-AU"/>
        </a:p>
      </dgm:t>
    </dgm:pt>
    <dgm:pt modelId="{4349335A-588A-44D1-8E3B-D5AFB0A5CFDB}" type="sibTrans" cxnId="{012EAE15-D31E-442A-8045-A16F42C09328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AU"/>
        </a:p>
      </dgm:t>
    </dgm:pt>
    <dgm:pt modelId="{1963CD70-F8E3-4252-8656-F7415F10CC30}">
      <dgm:prSet phldrT="[Text]"/>
      <dgm:spPr/>
      <dgm:t>
        <a:bodyPr/>
        <a:lstStyle/>
        <a:p>
          <a:r>
            <a:rPr lang="en-AU" dirty="0" smtClean="0"/>
            <a:t>Residents</a:t>
          </a:r>
          <a:endParaRPr lang="en-AU" dirty="0"/>
        </a:p>
      </dgm:t>
    </dgm:pt>
    <dgm:pt modelId="{8D329B6E-5DF5-4C90-AC41-6C6FA2686567}" type="parTrans" cxnId="{7CF9EDBD-826F-4CFD-AF85-96E4C779B21D}">
      <dgm:prSet/>
      <dgm:spPr/>
      <dgm:t>
        <a:bodyPr/>
        <a:lstStyle/>
        <a:p>
          <a:endParaRPr lang="en-AU"/>
        </a:p>
      </dgm:t>
    </dgm:pt>
    <dgm:pt modelId="{9C4900BF-D506-4513-81E0-4B944B60AF38}" type="sibTrans" cxnId="{7CF9EDBD-826F-4CFD-AF85-96E4C779B21D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AU"/>
        </a:p>
      </dgm:t>
    </dgm:pt>
    <dgm:pt modelId="{A248C7AD-6050-4B25-B20E-BBED9B9F7711}">
      <dgm:prSet phldrT="[Text]"/>
      <dgm:spPr/>
      <dgm:t>
        <a:bodyPr/>
        <a:lstStyle/>
        <a:p>
          <a:r>
            <a:rPr lang="en-AU" dirty="0" smtClean="0"/>
            <a:t>Community Centres</a:t>
          </a:r>
          <a:endParaRPr lang="en-AU" dirty="0"/>
        </a:p>
      </dgm:t>
    </dgm:pt>
    <dgm:pt modelId="{E3EC6CD1-3EC5-4737-80AF-468F73F8C598}" type="parTrans" cxnId="{98919DC2-19DD-4AFE-8194-6889EC5B5805}">
      <dgm:prSet/>
      <dgm:spPr/>
      <dgm:t>
        <a:bodyPr/>
        <a:lstStyle/>
        <a:p>
          <a:endParaRPr lang="en-AU"/>
        </a:p>
      </dgm:t>
    </dgm:pt>
    <dgm:pt modelId="{D08F3769-802B-47C1-ACF2-3DF317094D3A}" type="sibTrans" cxnId="{98919DC2-19DD-4AFE-8194-6889EC5B5805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AU"/>
        </a:p>
      </dgm:t>
    </dgm:pt>
    <dgm:pt modelId="{02EC71DD-7F2E-40FA-8EFF-C366C50CF6D3}">
      <dgm:prSet phldrT="[Text]"/>
      <dgm:spPr/>
      <dgm:t>
        <a:bodyPr/>
        <a:lstStyle/>
        <a:p>
          <a:r>
            <a:rPr lang="en-AU" dirty="0" smtClean="0"/>
            <a:t>External Facilitators</a:t>
          </a:r>
          <a:endParaRPr lang="en-AU" dirty="0"/>
        </a:p>
      </dgm:t>
    </dgm:pt>
    <dgm:pt modelId="{683E2A00-D31A-4616-9972-500B8B8C4933}" type="parTrans" cxnId="{C08BFEE9-7F97-4CFD-893C-53A0EE5BDE2E}">
      <dgm:prSet/>
      <dgm:spPr/>
      <dgm:t>
        <a:bodyPr/>
        <a:lstStyle/>
        <a:p>
          <a:endParaRPr lang="en-AU"/>
        </a:p>
      </dgm:t>
    </dgm:pt>
    <dgm:pt modelId="{99538645-34C8-4894-92A4-8AAB0A345EF2}" type="sibTrans" cxnId="{C08BFEE9-7F97-4CFD-893C-53A0EE5BDE2E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AU"/>
        </a:p>
      </dgm:t>
    </dgm:pt>
    <dgm:pt modelId="{592A0B9E-E23B-445C-BBE9-918581BA4AD8}">
      <dgm:prSet phldrT="[Text]"/>
      <dgm:spPr/>
      <dgm:t>
        <a:bodyPr/>
        <a:lstStyle/>
        <a:p>
          <a:r>
            <a:rPr lang="en-AU" dirty="0" smtClean="0"/>
            <a:t>E-Learning</a:t>
          </a:r>
          <a:endParaRPr lang="en-AU" dirty="0"/>
        </a:p>
      </dgm:t>
    </dgm:pt>
    <dgm:pt modelId="{642F3021-41FF-4617-9B09-707468541980}" type="parTrans" cxnId="{22375203-4E5D-40B8-98F4-DDEA2DA31803}">
      <dgm:prSet/>
      <dgm:spPr/>
      <dgm:t>
        <a:bodyPr/>
        <a:lstStyle/>
        <a:p>
          <a:endParaRPr lang="en-AU"/>
        </a:p>
      </dgm:t>
    </dgm:pt>
    <dgm:pt modelId="{CC313AD2-5B7E-4AE6-9CE6-03E2EB20023F}" type="sibTrans" cxnId="{22375203-4E5D-40B8-98F4-DDEA2DA31803}">
      <dgm:prSet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AU"/>
        </a:p>
      </dgm:t>
    </dgm:pt>
    <dgm:pt modelId="{0731C353-10C1-44ED-9A1C-699E9FF56F65}">
      <dgm:prSet phldrT="[Text]"/>
      <dgm:spPr/>
      <dgm:t>
        <a:bodyPr/>
        <a:lstStyle/>
        <a:p>
          <a:r>
            <a:rPr lang="en-AU" dirty="0" smtClean="0"/>
            <a:t>Education</a:t>
          </a:r>
          <a:endParaRPr lang="en-AU" dirty="0"/>
        </a:p>
      </dgm:t>
    </dgm:pt>
    <dgm:pt modelId="{AEF01257-6469-497F-810D-B6052B970B26}" type="parTrans" cxnId="{B4C669F5-845E-4136-B219-7A2217A46724}">
      <dgm:prSet/>
      <dgm:spPr/>
      <dgm:t>
        <a:bodyPr/>
        <a:lstStyle/>
        <a:p>
          <a:endParaRPr lang="en-AU"/>
        </a:p>
      </dgm:t>
    </dgm:pt>
    <dgm:pt modelId="{B1C49554-0F26-450E-9445-283DB79F283A}" type="sibTrans" cxnId="{B4C669F5-845E-4136-B219-7A2217A46724}">
      <dgm:prSet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AU"/>
        </a:p>
      </dgm:t>
    </dgm:pt>
    <dgm:pt modelId="{F3F805EB-DEE6-4311-93C2-5BCE80273091}">
      <dgm:prSet phldrT="[Text]"/>
      <dgm:spPr/>
      <dgm:t>
        <a:bodyPr/>
        <a:lstStyle/>
        <a:p>
          <a:r>
            <a:rPr lang="en-AU" dirty="0" smtClean="0"/>
            <a:t>Workforce</a:t>
          </a:r>
          <a:endParaRPr lang="en-AU" dirty="0"/>
        </a:p>
      </dgm:t>
    </dgm:pt>
    <dgm:pt modelId="{21420779-553E-4754-9280-3AFC612C991B}" type="parTrans" cxnId="{F6547950-422E-439F-B354-32259EA734FD}">
      <dgm:prSet/>
      <dgm:spPr/>
      <dgm:t>
        <a:bodyPr/>
        <a:lstStyle/>
        <a:p>
          <a:endParaRPr lang="en-AU"/>
        </a:p>
      </dgm:t>
    </dgm:pt>
    <dgm:pt modelId="{C3345628-B270-46F4-96DB-2C33CA353A29}" type="sibTrans" cxnId="{F6547950-422E-439F-B354-32259EA734FD}">
      <dgm:prSet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AU"/>
        </a:p>
      </dgm:t>
    </dgm:pt>
    <dgm:pt modelId="{29112D62-900F-4D8A-A84A-20D02BD4FE4F}" type="pres">
      <dgm:prSet presAssocID="{641B1614-1BC4-42FC-8ECD-07A45886192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AU"/>
        </a:p>
      </dgm:t>
    </dgm:pt>
    <dgm:pt modelId="{DE1098A4-16E7-43F4-8496-42364D9AEA64}" type="pres">
      <dgm:prSet presAssocID="{FA173509-D804-4334-B7B5-FF16DCE2E2A1}" presName="text1" presStyleCnt="0"/>
      <dgm:spPr/>
      <dgm:t>
        <a:bodyPr/>
        <a:lstStyle/>
        <a:p>
          <a:endParaRPr lang="en-AU"/>
        </a:p>
      </dgm:t>
    </dgm:pt>
    <dgm:pt modelId="{E5EF8BAD-39E0-4B37-A172-F0A2A6D90AE3}" type="pres">
      <dgm:prSet presAssocID="{FA173509-D804-4334-B7B5-FF16DCE2E2A1}" presName="textRepeatNode" presStyleLbl="align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DCB590-28CF-41D4-9598-46B59D564F82}" type="pres">
      <dgm:prSet presAssocID="{FA173509-D804-4334-B7B5-FF16DCE2E2A1}" presName="textaccent1" presStyleCnt="0"/>
      <dgm:spPr/>
      <dgm:t>
        <a:bodyPr/>
        <a:lstStyle/>
        <a:p>
          <a:endParaRPr lang="en-AU"/>
        </a:p>
      </dgm:t>
    </dgm:pt>
    <dgm:pt modelId="{26FAEECC-64C1-44AF-9433-C2FF7F26A1E3}" type="pres">
      <dgm:prSet presAssocID="{FA173509-D804-4334-B7B5-FF16DCE2E2A1}" presName="accentRepeatNode" presStyleLbl="solidAlignAcc1" presStyleIdx="0" presStyleCnt="20"/>
      <dgm:spPr/>
      <dgm:t>
        <a:bodyPr/>
        <a:lstStyle/>
        <a:p>
          <a:endParaRPr lang="en-AU"/>
        </a:p>
      </dgm:t>
    </dgm:pt>
    <dgm:pt modelId="{9B17DFB1-4B77-464D-8095-CEE9A6A6D326}" type="pres">
      <dgm:prSet presAssocID="{2063D692-627E-4672-B0D5-30550C8E8713}" presName="image1" presStyleCnt="0"/>
      <dgm:spPr/>
      <dgm:t>
        <a:bodyPr/>
        <a:lstStyle/>
        <a:p>
          <a:endParaRPr lang="en-AU"/>
        </a:p>
      </dgm:t>
    </dgm:pt>
    <dgm:pt modelId="{E1F46FC2-AAF0-4258-884F-3A5F875CC13A}" type="pres">
      <dgm:prSet presAssocID="{2063D692-627E-4672-B0D5-30550C8E8713}" presName="imageRepeatNode" presStyleLbl="alignAcc1" presStyleIdx="0" presStyleCnt="10"/>
      <dgm:spPr/>
      <dgm:t>
        <a:bodyPr/>
        <a:lstStyle/>
        <a:p>
          <a:endParaRPr lang="en-AU"/>
        </a:p>
      </dgm:t>
    </dgm:pt>
    <dgm:pt modelId="{F30CC6D3-1430-4313-89F7-9A8A1DC1142A}" type="pres">
      <dgm:prSet presAssocID="{2063D692-627E-4672-B0D5-30550C8E8713}" presName="imageaccent1" presStyleCnt="0"/>
      <dgm:spPr/>
      <dgm:t>
        <a:bodyPr/>
        <a:lstStyle/>
        <a:p>
          <a:endParaRPr lang="en-AU"/>
        </a:p>
      </dgm:t>
    </dgm:pt>
    <dgm:pt modelId="{8F936399-2407-410D-B35C-01CA0AB18BB9}" type="pres">
      <dgm:prSet presAssocID="{2063D692-627E-4672-B0D5-30550C8E8713}" presName="accentRepeatNode" presStyleLbl="solidAlignAcc1" presStyleIdx="1" presStyleCnt="20"/>
      <dgm:spPr/>
      <dgm:t>
        <a:bodyPr/>
        <a:lstStyle/>
        <a:p>
          <a:endParaRPr lang="en-AU"/>
        </a:p>
      </dgm:t>
    </dgm:pt>
    <dgm:pt modelId="{40DFEFFA-CA5F-486B-9FE2-C816FAAC4207}" type="pres">
      <dgm:prSet presAssocID="{FE5BBA8C-E968-458C-833E-E9282F5A0D5C}" presName="text2" presStyleCnt="0"/>
      <dgm:spPr/>
      <dgm:t>
        <a:bodyPr/>
        <a:lstStyle/>
        <a:p>
          <a:endParaRPr lang="en-AU"/>
        </a:p>
      </dgm:t>
    </dgm:pt>
    <dgm:pt modelId="{D1629688-1644-4713-A530-85781455D2B8}" type="pres">
      <dgm:prSet presAssocID="{FE5BBA8C-E968-458C-833E-E9282F5A0D5C}" presName="textRepeatNode" presStyleLbl="align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4D40F15-6047-4BC3-A8D2-7C814EF85209}" type="pres">
      <dgm:prSet presAssocID="{FE5BBA8C-E968-458C-833E-E9282F5A0D5C}" presName="textaccent2" presStyleCnt="0"/>
      <dgm:spPr/>
      <dgm:t>
        <a:bodyPr/>
        <a:lstStyle/>
        <a:p>
          <a:endParaRPr lang="en-AU"/>
        </a:p>
      </dgm:t>
    </dgm:pt>
    <dgm:pt modelId="{D6FB576E-E341-454F-86F9-6CF541C63631}" type="pres">
      <dgm:prSet presAssocID="{FE5BBA8C-E968-458C-833E-E9282F5A0D5C}" presName="accentRepeatNode" presStyleLbl="solidAlignAcc1" presStyleIdx="2" presStyleCnt="20"/>
      <dgm:spPr/>
      <dgm:t>
        <a:bodyPr/>
        <a:lstStyle/>
        <a:p>
          <a:endParaRPr lang="en-AU"/>
        </a:p>
      </dgm:t>
    </dgm:pt>
    <dgm:pt modelId="{EFE9144E-7753-4A9F-8E11-AA189F8DDD92}" type="pres">
      <dgm:prSet presAssocID="{4349335A-588A-44D1-8E3B-D5AFB0A5CFDB}" presName="image2" presStyleCnt="0"/>
      <dgm:spPr/>
      <dgm:t>
        <a:bodyPr/>
        <a:lstStyle/>
        <a:p>
          <a:endParaRPr lang="en-AU"/>
        </a:p>
      </dgm:t>
    </dgm:pt>
    <dgm:pt modelId="{7D4DAFB1-BB51-4BCB-AF03-5ADDE5E55F27}" type="pres">
      <dgm:prSet presAssocID="{4349335A-588A-44D1-8E3B-D5AFB0A5CFDB}" presName="imageRepeatNode" presStyleLbl="alignAcc1" presStyleIdx="1" presStyleCnt="10"/>
      <dgm:spPr/>
      <dgm:t>
        <a:bodyPr/>
        <a:lstStyle/>
        <a:p>
          <a:endParaRPr lang="en-AU"/>
        </a:p>
      </dgm:t>
    </dgm:pt>
    <dgm:pt modelId="{03DE636E-4960-465E-BA79-DA1D568C945B}" type="pres">
      <dgm:prSet presAssocID="{4349335A-588A-44D1-8E3B-D5AFB0A5CFDB}" presName="imageaccent2" presStyleCnt="0"/>
      <dgm:spPr/>
      <dgm:t>
        <a:bodyPr/>
        <a:lstStyle/>
        <a:p>
          <a:endParaRPr lang="en-AU"/>
        </a:p>
      </dgm:t>
    </dgm:pt>
    <dgm:pt modelId="{4CEEE788-AE96-4398-9990-F3D8A23E7AEB}" type="pres">
      <dgm:prSet presAssocID="{4349335A-588A-44D1-8E3B-D5AFB0A5CFDB}" presName="accentRepeatNode" presStyleLbl="solidAlignAcc1" presStyleIdx="3" presStyleCnt="20"/>
      <dgm:spPr/>
      <dgm:t>
        <a:bodyPr/>
        <a:lstStyle/>
        <a:p>
          <a:endParaRPr lang="en-AU"/>
        </a:p>
      </dgm:t>
    </dgm:pt>
    <dgm:pt modelId="{86B00025-BA33-42BA-8025-BD1D94D6BF8D}" type="pres">
      <dgm:prSet presAssocID="{C98DCE1E-371D-4ADB-86E3-484A7F0E09E7}" presName="text3" presStyleCnt="0"/>
      <dgm:spPr/>
      <dgm:t>
        <a:bodyPr/>
        <a:lstStyle/>
        <a:p>
          <a:endParaRPr lang="en-AU"/>
        </a:p>
      </dgm:t>
    </dgm:pt>
    <dgm:pt modelId="{F37C4D4B-5B8B-4338-B23E-2B829EBF70AD}" type="pres">
      <dgm:prSet presAssocID="{C98DCE1E-371D-4ADB-86E3-484A7F0E09E7}" presName="textRepeatNode" presStyleLbl="align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6DCBBD1-6FAC-4B2C-96E4-B8FF7A3477C1}" type="pres">
      <dgm:prSet presAssocID="{C98DCE1E-371D-4ADB-86E3-484A7F0E09E7}" presName="textaccent3" presStyleCnt="0"/>
      <dgm:spPr/>
      <dgm:t>
        <a:bodyPr/>
        <a:lstStyle/>
        <a:p>
          <a:endParaRPr lang="en-AU"/>
        </a:p>
      </dgm:t>
    </dgm:pt>
    <dgm:pt modelId="{1939D3E4-6E59-40D6-9797-EDD6989053BB}" type="pres">
      <dgm:prSet presAssocID="{C98DCE1E-371D-4ADB-86E3-484A7F0E09E7}" presName="accentRepeatNode" presStyleLbl="solidAlignAcc1" presStyleIdx="4" presStyleCnt="20"/>
      <dgm:spPr/>
      <dgm:t>
        <a:bodyPr/>
        <a:lstStyle/>
        <a:p>
          <a:endParaRPr lang="en-AU"/>
        </a:p>
      </dgm:t>
    </dgm:pt>
    <dgm:pt modelId="{7EEDD8DC-443A-4A7B-8B20-21A784ACF9CF}" type="pres">
      <dgm:prSet presAssocID="{8FC2928E-1FB2-43AE-8617-190334D25F47}" presName="image3" presStyleCnt="0"/>
      <dgm:spPr/>
      <dgm:t>
        <a:bodyPr/>
        <a:lstStyle/>
        <a:p>
          <a:endParaRPr lang="en-AU"/>
        </a:p>
      </dgm:t>
    </dgm:pt>
    <dgm:pt modelId="{5DB01CE0-9C60-4A68-AA85-6D2781579429}" type="pres">
      <dgm:prSet presAssocID="{8FC2928E-1FB2-43AE-8617-190334D25F47}" presName="imageRepeatNode" presStyleLbl="alignAcc1" presStyleIdx="2" presStyleCnt="10"/>
      <dgm:spPr/>
      <dgm:t>
        <a:bodyPr/>
        <a:lstStyle/>
        <a:p>
          <a:endParaRPr lang="en-AU"/>
        </a:p>
      </dgm:t>
    </dgm:pt>
    <dgm:pt modelId="{7BC3AA58-993C-439E-8AC3-27CAFDC97DD4}" type="pres">
      <dgm:prSet presAssocID="{8FC2928E-1FB2-43AE-8617-190334D25F47}" presName="imageaccent3" presStyleCnt="0"/>
      <dgm:spPr/>
      <dgm:t>
        <a:bodyPr/>
        <a:lstStyle/>
        <a:p>
          <a:endParaRPr lang="en-AU"/>
        </a:p>
      </dgm:t>
    </dgm:pt>
    <dgm:pt modelId="{7920125B-5DF2-454D-BEBB-B4BD71F5318F}" type="pres">
      <dgm:prSet presAssocID="{8FC2928E-1FB2-43AE-8617-190334D25F47}" presName="accentRepeatNode" presStyleLbl="solidAlignAcc1" presStyleIdx="5" presStyleCnt="20"/>
      <dgm:spPr/>
      <dgm:t>
        <a:bodyPr/>
        <a:lstStyle/>
        <a:p>
          <a:endParaRPr lang="en-AU"/>
        </a:p>
      </dgm:t>
    </dgm:pt>
    <dgm:pt modelId="{1B20740D-9F43-4EF9-82B0-3400B006AB19}" type="pres">
      <dgm:prSet presAssocID="{3F798BC1-FF22-4C1A-A891-E0188791A904}" presName="text4" presStyleCnt="0"/>
      <dgm:spPr/>
      <dgm:t>
        <a:bodyPr/>
        <a:lstStyle/>
        <a:p>
          <a:endParaRPr lang="en-AU"/>
        </a:p>
      </dgm:t>
    </dgm:pt>
    <dgm:pt modelId="{2D883C8D-1573-4F24-81C3-C74745781B45}" type="pres">
      <dgm:prSet presAssocID="{3F798BC1-FF22-4C1A-A891-E0188791A904}" presName="textRepeatNode" presStyleLbl="align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370D160-5BFB-4A40-8A36-46E15FEA31CF}" type="pres">
      <dgm:prSet presAssocID="{3F798BC1-FF22-4C1A-A891-E0188791A904}" presName="textaccent4" presStyleCnt="0"/>
      <dgm:spPr/>
      <dgm:t>
        <a:bodyPr/>
        <a:lstStyle/>
        <a:p>
          <a:endParaRPr lang="en-AU"/>
        </a:p>
      </dgm:t>
    </dgm:pt>
    <dgm:pt modelId="{06FA5107-9D6A-4675-A27A-761BD672C241}" type="pres">
      <dgm:prSet presAssocID="{3F798BC1-FF22-4C1A-A891-E0188791A904}" presName="accentRepeatNode" presStyleLbl="solidAlignAcc1" presStyleIdx="6" presStyleCnt="20"/>
      <dgm:spPr/>
      <dgm:t>
        <a:bodyPr/>
        <a:lstStyle/>
        <a:p>
          <a:endParaRPr lang="en-AU"/>
        </a:p>
      </dgm:t>
    </dgm:pt>
    <dgm:pt modelId="{1BCFB560-F9BE-4391-A54A-CCCD29320593}" type="pres">
      <dgm:prSet presAssocID="{D818F27F-56A1-4695-B743-9149296C1C98}" presName="image4" presStyleCnt="0"/>
      <dgm:spPr/>
      <dgm:t>
        <a:bodyPr/>
        <a:lstStyle/>
        <a:p>
          <a:endParaRPr lang="en-AU"/>
        </a:p>
      </dgm:t>
    </dgm:pt>
    <dgm:pt modelId="{65794861-DCCA-4D2F-BF25-FCA82B7A2B81}" type="pres">
      <dgm:prSet presAssocID="{D818F27F-56A1-4695-B743-9149296C1C98}" presName="imageRepeatNode" presStyleLbl="alignAcc1" presStyleIdx="3" presStyleCnt="10"/>
      <dgm:spPr/>
      <dgm:t>
        <a:bodyPr/>
        <a:lstStyle/>
        <a:p>
          <a:endParaRPr lang="en-AU"/>
        </a:p>
      </dgm:t>
    </dgm:pt>
    <dgm:pt modelId="{6C17CB4C-7575-49A1-92A0-8DB7EA45C919}" type="pres">
      <dgm:prSet presAssocID="{D818F27F-56A1-4695-B743-9149296C1C98}" presName="imageaccent4" presStyleCnt="0"/>
      <dgm:spPr/>
      <dgm:t>
        <a:bodyPr/>
        <a:lstStyle/>
        <a:p>
          <a:endParaRPr lang="en-AU"/>
        </a:p>
      </dgm:t>
    </dgm:pt>
    <dgm:pt modelId="{CF666D52-07C8-4BF1-81A0-0F9B06B9A056}" type="pres">
      <dgm:prSet presAssocID="{D818F27F-56A1-4695-B743-9149296C1C98}" presName="accentRepeatNode" presStyleLbl="solidAlignAcc1" presStyleIdx="7" presStyleCnt="20"/>
      <dgm:spPr/>
      <dgm:t>
        <a:bodyPr/>
        <a:lstStyle/>
        <a:p>
          <a:endParaRPr lang="en-AU"/>
        </a:p>
      </dgm:t>
    </dgm:pt>
    <dgm:pt modelId="{B9CA6E42-94C9-4EA4-8A8B-8D0992119BFF}" type="pres">
      <dgm:prSet presAssocID="{1963CD70-F8E3-4252-8656-F7415F10CC30}" presName="text5" presStyleCnt="0"/>
      <dgm:spPr/>
      <dgm:t>
        <a:bodyPr/>
        <a:lstStyle/>
        <a:p>
          <a:endParaRPr lang="en-AU"/>
        </a:p>
      </dgm:t>
    </dgm:pt>
    <dgm:pt modelId="{C091C258-7B1F-42A5-B4FD-56CF7842E869}" type="pres">
      <dgm:prSet presAssocID="{1963CD70-F8E3-4252-8656-F7415F10CC30}" presName="textRepeatNode" presStyleLbl="align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788DE16-2C02-48FC-999C-025624A5584E}" type="pres">
      <dgm:prSet presAssocID="{1963CD70-F8E3-4252-8656-F7415F10CC30}" presName="textaccent5" presStyleCnt="0"/>
      <dgm:spPr/>
      <dgm:t>
        <a:bodyPr/>
        <a:lstStyle/>
        <a:p>
          <a:endParaRPr lang="en-AU"/>
        </a:p>
      </dgm:t>
    </dgm:pt>
    <dgm:pt modelId="{D1066C4D-3F42-4D1D-8B96-A0F834A5E03F}" type="pres">
      <dgm:prSet presAssocID="{1963CD70-F8E3-4252-8656-F7415F10CC30}" presName="accentRepeatNode" presStyleLbl="solidAlignAcc1" presStyleIdx="8" presStyleCnt="20"/>
      <dgm:spPr/>
      <dgm:t>
        <a:bodyPr/>
        <a:lstStyle/>
        <a:p>
          <a:endParaRPr lang="en-AU"/>
        </a:p>
      </dgm:t>
    </dgm:pt>
    <dgm:pt modelId="{EDE1BEED-B796-40CF-96CA-B3E528A96D1C}" type="pres">
      <dgm:prSet presAssocID="{9C4900BF-D506-4513-81E0-4B944B60AF38}" presName="image5" presStyleCnt="0"/>
      <dgm:spPr/>
      <dgm:t>
        <a:bodyPr/>
        <a:lstStyle/>
        <a:p>
          <a:endParaRPr lang="en-AU"/>
        </a:p>
      </dgm:t>
    </dgm:pt>
    <dgm:pt modelId="{C9624CA4-16AE-4EB3-BED2-7A9C6F306FFB}" type="pres">
      <dgm:prSet presAssocID="{9C4900BF-D506-4513-81E0-4B944B60AF38}" presName="imageRepeatNode" presStyleLbl="alignAcc1" presStyleIdx="4" presStyleCnt="10"/>
      <dgm:spPr/>
      <dgm:t>
        <a:bodyPr/>
        <a:lstStyle/>
        <a:p>
          <a:endParaRPr lang="en-AU"/>
        </a:p>
      </dgm:t>
    </dgm:pt>
    <dgm:pt modelId="{40F222BC-E615-4416-A122-42A619C4B4C0}" type="pres">
      <dgm:prSet presAssocID="{9C4900BF-D506-4513-81E0-4B944B60AF38}" presName="imageaccent5" presStyleCnt="0"/>
      <dgm:spPr/>
      <dgm:t>
        <a:bodyPr/>
        <a:lstStyle/>
        <a:p>
          <a:endParaRPr lang="en-AU"/>
        </a:p>
      </dgm:t>
    </dgm:pt>
    <dgm:pt modelId="{01D60A4A-E5E8-4BED-978F-11B99085053F}" type="pres">
      <dgm:prSet presAssocID="{9C4900BF-D506-4513-81E0-4B944B60AF38}" presName="accentRepeatNode" presStyleLbl="solidAlignAcc1" presStyleIdx="9" presStyleCnt="20"/>
      <dgm:spPr/>
      <dgm:t>
        <a:bodyPr/>
        <a:lstStyle/>
        <a:p>
          <a:endParaRPr lang="en-AU"/>
        </a:p>
      </dgm:t>
    </dgm:pt>
    <dgm:pt modelId="{6D01379E-869D-4FCE-B08C-493CA9087236}" type="pres">
      <dgm:prSet presAssocID="{A248C7AD-6050-4B25-B20E-BBED9B9F7711}" presName="text6" presStyleCnt="0"/>
      <dgm:spPr/>
      <dgm:t>
        <a:bodyPr/>
        <a:lstStyle/>
        <a:p>
          <a:endParaRPr lang="en-AU"/>
        </a:p>
      </dgm:t>
    </dgm:pt>
    <dgm:pt modelId="{3527397E-07F4-4554-92BC-5E5B4DD84A00}" type="pres">
      <dgm:prSet presAssocID="{A248C7AD-6050-4B25-B20E-BBED9B9F7711}" presName="textRepeatNode" presStyleLbl="align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078EC9F-AE74-4B55-B34D-16EE80DB197F}" type="pres">
      <dgm:prSet presAssocID="{A248C7AD-6050-4B25-B20E-BBED9B9F7711}" presName="textaccent6" presStyleCnt="0"/>
      <dgm:spPr/>
      <dgm:t>
        <a:bodyPr/>
        <a:lstStyle/>
        <a:p>
          <a:endParaRPr lang="en-AU"/>
        </a:p>
      </dgm:t>
    </dgm:pt>
    <dgm:pt modelId="{526E1388-8D74-4471-9A5B-1F7A3D6BE837}" type="pres">
      <dgm:prSet presAssocID="{A248C7AD-6050-4B25-B20E-BBED9B9F7711}" presName="accentRepeatNode" presStyleLbl="solidAlignAcc1" presStyleIdx="10" presStyleCnt="20"/>
      <dgm:spPr/>
      <dgm:t>
        <a:bodyPr/>
        <a:lstStyle/>
        <a:p>
          <a:endParaRPr lang="en-AU"/>
        </a:p>
      </dgm:t>
    </dgm:pt>
    <dgm:pt modelId="{5C468FB9-047F-4079-8CA9-F6642DCC5A99}" type="pres">
      <dgm:prSet presAssocID="{D08F3769-802B-47C1-ACF2-3DF317094D3A}" presName="image6" presStyleCnt="0"/>
      <dgm:spPr/>
      <dgm:t>
        <a:bodyPr/>
        <a:lstStyle/>
        <a:p>
          <a:endParaRPr lang="en-AU"/>
        </a:p>
      </dgm:t>
    </dgm:pt>
    <dgm:pt modelId="{13834468-F57B-43F6-9594-85355DD77157}" type="pres">
      <dgm:prSet presAssocID="{D08F3769-802B-47C1-ACF2-3DF317094D3A}" presName="imageRepeatNode" presStyleLbl="alignAcc1" presStyleIdx="5" presStyleCnt="10"/>
      <dgm:spPr/>
      <dgm:t>
        <a:bodyPr/>
        <a:lstStyle/>
        <a:p>
          <a:endParaRPr lang="en-AU"/>
        </a:p>
      </dgm:t>
    </dgm:pt>
    <dgm:pt modelId="{EC945E1B-B07D-43FF-958A-CBAE9F7ED7E1}" type="pres">
      <dgm:prSet presAssocID="{D08F3769-802B-47C1-ACF2-3DF317094D3A}" presName="imageaccent6" presStyleCnt="0"/>
      <dgm:spPr/>
      <dgm:t>
        <a:bodyPr/>
        <a:lstStyle/>
        <a:p>
          <a:endParaRPr lang="en-AU"/>
        </a:p>
      </dgm:t>
    </dgm:pt>
    <dgm:pt modelId="{21C21971-6562-40D3-A8E9-3F4966800CA2}" type="pres">
      <dgm:prSet presAssocID="{D08F3769-802B-47C1-ACF2-3DF317094D3A}" presName="accentRepeatNode" presStyleLbl="solidAlignAcc1" presStyleIdx="11" presStyleCnt="20"/>
      <dgm:spPr/>
      <dgm:t>
        <a:bodyPr/>
        <a:lstStyle/>
        <a:p>
          <a:endParaRPr lang="en-AU"/>
        </a:p>
      </dgm:t>
    </dgm:pt>
    <dgm:pt modelId="{28E7E609-DF8F-4645-9C2E-A9890BC191C5}" type="pres">
      <dgm:prSet presAssocID="{02EC71DD-7F2E-40FA-8EFF-C366C50CF6D3}" presName="text7" presStyleCnt="0"/>
      <dgm:spPr/>
      <dgm:t>
        <a:bodyPr/>
        <a:lstStyle/>
        <a:p>
          <a:endParaRPr lang="en-AU"/>
        </a:p>
      </dgm:t>
    </dgm:pt>
    <dgm:pt modelId="{5AD7183C-09D4-4D7C-B26E-CDA1C49E901E}" type="pres">
      <dgm:prSet presAssocID="{02EC71DD-7F2E-40FA-8EFF-C366C50CF6D3}" presName="textRepeatNode" presStyleLbl="align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2F95D16-FCAA-49E4-92FD-33AB35A1D1A0}" type="pres">
      <dgm:prSet presAssocID="{02EC71DD-7F2E-40FA-8EFF-C366C50CF6D3}" presName="textaccent7" presStyleCnt="0"/>
      <dgm:spPr/>
      <dgm:t>
        <a:bodyPr/>
        <a:lstStyle/>
        <a:p>
          <a:endParaRPr lang="en-AU"/>
        </a:p>
      </dgm:t>
    </dgm:pt>
    <dgm:pt modelId="{00476AC9-5BE5-448B-B406-A3E26B2D2DF4}" type="pres">
      <dgm:prSet presAssocID="{02EC71DD-7F2E-40FA-8EFF-C366C50CF6D3}" presName="accentRepeatNode" presStyleLbl="solidAlignAcc1" presStyleIdx="12" presStyleCnt="20"/>
      <dgm:spPr/>
      <dgm:t>
        <a:bodyPr/>
        <a:lstStyle/>
        <a:p>
          <a:endParaRPr lang="en-AU"/>
        </a:p>
      </dgm:t>
    </dgm:pt>
    <dgm:pt modelId="{12409B42-D0A6-41DB-8699-E09FA70B4AC6}" type="pres">
      <dgm:prSet presAssocID="{99538645-34C8-4894-92A4-8AAB0A345EF2}" presName="image7" presStyleCnt="0"/>
      <dgm:spPr/>
      <dgm:t>
        <a:bodyPr/>
        <a:lstStyle/>
        <a:p>
          <a:endParaRPr lang="en-AU"/>
        </a:p>
      </dgm:t>
    </dgm:pt>
    <dgm:pt modelId="{66F92306-4F94-4214-BA69-6FBFE4C701A6}" type="pres">
      <dgm:prSet presAssocID="{99538645-34C8-4894-92A4-8AAB0A345EF2}" presName="imageRepeatNode" presStyleLbl="alignAcc1" presStyleIdx="6" presStyleCnt="10"/>
      <dgm:spPr/>
      <dgm:t>
        <a:bodyPr/>
        <a:lstStyle/>
        <a:p>
          <a:endParaRPr lang="en-AU"/>
        </a:p>
      </dgm:t>
    </dgm:pt>
    <dgm:pt modelId="{E9F850A7-924C-4087-AA1E-BC0707E58643}" type="pres">
      <dgm:prSet presAssocID="{99538645-34C8-4894-92A4-8AAB0A345EF2}" presName="imageaccent7" presStyleCnt="0"/>
      <dgm:spPr/>
      <dgm:t>
        <a:bodyPr/>
        <a:lstStyle/>
        <a:p>
          <a:endParaRPr lang="en-AU"/>
        </a:p>
      </dgm:t>
    </dgm:pt>
    <dgm:pt modelId="{72D555EC-5762-4AD2-BC67-DC5332C1C212}" type="pres">
      <dgm:prSet presAssocID="{99538645-34C8-4894-92A4-8AAB0A345EF2}" presName="accentRepeatNode" presStyleLbl="solidAlignAcc1" presStyleIdx="13" presStyleCnt="20"/>
      <dgm:spPr/>
      <dgm:t>
        <a:bodyPr/>
        <a:lstStyle/>
        <a:p>
          <a:endParaRPr lang="en-AU"/>
        </a:p>
      </dgm:t>
    </dgm:pt>
    <dgm:pt modelId="{0FE4B84B-41B7-4CF6-8E27-DA716615D788}" type="pres">
      <dgm:prSet presAssocID="{592A0B9E-E23B-445C-BBE9-918581BA4AD8}" presName="text8" presStyleCnt="0"/>
      <dgm:spPr/>
    </dgm:pt>
    <dgm:pt modelId="{7300D184-676B-4B30-AA4E-5BE6024E42CA}" type="pres">
      <dgm:prSet presAssocID="{592A0B9E-E23B-445C-BBE9-918581BA4AD8}" presName="textRepeatNode" presStyleLbl="align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E742EC2-0988-4FE0-835C-37BBC5742C2A}" type="pres">
      <dgm:prSet presAssocID="{592A0B9E-E23B-445C-BBE9-918581BA4AD8}" presName="textaccent8" presStyleCnt="0"/>
      <dgm:spPr/>
    </dgm:pt>
    <dgm:pt modelId="{F7718A56-4F15-4EBC-8C4B-F034F3CA19CA}" type="pres">
      <dgm:prSet presAssocID="{592A0B9E-E23B-445C-BBE9-918581BA4AD8}" presName="accentRepeatNode" presStyleLbl="solidAlignAcc1" presStyleIdx="14" presStyleCnt="20"/>
      <dgm:spPr/>
    </dgm:pt>
    <dgm:pt modelId="{7E4D0052-11EA-48EF-84DF-2FEEB4129308}" type="pres">
      <dgm:prSet presAssocID="{CC313AD2-5B7E-4AE6-9CE6-03E2EB20023F}" presName="image8" presStyleCnt="0"/>
      <dgm:spPr/>
    </dgm:pt>
    <dgm:pt modelId="{FA41E0F8-AA9E-4483-8049-4BE2FA6567E1}" type="pres">
      <dgm:prSet presAssocID="{CC313AD2-5B7E-4AE6-9CE6-03E2EB20023F}" presName="imageRepeatNode" presStyleLbl="alignAcc1" presStyleIdx="7" presStyleCnt="10"/>
      <dgm:spPr/>
      <dgm:t>
        <a:bodyPr/>
        <a:lstStyle/>
        <a:p>
          <a:endParaRPr lang="en-AU"/>
        </a:p>
      </dgm:t>
    </dgm:pt>
    <dgm:pt modelId="{2260E8A7-68CA-484F-9EE4-B2D7A8DC1260}" type="pres">
      <dgm:prSet presAssocID="{CC313AD2-5B7E-4AE6-9CE6-03E2EB20023F}" presName="imageaccent8" presStyleCnt="0"/>
      <dgm:spPr/>
    </dgm:pt>
    <dgm:pt modelId="{CA5436CB-516E-44C4-9405-6166E891B2AE}" type="pres">
      <dgm:prSet presAssocID="{CC313AD2-5B7E-4AE6-9CE6-03E2EB20023F}" presName="accentRepeatNode" presStyleLbl="solidAlignAcc1" presStyleIdx="15" presStyleCnt="20"/>
      <dgm:spPr/>
    </dgm:pt>
    <dgm:pt modelId="{348B7FA6-59E3-4994-A542-5390868C8BD0}" type="pres">
      <dgm:prSet presAssocID="{0731C353-10C1-44ED-9A1C-699E9FF56F65}" presName="text9" presStyleCnt="0"/>
      <dgm:spPr/>
    </dgm:pt>
    <dgm:pt modelId="{45499DA1-E73E-4275-A2A9-FB440791CBD9}" type="pres">
      <dgm:prSet presAssocID="{0731C353-10C1-44ED-9A1C-699E9FF56F65}" presName="textRepeatNode" presStyleLbl="align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0E4DE5-706E-4E61-A6C9-F9FB4926DD01}" type="pres">
      <dgm:prSet presAssocID="{0731C353-10C1-44ED-9A1C-699E9FF56F65}" presName="textaccent9" presStyleCnt="0"/>
      <dgm:spPr/>
    </dgm:pt>
    <dgm:pt modelId="{270EBB19-8FB3-4EF1-9E5A-B1486090322A}" type="pres">
      <dgm:prSet presAssocID="{0731C353-10C1-44ED-9A1C-699E9FF56F65}" presName="accentRepeatNode" presStyleLbl="solidAlignAcc1" presStyleIdx="16" presStyleCnt="20"/>
      <dgm:spPr/>
    </dgm:pt>
    <dgm:pt modelId="{F3A9293C-D39F-4035-9A42-AD20DC3DAD47}" type="pres">
      <dgm:prSet presAssocID="{B1C49554-0F26-450E-9445-283DB79F283A}" presName="image9" presStyleCnt="0"/>
      <dgm:spPr/>
    </dgm:pt>
    <dgm:pt modelId="{DFEFE41C-46BE-4B96-A36F-20F2428CC1CB}" type="pres">
      <dgm:prSet presAssocID="{B1C49554-0F26-450E-9445-283DB79F283A}" presName="imageRepeatNode" presStyleLbl="alignAcc1" presStyleIdx="8" presStyleCnt="10"/>
      <dgm:spPr/>
      <dgm:t>
        <a:bodyPr/>
        <a:lstStyle/>
        <a:p>
          <a:endParaRPr lang="en-AU"/>
        </a:p>
      </dgm:t>
    </dgm:pt>
    <dgm:pt modelId="{347550E2-D1C0-430B-ADEC-99D294AAE41D}" type="pres">
      <dgm:prSet presAssocID="{B1C49554-0F26-450E-9445-283DB79F283A}" presName="imageaccent9" presStyleCnt="0"/>
      <dgm:spPr/>
    </dgm:pt>
    <dgm:pt modelId="{99579FAE-E968-47EB-AD56-65CEE132F1E3}" type="pres">
      <dgm:prSet presAssocID="{B1C49554-0F26-450E-9445-283DB79F283A}" presName="accentRepeatNode" presStyleLbl="solidAlignAcc1" presStyleIdx="17" presStyleCnt="20"/>
      <dgm:spPr/>
    </dgm:pt>
    <dgm:pt modelId="{965230F1-FAA5-4F7D-BA96-B72C9158D82A}" type="pres">
      <dgm:prSet presAssocID="{F3F805EB-DEE6-4311-93C2-5BCE80273091}" presName="text10" presStyleCnt="0"/>
      <dgm:spPr/>
    </dgm:pt>
    <dgm:pt modelId="{0D516033-DE65-457D-8E7B-5ACF5BB0DC9B}" type="pres">
      <dgm:prSet presAssocID="{F3F805EB-DEE6-4311-93C2-5BCE80273091}" presName="textRepeatNode" presStyleLbl="align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5C692-3352-4E45-AB0D-BA73BE4F2E5D}" type="pres">
      <dgm:prSet presAssocID="{F3F805EB-DEE6-4311-93C2-5BCE80273091}" presName="textaccent10" presStyleCnt="0"/>
      <dgm:spPr/>
    </dgm:pt>
    <dgm:pt modelId="{32F4FB2B-408B-484A-893E-4D9898D0B477}" type="pres">
      <dgm:prSet presAssocID="{F3F805EB-DEE6-4311-93C2-5BCE80273091}" presName="accentRepeatNode" presStyleLbl="solidAlignAcc1" presStyleIdx="18" presStyleCnt="20"/>
      <dgm:spPr/>
    </dgm:pt>
    <dgm:pt modelId="{68DD10B4-3758-45B4-9992-78CE7B8C8439}" type="pres">
      <dgm:prSet presAssocID="{C3345628-B270-46F4-96DB-2C33CA353A29}" presName="image10" presStyleCnt="0"/>
      <dgm:spPr/>
    </dgm:pt>
    <dgm:pt modelId="{08CEAE98-1728-4E21-96BF-385FB78DBFF5}" type="pres">
      <dgm:prSet presAssocID="{C3345628-B270-46F4-96DB-2C33CA353A29}" presName="imageRepeatNode" presStyleLbl="alignAcc1" presStyleIdx="9" presStyleCnt="10"/>
      <dgm:spPr/>
      <dgm:t>
        <a:bodyPr/>
        <a:lstStyle/>
        <a:p>
          <a:endParaRPr lang="en-AU"/>
        </a:p>
      </dgm:t>
    </dgm:pt>
    <dgm:pt modelId="{3820515D-3FF6-4C44-8C55-FD089C0A4BE1}" type="pres">
      <dgm:prSet presAssocID="{C3345628-B270-46F4-96DB-2C33CA353A29}" presName="imageaccent10" presStyleCnt="0"/>
      <dgm:spPr/>
    </dgm:pt>
    <dgm:pt modelId="{A12CB6C2-26F7-4E13-B5B3-D5983CA7AD66}" type="pres">
      <dgm:prSet presAssocID="{C3345628-B270-46F4-96DB-2C33CA353A29}" presName="accentRepeatNode" presStyleLbl="solidAlignAcc1" presStyleIdx="19" presStyleCnt="20"/>
      <dgm:spPr/>
    </dgm:pt>
  </dgm:ptLst>
  <dgm:cxnLst>
    <dgm:cxn modelId="{26C283E4-D7A9-4FB9-898A-FFB0DE3D2141}" type="presOf" srcId="{FA173509-D804-4334-B7B5-FF16DCE2E2A1}" destId="{E5EF8BAD-39E0-4B37-A172-F0A2A6D90AE3}" srcOrd="0" destOrd="0" presId="urn:microsoft.com/office/officeart/2008/layout/HexagonCluster"/>
    <dgm:cxn modelId="{C08BFEE9-7F97-4CFD-893C-53A0EE5BDE2E}" srcId="{641B1614-1BC4-42FC-8ECD-07A45886192B}" destId="{02EC71DD-7F2E-40FA-8EFF-C366C50CF6D3}" srcOrd="6" destOrd="0" parTransId="{683E2A00-D31A-4616-9972-500B8B8C4933}" sibTransId="{99538645-34C8-4894-92A4-8AAB0A345EF2}"/>
    <dgm:cxn modelId="{49ED9317-8073-488E-A0DE-E4B65FE2A579}" type="presOf" srcId="{1963CD70-F8E3-4252-8656-F7415F10CC30}" destId="{C091C258-7B1F-42A5-B4FD-56CF7842E869}" srcOrd="0" destOrd="0" presId="urn:microsoft.com/office/officeart/2008/layout/HexagonCluster"/>
    <dgm:cxn modelId="{6B7B7360-F7BF-42F7-8F69-B0A1F762CEA4}" type="presOf" srcId="{FE5BBA8C-E968-458C-833E-E9282F5A0D5C}" destId="{D1629688-1644-4713-A530-85781455D2B8}" srcOrd="0" destOrd="0" presId="urn:microsoft.com/office/officeart/2008/layout/HexagonCluster"/>
    <dgm:cxn modelId="{22375203-4E5D-40B8-98F4-DDEA2DA31803}" srcId="{641B1614-1BC4-42FC-8ECD-07A45886192B}" destId="{592A0B9E-E23B-445C-BBE9-918581BA4AD8}" srcOrd="7" destOrd="0" parTransId="{642F3021-41FF-4617-9B09-707468541980}" sibTransId="{CC313AD2-5B7E-4AE6-9CE6-03E2EB20023F}"/>
    <dgm:cxn modelId="{012EAE15-D31E-442A-8045-A16F42C09328}" srcId="{641B1614-1BC4-42FC-8ECD-07A45886192B}" destId="{FE5BBA8C-E968-458C-833E-E9282F5A0D5C}" srcOrd="1" destOrd="0" parTransId="{0CB9D7B4-6327-432A-9E61-AD1F5CF993E4}" sibTransId="{4349335A-588A-44D1-8E3B-D5AFB0A5CFDB}"/>
    <dgm:cxn modelId="{5AB74555-1E92-4426-A6CC-E613776019C6}" type="presOf" srcId="{02EC71DD-7F2E-40FA-8EFF-C366C50CF6D3}" destId="{5AD7183C-09D4-4D7C-B26E-CDA1C49E901E}" srcOrd="0" destOrd="0" presId="urn:microsoft.com/office/officeart/2008/layout/HexagonCluster"/>
    <dgm:cxn modelId="{385D294F-BD20-4993-9E03-0FDA2133B00F}" srcId="{641B1614-1BC4-42FC-8ECD-07A45886192B}" destId="{3F798BC1-FF22-4C1A-A891-E0188791A904}" srcOrd="3" destOrd="0" parTransId="{01710396-7E6D-484C-AA84-F2077BE42F98}" sibTransId="{D818F27F-56A1-4695-B743-9149296C1C98}"/>
    <dgm:cxn modelId="{96230A2C-4CB7-4FE3-A3E0-8B5A15C03D56}" type="presOf" srcId="{3F798BC1-FF22-4C1A-A891-E0188791A904}" destId="{2D883C8D-1573-4F24-81C3-C74745781B45}" srcOrd="0" destOrd="0" presId="urn:microsoft.com/office/officeart/2008/layout/HexagonCluster"/>
    <dgm:cxn modelId="{4DC22DCF-2F4A-4BCF-A9F7-D8574E7EDF4E}" type="presOf" srcId="{99538645-34C8-4894-92A4-8AAB0A345EF2}" destId="{66F92306-4F94-4214-BA69-6FBFE4C701A6}" srcOrd="0" destOrd="0" presId="urn:microsoft.com/office/officeart/2008/layout/HexagonCluster"/>
    <dgm:cxn modelId="{D2A28B47-79AC-4B80-A548-6C54534DA8D9}" type="presOf" srcId="{C3345628-B270-46F4-96DB-2C33CA353A29}" destId="{08CEAE98-1728-4E21-96BF-385FB78DBFF5}" srcOrd="0" destOrd="0" presId="urn:microsoft.com/office/officeart/2008/layout/HexagonCluster"/>
    <dgm:cxn modelId="{7523EDD1-8C3D-4292-9790-EAA3D74E3B8C}" type="presOf" srcId="{641B1614-1BC4-42FC-8ECD-07A45886192B}" destId="{29112D62-900F-4D8A-A84A-20D02BD4FE4F}" srcOrd="0" destOrd="0" presId="urn:microsoft.com/office/officeart/2008/layout/HexagonCluster"/>
    <dgm:cxn modelId="{B9B4F4A8-02D3-40B7-8AB1-DED97703A5E3}" type="presOf" srcId="{C98DCE1E-371D-4ADB-86E3-484A7F0E09E7}" destId="{F37C4D4B-5B8B-4338-B23E-2B829EBF70AD}" srcOrd="0" destOrd="0" presId="urn:microsoft.com/office/officeart/2008/layout/HexagonCluster"/>
    <dgm:cxn modelId="{5F8B257C-E8DB-4CE5-98AD-18B74F43B1D9}" type="presOf" srcId="{D08F3769-802B-47C1-ACF2-3DF317094D3A}" destId="{13834468-F57B-43F6-9594-85355DD77157}" srcOrd="0" destOrd="0" presId="urn:microsoft.com/office/officeart/2008/layout/HexagonCluster"/>
    <dgm:cxn modelId="{6FDC10A7-5121-4D50-9F1F-5D2D5E8A087A}" type="presOf" srcId="{0731C353-10C1-44ED-9A1C-699E9FF56F65}" destId="{45499DA1-E73E-4275-A2A9-FB440791CBD9}" srcOrd="0" destOrd="0" presId="urn:microsoft.com/office/officeart/2008/layout/HexagonCluster"/>
    <dgm:cxn modelId="{68EF23D0-E70D-45F5-96C6-5D7D91525A93}" type="presOf" srcId="{CC313AD2-5B7E-4AE6-9CE6-03E2EB20023F}" destId="{FA41E0F8-AA9E-4483-8049-4BE2FA6567E1}" srcOrd="0" destOrd="0" presId="urn:microsoft.com/office/officeart/2008/layout/HexagonCluster"/>
    <dgm:cxn modelId="{DEDFCB66-58A3-4674-80B9-8F746726B787}" type="presOf" srcId="{A248C7AD-6050-4B25-B20E-BBED9B9F7711}" destId="{3527397E-07F4-4554-92BC-5E5B4DD84A00}" srcOrd="0" destOrd="0" presId="urn:microsoft.com/office/officeart/2008/layout/HexagonCluster"/>
    <dgm:cxn modelId="{FF935BFF-0B0A-4B9B-BF62-870AA0187509}" type="presOf" srcId="{8FC2928E-1FB2-43AE-8617-190334D25F47}" destId="{5DB01CE0-9C60-4A68-AA85-6D2781579429}" srcOrd="0" destOrd="0" presId="urn:microsoft.com/office/officeart/2008/layout/HexagonCluster"/>
    <dgm:cxn modelId="{B4C669F5-845E-4136-B219-7A2217A46724}" srcId="{641B1614-1BC4-42FC-8ECD-07A45886192B}" destId="{0731C353-10C1-44ED-9A1C-699E9FF56F65}" srcOrd="8" destOrd="0" parTransId="{AEF01257-6469-497F-810D-B6052B970B26}" sibTransId="{B1C49554-0F26-450E-9445-283DB79F283A}"/>
    <dgm:cxn modelId="{E89B067A-494A-455C-84B7-4B5AD526E2DE}" type="presOf" srcId="{592A0B9E-E23B-445C-BBE9-918581BA4AD8}" destId="{7300D184-676B-4B30-AA4E-5BE6024E42CA}" srcOrd="0" destOrd="0" presId="urn:microsoft.com/office/officeart/2008/layout/HexagonCluster"/>
    <dgm:cxn modelId="{CD085E18-EF45-4F40-AA25-6B28FD7C5A74}" type="presOf" srcId="{D818F27F-56A1-4695-B743-9149296C1C98}" destId="{65794861-DCCA-4D2F-BF25-FCA82B7A2B81}" srcOrd="0" destOrd="0" presId="urn:microsoft.com/office/officeart/2008/layout/HexagonCluster"/>
    <dgm:cxn modelId="{953454DA-3DEA-4BE6-9405-DEF41F7E38A2}" type="presOf" srcId="{B1C49554-0F26-450E-9445-283DB79F283A}" destId="{DFEFE41C-46BE-4B96-A36F-20F2428CC1CB}" srcOrd="0" destOrd="0" presId="urn:microsoft.com/office/officeart/2008/layout/HexagonCluster"/>
    <dgm:cxn modelId="{98919DC2-19DD-4AFE-8194-6889EC5B5805}" srcId="{641B1614-1BC4-42FC-8ECD-07A45886192B}" destId="{A248C7AD-6050-4B25-B20E-BBED9B9F7711}" srcOrd="5" destOrd="0" parTransId="{E3EC6CD1-3EC5-4737-80AF-468F73F8C598}" sibTransId="{D08F3769-802B-47C1-ACF2-3DF317094D3A}"/>
    <dgm:cxn modelId="{7CF9EDBD-826F-4CFD-AF85-96E4C779B21D}" srcId="{641B1614-1BC4-42FC-8ECD-07A45886192B}" destId="{1963CD70-F8E3-4252-8656-F7415F10CC30}" srcOrd="4" destOrd="0" parTransId="{8D329B6E-5DF5-4C90-AC41-6C6FA2686567}" sibTransId="{9C4900BF-D506-4513-81E0-4B944B60AF38}"/>
    <dgm:cxn modelId="{D81C5B77-FC9F-462E-B625-42C40560807C}" srcId="{641B1614-1BC4-42FC-8ECD-07A45886192B}" destId="{C98DCE1E-371D-4ADB-86E3-484A7F0E09E7}" srcOrd="2" destOrd="0" parTransId="{29CC28B1-8DD3-4ECA-812C-A9031F11A5F9}" sibTransId="{8FC2928E-1FB2-43AE-8617-190334D25F47}"/>
    <dgm:cxn modelId="{DB2CD558-FAD6-47BE-94CC-41E176779D1D}" type="presOf" srcId="{2063D692-627E-4672-B0D5-30550C8E8713}" destId="{E1F46FC2-AAF0-4258-884F-3A5F875CC13A}" srcOrd="0" destOrd="0" presId="urn:microsoft.com/office/officeart/2008/layout/HexagonCluster"/>
    <dgm:cxn modelId="{445D0C6B-E370-4752-92E2-C6552694F7F7}" type="presOf" srcId="{4349335A-588A-44D1-8E3B-D5AFB0A5CFDB}" destId="{7D4DAFB1-BB51-4BCB-AF03-5ADDE5E55F27}" srcOrd="0" destOrd="0" presId="urn:microsoft.com/office/officeart/2008/layout/HexagonCluster"/>
    <dgm:cxn modelId="{F6547950-422E-439F-B354-32259EA734FD}" srcId="{641B1614-1BC4-42FC-8ECD-07A45886192B}" destId="{F3F805EB-DEE6-4311-93C2-5BCE80273091}" srcOrd="9" destOrd="0" parTransId="{21420779-553E-4754-9280-3AFC612C991B}" sibTransId="{C3345628-B270-46F4-96DB-2C33CA353A29}"/>
    <dgm:cxn modelId="{B8465B7A-68F4-4562-BAA4-A0B49335A042}" type="presOf" srcId="{9C4900BF-D506-4513-81E0-4B944B60AF38}" destId="{C9624CA4-16AE-4EB3-BED2-7A9C6F306FFB}" srcOrd="0" destOrd="0" presId="urn:microsoft.com/office/officeart/2008/layout/HexagonCluster"/>
    <dgm:cxn modelId="{B717909B-6304-462A-BE12-984CB87AD0E9}" type="presOf" srcId="{F3F805EB-DEE6-4311-93C2-5BCE80273091}" destId="{0D516033-DE65-457D-8E7B-5ACF5BB0DC9B}" srcOrd="0" destOrd="0" presId="urn:microsoft.com/office/officeart/2008/layout/HexagonCluster"/>
    <dgm:cxn modelId="{E8A1C487-B037-41E6-A1C7-C67A4A695E41}" srcId="{641B1614-1BC4-42FC-8ECD-07A45886192B}" destId="{FA173509-D804-4334-B7B5-FF16DCE2E2A1}" srcOrd="0" destOrd="0" parTransId="{C262E000-871F-4AB7-88DA-C174F42C2A4C}" sibTransId="{2063D692-627E-4672-B0D5-30550C8E8713}"/>
    <dgm:cxn modelId="{4CF0B1AB-31BE-4E37-B8D6-550F1B2FE428}" type="presParOf" srcId="{29112D62-900F-4D8A-A84A-20D02BD4FE4F}" destId="{DE1098A4-16E7-43F4-8496-42364D9AEA64}" srcOrd="0" destOrd="0" presId="urn:microsoft.com/office/officeart/2008/layout/HexagonCluster"/>
    <dgm:cxn modelId="{A2D7AB75-9EF4-4196-8F65-2475996A7D39}" type="presParOf" srcId="{DE1098A4-16E7-43F4-8496-42364D9AEA64}" destId="{E5EF8BAD-39E0-4B37-A172-F0A2A6D90AE3}" srcOrd="0" destOrd="0" presId="urn:microsoft.com/office/officeart/2008/layout/HexagonCluster"/>
    <dgm:cxn modelId="{0E805ED3-FD88-4D38-91B4-6BC2F97FC0E3}" type="presParOf" srcId="{29112D62-900F-4D8A-A84A-20D02BD4FE4F}" destId="{89DCB590-28CF-41D4-9598-46B59D564F82}" srcOrd="1" destOrd="0" presId="urn:microsoft.com/office/officeart/2008/layout/HexagonCluster"/>
    <dgm:cxn modelId="{8DBC2D44-53F8-40CF-8903-874F1E10A943}" type="presParOf" srcId="{89DCB590-28CF-41D4-9598-46B59D564F82}" destId="{26FAEECC-64C1-44AF-9433-C2FF7F26A1E3}" srcOrd="0" destOrd="0" presId="urn:microsoft.com/office/officeart/2008/layout/HexagonCluster"/>
    <dgm:cxn modelId="{C092F845-7067-4DA2-BCE9-9238CA8E2FF3}" type="presParOf" srcId="{29112D62-900F-4D8A-A84A-20D02BD4FE4F}" destId="{9B17DFB1-4B77-464D-8095-CEE9A6A6D326}" srcOrd="2" destOrd="0" presId="urn:microsoft.com/office/officeart/2008/layout/HexagonCluster"/>
    <dgm:cxn modelId="{8291B001-DE4C-4D13-B8AA-AE07CAA189A9}" type="presParOf" srcId="{9B17DFB1-4B77-464D-8095-CEE9A6A6D326}" destId="{E1F46FC2-AAF0-4258-884F-3A5F875CC13A}" srcOrd="0" destOrd="0" presId="urn:microsoft.com/office/officeart/2008/layout/HexagonCluster"/>
    <dgm:cxn modelId="{EADCA9B4-92F6-4BA1-AF9A-8F82BE2309BA}" type="presParOf" srcId="{29112D62-900F-4D8A-A84A-20D02BD4FE4F}" destId="{F30CC6D3-1430-4313-89F7-9A8A1DC1142A}" srcOrd="3" destOrd="0" presId="urn:microsoft.com/office/officeart/2008/layout/HexagonCluster"/>
    <dgm:cxn modelId="{4EC890A2-ADFA-4EF8-A36A-494F405E5D7B}" type="presParOf" srcId="{F30CC6D3-1430-4313-89F7-9A8A1DC1142A}" destId="{8F936399-2407-410D-B35C-01CA0AB18BB9}" srcOrd="0" destOrd="0" presId="urn:microsoft.com/office/officeart/2008/layout/HexagonCluster"/>
    <dgm:cxn modelId="{D65A44FD-AB12-40AA-8FB6-426332F36935}" type="presParOf" srcId="{29112D62-900F-4D8A-A84A-20D02BD4FE4F}" destId="{40DFEFFA-CA5F-486B-9FE2-C816FAAC4207}" srcOrd="4" destOrd="0" presId="urn:microsoft.com/office/officeart/2008/layout/HexagonCluster"/>
    <dgm:cxn modelId="{35165081-168B-4B15-AF2B-30D92A134ECE}" type="presParOf" srcId="{40DFEFFA-CA5F-486B-9FE2-C816FAAC4207}" destId="{D1629688-1644-4713-A530-85781455D2B8}" srcOrd="0" destOrd="0" presId="urn:microsoft.com/office/officeart/2008/layout/HexagonCluster"/>
    <dgm:cxn modelId="{FF88932B-F8D9-453A-9143-1DC439BDF700}" type="presParOf" srcId="{29112D62-900F-4D8A-A84A-20D02BD4FE4F}" destId="{64D40F15-6047-4BC3-A8D2-7C814EF85209}" srcOrd="5" destOrd="0" presId="urn:microsoft.com/office/officeart/2008/layout/HexagonCluster"/>
    <dgm:cxn modelId="{57D78B0A-FD98-40AA-A535-34895201C729}" type="presParOf" srcId="{64D40F15-6047-4BC3-A8D2-7C814EF85209}" destId="{D6FB576E-E341-454F-86F9-6CF541C63631}" srcOrd="0" destOrd="0" presId="urn:microsoft.com/office/officeart/2008/layout/HexagonCluster"/>
    <dgm:cxn modelId="{A56BF248-93EE-4361-9465-E6D700056028}" type="presParOf" srcId="{29112D62-900F-4D8A-A84A-20D02BD4FE4F}" destId="{EFE9144E-7753-4A9F-8E11-AA189F8DDD92}" srcOrd="6" destOrd="0" presId="urn:microsoft.com/office/officeart/2008/layout/HexagonCluster"/>
    <dgm:cxn modelId="{A55FC03F-A4EE-47C3-A450-D94A3C828B39}" type="presParOf" srcId="{EFE9144E-7753-4A9F-8E11-AA189F8DDD92}" destId="{7D4DAFB1-BB51-4BCB-AF03-5ADDE5E55F27}" srcOrd="0" destOrd="0" presId="urn:microsoft.com/office/officeart/2008/layout/HexagonCluster"/>
    <dgm:cxn modelId="{CE78C222-4748-459F-BD5F-9E8476C7A32A}" type="presParOf" srcId="{29112D62-900F-4D8A-A84A-20D02BD4FE4F}" destId="{03DE636E-4960-465E-BA79-DA1D568C945B}" srcOrd="7" destOrd="0" presId="urn:microsoft.com/office/officeart/2008/layout/HexagonCluster"/>
    <dgm:cxn modelId="{8E99563E-08BB-4F12-AB50-35AA7EFFAF75}" type="presParOf" srcId="{03DE636E-4960-465E-BA79-DA1D568C945B}" destId="{4CEEE788-AE96-4398-9990-F3D8A23E7AEB}" srcOrd="0" destOrd="0" presId="urn:microsoft.com/office/officeart/2008/layout/HexagonCluster"/>
    <dgm:cxn modelId="{E9B73DE3-EAAB-40BF-A11E-9439DE4DFC8D}" type="presParOf" srcId="{29112D62-900F-4D8A-A84A-20D02BD4FE4F}" destId="{86B00025-BA33-42BA-8025-BD1D94D6BF8D}" srcOrd="8" destOrd="0" presId="urn:microsoft.com/office/officeart/2008/layout/HexagonCluster"/>
    <dgm:cxn modelId="{7AA7E0D8-6255-4CFF-8BF9-F0F8AA971235}" type="presParOf" srcId="{86B00025-BA33-42BA-8025-BD1D94D6BF8D}" destId="{F37C4D4B-5B8B-4338-B23E-2B829EBF70AD}" srcOrd="0" destOrd="0" presId="urn:microsoft.com/office/officeart/2008/layout/HexagonCluster"/>
    <dgm:cxn modelId="{0BA64D88-DD31-463D-BCFF-2D87CEE915A4}" type="presParOf" srcId="{29112D62-900F-4D8A-A84A-20D02BD4FE4F}" destId="{06DCBBD1-6FAC-4B2C-96E4-B8FF7A3477C1}" srcOrd="9" destOrd="0" presId="urn:microsoft.com/office/officeart/2008/layout/HexagonCluster"/>
    <dgm:cxn modelId="{59F7186B-9368-4212-A603-71D466408000}" type="presParOf" srcId="{06DCBBD1-6FAC-4B2C-96E4-B8FF7A3477C1}" destId="{1939D3E4-6E59-40D6-9797-EDD6989053BB}" srcOrd="0" destOrd="0" presId="urn:microsoft.com/office/officeart/2008/layout/HexagonCluster"/>
    <dgm:cxn modelId="{C8E26201-253D-4E56-8B9D-9CE0C93AB22E}" type="presParOf" srcId="{29112D62-900F-4D8A-A84A-20D02BD4FE4F}" destId="{7EEDD8DC-443A-4A7B-8B20-21A784ACF9CF}" srcOrd="10" destOrd="0" presId="urn:microsoft.com/office/officeart/2008/layout/HexagonCluster"/>
    <dgm:cxn modelId="{DEC2881A-1F19-458F-92A2-23AF47B0D928}" type="presParOf" srcId="{7EEDD8DC-443A-4A7B-8B20-21A784ACF9CF}" destId="{5DB01CE0-9C60-4A68-AA85-6D2781579429}" srcOrd="0" destOrd="0" presId="urn:microsoft.com/office/officeart/2008/layout/HexagonCluster"/>
    <dgm:cxn modelId="{0321F7E4-3419-4CE8-8BE8-2408B17C458B}" type="presParOf" srcId="{29112D62-900F-4D8A-A84A-20D02BD4FE4F}" destId="{7BC3AA58-993C-439E-8AC3-27CAFDC97DD4}" srcOrd="11" destOrd="0" presId="urn:microsoft.com/office/officeart/2008/layout/HexagonCluster"/>
    <dgm:cxn modelId="{250144D4-56D0-472F-A049-3073E7357EE7}" type="presParOf" srcId="{7BC3AA58-993C-439E-8AC3-27CAFDC97DD4}" destId="{7920125B-5DF2-454D-BEBB-B4BD71F5318F}" srcOrd="0" destOrd="0" presId="urn:microsoft.com/office/officeart/2008/layout/HexagonCluster"/>
    <dgm:cxn modelId="{C2DC5F2D-D35D-4298-868A-3BC5A21D4AC3}" type="presParOf" srcId="{29112D62-900F-4D8A-A84A-20D02BD4FE4F}" destId="{1B20740D-9F43-4EF9-82B0-3400B006AB19}" srcOrd="12" destOrd="0" presId="urn:microsoft.com/office/officeart/2008/layout/HexagonCluster"/>
    <dgm:cxn modelId="{1F8A5047-22ED-4041-9E2C-E0013861645C}" type="presParOf" srcId="{1B20740D-9F43-4EF9-82B0-3400B006AB19}" destId="{2D883C8D-1573-4F24-81C3-C74745781B45}" srcOrd="0" destOrd="0" presId="urn:microsoft.com/office/officeart/2008/layout/HexagonCluster"/>
    <dgm:cxn modelId="{E5B76D6C-5CD4-46E4-B44A-D5E7C1A82B57}" type="presParOf" srcId="{29112D62-900F-4D8A-A84A-20D02BD4FE4F}" destId="{6370D160-5BFB-4A40-8A36-46E15FEA31CF}" srcOrd="13" destOrd="0" presId="urn:microsoft.com/office/officeart/2008/layout/HexagonCluster"/>
    <dgm:cxn modelId="{51ED1F28-EC40-4A10-B6FF-CF5C45EEB0DD}" type="presParOf" srcId="{6370D160-5BFB-4A40-8A36-46E15FEA31CF}" destId="{06FA5107-9D6A-4675-A27A-761BD672C241}" srcOrd="0" destOrd="0" presId="urn:microsoft.com/office/officeart/2008/layout/HexagonCluster"/>
    <dgm:cxn modelId="{3A08139F-EEB7-45C6-B10C-0F3036C06812}" type="presParOf" srcId="{29112D62-900F-4D8A-A84A-20D02BD4FE4F}" destId="{1BCFB560-F9BE-4391-A54A-CCCD29320593}" srcOrd="14" destOrd="0" presId="urn:microsoft.com/office/officeart/2008/layout/HexagonCluster"/>
    <dgm:cxn modelId="{A6434657-7BD5-4E6F-842E-2A622B4ED2F5}" type="presParOf" srcId="{1BCFB560-F9BE-4391-A54A-CCCD29320593}" destId="{65794861-DCCA-4D2F-BF25-FCA82B7A2B81}" srcOrd="0" destOrd="0" presId="urn:microsoft.com/office/officeart/2008/layout/HexagonCluster"/>
    <dgm:cxn modelId="{CF552AF2-57DF-4A0B-9854-DDE8B5C15B1A}" type="presParOf" srcId="{29112D62-900F-4D8A-A84A-20D02BD4FE4F}" destId="{6C17CB4C-7575-49A1-92A0-8DB7EA45C919}" srcOrd="15" destOrd="0" presId="urn:microsoft.com/office/officeart/2008/layout/HexagonCluster"/>
    <dgm:cxn modelId="{D26E1E4B-49D0-4172-9B45-12524C8F75C0}" type="presParOf" srcId="{6C17CB4C-7575-49A1-92A0-8DB7EA45C919}" destId="{CF666D52-07C8-4BF1-81A0-0F9B06B9A056}" srcOrd="0" destOrd="0" presId="urn:microsoft.com/office/officeart/2008/layout/HexagonCluster"/>
    <dgm:cxn modelId="{A0D26185-35D4-4B60-96EA-5C3302D55C97}" type="presParOf" srcId="{29112D62-900F-4D8A-A84A-20D02BD4FE4F}" destId="{B9CA6E42-94C9-4EA4-8A8B-8D0992119BFF}" srcOrd="16" destOrd="0" presId="urn:microsoft.com/office/officeart/2008/layout/HexagonCluster"/>
    <dgm:cxn modelId="{43E633AE-66AF-468E-A5FE-84B2D6FF1A11}" type="presParOf" srcId="{B9CA6E42-94C9-4EA4-8A8B-8D0992119BFF}" destId="{C091C258-7B1F-42A5-B4FD-56CF7842E869}" srcOrd="0" destOrd="0" presId="urn:microsoft.com/office/officeart/2008/layout/HexagonCluster"/>
    <dgm:cxn modelId="{2EBC9B6E-DFE2-4D0D-9AAF-2023A9ADEC70}" type="presParOf" srcId="{29112D62-900F-4D8A-A84A-20D02BD4FE4F}" destId="{7788DE16-2C02-48FC-999C-025624A5584E}" srcOrd="17" destOrd="0" presId="urn:microsoft.com/office/officeart/2008/layout/HexagonCluster"/>
    <dgm:cxn modelId="{8FDE90DA-EB91-44BE-85FB-770161174793}" type="presParOf" srcId="{7788DE16-2C02-48FC-999C-025624A5584E}" destId="{D1066C4D-3F42-4D1D-8B96-A0F834A5E03F}" srcOrd="0" destOrd="0" presId="urn:microsoft.com/office/officeart/2008/layout/HexagonCluster"/>
    <dgm:cxn modelId="{3DFC38F6-EEFB-4CFC-9376-99222EBDB406}" type="presParOf" srcId="{29112D62-900F-4D8A-A84A-20D02BD4FE4F}" destId="{EDE1BEED-B796-40CF-96CA-B3E528A96D1C}" srcOrd="18" destOrd="0" presId="urn:microsoft.com/office/officeart/2008/layout/HexagonCluster"/>
    <dgm:cxn modelId="{A1BB0B50-2CD2-4F0B-8B2B-5AAC69D2E4A2}" type="presParOf" srcId="{EDE1BEED-B796-40CF-96CA-B3E528A96D1C}" destId="{C9624CA4-16AE-4EB3-BED2-7A9C6F306FFB}" srcOrd="0" destOrd="0" presId="urn:microsoft.com/office/officeart/2008/layout/HexagonCluster"/>
    <dgm:cxn modelId="{063ABFCC-2EE3-4D79-9940-5194E88D3A51}" type="presParOf" srcId="{29112D62-900F-4D8A-A84A-20D02BD4FE4F}" destId="{40F222BC-E615-4416-A122-42A619C4B4C0}" srcOrd="19" destOrd="0" presId="urn:microsoft.com/office/officeart/2008/layout/HexagonCluster"/>
    <dgm:cxn modelId="{E095D7A7-5370-44C8-8513-FCC95CE05B3A}" type="presParOf" srcId="{40F222BC-E615-4416-A122-42A619C4B4C0}" destId="{01D60A4A-E5E8-4BED-978F-11B99085053F}" srcOrd="0" destOrd="0" presId="urn:microsoft.com/office/officeart/2008/layout/HexagonCluster"/>
    <dgm:cxn modelId="{78E4BF6E-3EF6-4EA4-B94D-84D9934A98BA}" type="presParOf" srcId="{29112D62-900F-4D8A-A84A-20D02BD4FE4F}" destId="{6D01379E-869D-4FCE-B08C-493CA9087236}" srcOrd="20" destOrd="0" presId="urn:microsoft.com/office/officeart/2008/layout/HexagonCluster"/>
    <dgm:cxn modelId="{4208A982-A1B9-4306-ACDF-7ABB2438A450}" type="presParOf" srcId="{6D01379E-869D-4FCE-B08C-493CA9087236}" destId="{3527397E-07F4-4554-92BC-5E5B4DD84A00}" srcOrd="0" destOrd="0" presId="urn:microsoft.com/office/officeart/2008/layout/HexagonCluster"/>
    <dgm:cxn modelId="{6291BA78-DF3E-471C-9658-AFF65360C520}" type="presParOf" srcId="{29112D62-900F-4D8A-A84A-20D02BD4FE4F}" destId="{6078EC9F-AE74-4B55-B34D-16EE80DB197F}" srcOrd="21" destOrd="0" presId="urn:microsoft.com/office/officeart/2008/layout/HexagonCluster"/>
    <dgm:cxn modelId="{B68148E7-686B-496C-8E37-0185B51AE9E9}" type="presParOf" srcId="{6078EC9F-AE74-4B55-B34D-16EE80DB197F}" destId="{526E1388-8D74-4471-9A5B-1F7A3D6BE837}" srcOrd="0" destOrd="0" presId="urn:microsoft.com/office/officeart/2008/layout/HexagonCluster"/>
    <dgm:cxn modelId="{2107598E-EF9B-459A-8DB6-FA352FF4C657}" type="presParOf" srcId="{29112D62-900F-4D8A-A84A-20D02BD4FE4F}" destId="{5C468FB9-047F-4079-8CA9-F6642DCC5A99}" srcOrd="22" destOrd="0" presId="urn:microsoft.com/office/officeart/2008/layout/HexagonCluster"/>
    <dgm:cxn modelId="{501E2901-60CE-4C19-AE21-B397B20BB27C}" type="presParOf" srcId="{5C468FB9-047F-4079-8CA9-F6642DCC5A99}" destId="{13834468-F57B-43F6-9594-85355DD77157}" srcOrd="0" destOrd="0" presId="urn:microsoft.com/office/officeart/2008/layout/HexagonCluster"/>
    <dgm:cxn modelId="{DC1F9BE0-5942-492D-B559-5F012857D0ED}" type="presParOf" srcId="{29112D62-900F-4D8A-A84A-20D02BD4FE4F}" destId="{EC945E1B-B07D-43FF-958A-CBAE9F7ED7E1}" srcOrd="23" destOrd="0" presId="urn:microsoft.com/office/officeart/2008/layout/HexagonCluster"/>
    <dgm:cxn modelId="{4BE0278E-3B27-4C8A-B65E-40674247DAD9}" type="presParOf" srcId="{EC945E1B-B07D-43FF-958A-CBAE9F7ED7E1}" destId="{21C21971-6562-40D3-A8E9-3F4966800CA2}" srcOrd="0" destOrd="0" presId="urn:microsoft.com/office/officeart/2008/layout/HexagonCluster"/>
    <dgm:cxn modelId="{A9397EA4-5699-436D-9511-335AD02733A6}" type="presParOf" srcId="{29112D62-900F-4D8A-A84A-20D02BD4FE4F}" destId="{28E7E609-DF8F-4645-9C2E-A9890BC191C5}" srcOrd="24" destOrd="0" presId="urn:microsoft.com/office/officeart/2008/layout/HexagonCluster"/>
    <dgm:cxn modelId="{023705EA-8C91-4334-9A6A-24A2FDBA2881}" type="presParOf" srcId="{28E7E609-DF8F-4645-9C2E-A9890BC191C5}" destId="{5AD7183C-09D4-4D7C-B26E-CDA1C49E901E}" srcOrd="0" destOrd="0" presId="urn:microsoft.com/office/officeart/2008/layout/HexagonCluster"/>
    <dgm:cxn modelId="{065AAF6D-D03F-45FA-9D4E-401E769800F5}" type="presParOf" srcId="{29112D62-900F-4D8A-A84A-20D02BD4FE4F}" destId="{22F95D16-FCAA-49E4-92FD-33AB35A1D1A0}" srcOrd="25" destOrd="0" presId="urn:microsoft.com/office/officeart/2008/layout/HexagonCluster"/>
    <dgm:cxn modelId="{EE6CF41C-D77D-405A-A4C2-F547388633E7}" type="presParOf" srcId="{22F95D16-FCAA-49E4-92FD-33AB35A1D1A0}" destId="{00476AC9-5BE5-448B-B406-A3E26B2D2DF4}" srcOrd="0" destOrd="0" presId="urn:microsoft.com/office/officeart/2008/layout/HexagonCluster"/>
    <dgm:cxn modelId="{4A5F8A42-26F1-4C7C-88DB-2B78D9138DA5}" type="presParOf" srcId="{29112D62-900F-4D8A-A84A-20D02BD4FE4F}" destId="{12409B42-D0A6-41DB-8699-E09FA70B4AC6}" srcOrd="26" destOrd="0" presId="urn:microsoft.com/office/officeart/2008/layout/HexagonCluster"/>
    <dgm:cxn modelId="{193AE1A8-CF5A-4F53-9B23-062990E3EBEF}" type="presParOf" srcId="{12409B42-D0A6-41DB-8699-E09FA70B4AC6}" destId="{66F92306-4F94-4214-BA69-6FBFE4C701A6}" srcOrd="0" destOrd="0" presId="urn:microsoft.com/office/officeart/2008/layout/HexagonCluster"/>
    <dgm:cxn modelId="{B3575434-0CFE-490F-A162-55CF07C40B1F}" type="presParOf" srcId="{29112D62-900F-4D8A-A84A-20D02BD4FE4F}" destId="{E9F850A7-924C-4087-AA1E-BC0707E58643}" srcOrd="27" destOrd="0" presId="urn:microsoft.com/office/officeart/2008/layout/HexagonCluster"/>
    <dgm:cxn modelId="{B713CB75-A0CD-44EC-9346-A6222E82DEEF}" type="presParOf" srcId="{E9F850A7-924C-4087-AA1E-BC0707E58643}" destId="{72D555EC-5762-4AD2-BC67-DC5332C1C212}" srcOrd="0" destOrd="0" presId="urn:microsoft.com/office/officeart/2008/layout/HexagonCluster"/>
    <dgm:cxn modelId="{C809DC77-C104-48B3-9487-BA0DB9E6C7A7}" type="presParOf" srcId="{29112D62-900F-4D8A-A84A-20D02BD4FE4F}" destId="{0FE4B84B-41B7-4CF6-8E27-DA716615D788}" srcOrd="28" destOrd="0" presId="urn:microsoft.com/office/officeart/2008/layout/HexagonCluster"/>
    <dgm:cxn modelId="{65BB73CC-6B87-4147-8558-1F41992584EC}" type="presParOf" srcId="{0FE4B84B-41B7-4CF6-8E27-DA716615D788}" destId="{7300D184-676B-4B30-AA4E-5BE6024E42CA}" srcOrd="0" destOrd="0" presId="urn:microsoft.com/office/officeart/2008/layout/HexagonCluster"/>
    <dgm:cxn modelId="{80DFF0B7-3E00-4531-A795-880AB386F8D9}" type="presParOf" srcId="{29112D62-900F-4D8A-A84A-20D02BD4FE4F}" destId="{DE742EC2-0988-4FE0-835C-37BBC5742C2A}" srcOrd="29" destOrd="0" presId="urn:microsoft.com/office/officeart/2008/layout/HexagonCluster"/>
    <dgm:cxn modelId="{63C7EEEB-58BB-48B5-8F68-23A2498E7CDF}" type="presParOf" srcId="{DE742EC2-0988-4FE0-835C-37BBC5742C2A}" destId="{F7718A56-4F15-4EBC-8C4B-F034F3CA19CA}" srcOrd="0" destOrd="0" presId="urn:microsoft.com/office/officeart/2008/layout/HexagonCluster"/>
    <dgm:cxn modelId="{8030B4B5-16F3-4835-A99F-768468A7B892}" type="presParOf" srcId="{29112D62-900F-4D8A-A84A-20D02BD4FE4F}" destId="{7E4D0052-11EA-48EF-84DF-2FEEB4129308}" srcOrd="30" destOrd="0" presId="urn:microsoft.com/office/officeart/2008/layout/HexagonCluster"/>
    <dgm:cxn modelId="{79441296-2D92-47BC-869B-1AC524602E59}" type="presParOf" srcId="{7E4D0052-11EA-48EF-84DF-2FEEB4129308}" destId="{FA41E0F8-AA9E-4483-8049-4BE2FA6567E1}" srcOrd="0" destOrd="0" presId="urn:microsoft.com/office/officeart/2008/layout/HexagonCluster"/>
    <dgm:cxn modelId="{9372B9D6-36DC-4AD0-91DF-85790D9BB86E}" type="presParOf" srcId="{29112D62-900F-4D8A-A84A-20D02BD4FE4F}" destId="{2260E8A7-68CA-484F-9EE4-B2D7A8DC1260}" srcOrd="31" destOrd="0" presId="urn:microsoft.com/office/officeart/2008/layout/HexagonCluster"/>
    <dgm:cxn modelId="{740599C9-AC61-4DB2-AEE1-79CA3C627505}" type="presParOf" srcId="{2260E8A7-68CA-484F-9EE4-B2D7A8DC1260}" destId="{CA5436CB-516E-44C4-9405-6166E891B2AE}" srcOrd="0" destOrd="0" presId="urn:microsoft.com/office/officeart/2008/layout/HexagonCluster"/>
    <dgm:cxn modelId="{4EB5B3D8-048A-4F37-9B03-D3D89B275C37}" type="presParOf" srcId="{29112D62-900F-4D8A-A84A-20D02BD4FE4F}" destId="{348B7FA6-59E3-4994-A542-5390868C8BD0}" srcOrd="32" destOrd="0" presId="urn:microsoft.com/office/officeart/2008/layout/HexagonCluster"/>
    <dgm:cxn modelId="{D06BF71F-134C-457D-88D4-CF3DCCE80E57}" type="presParOf" srcId="{348B7FA6-59E3-4994-A542-5390868C8BD0}" destId="{45499DA1-E73E-4275-A2A9-FB440791CBD9}" srcOrd="0" destOrd="0" presId="urn:microsoft.com/office/officeart/2008/layout/HexagonCluster"/>
    <dgm:cxn modelId="{B580B08D-E0F4-4FBF-B9FA-C4BA8F5DF599}" type="presParOf" srcId="{29112D62-900F-4D8A-A84A-20D02BD4FE4F}" destId="{380E4DE5-706E-4E61-A6C9-F9FB4926DD01}" srcOrd="33" destOrd="0" presId="urn:microsoft.com/office/officeart/2008/layout/HexagonCluster"/>
    <dgm:cxn modelId="{62B2850C-20E2-4C48-8ABF-F3A8D33C36E7}" type="presParOf" srcId="{380E4DE5-706E-4E61-A6C9-F9FB4926DD01}" destId="{270EBB19-8FB3-4EF1-9E5A-B1486090322A}" srcOrd="0" destOrd="0" presId="urn:microsoft.com/office/officeart/2008/layout/HexagonCluster"/>
    <dgm:cxn modelId="{BFD033CB-629A-4EBB-90D3-A4FE6EB7F707}" type="presParOf" srcId="{29112D62-900F-4D8A-A84A-20D02BD4FE4F}" destId="{F3A9293C-D39F-4035-9A42-AD20DC3DAD47}" srcOrd="34" destOrd="0" presId="urn:microsoft.com/office/officeart/2008/layout/HexagonCluster"/>
    <dgm:cxn modelId="{F248E5A4-84FA-4B3B-9FCE-8AFB22DE640D}" type="presParOf" srcId="{F3A9293C-D39F-4035-9A42-AD20DC3DAD47}" destId="{DFEFE41C-46BE-4B96-A36F-20F2428CC1CB}" srcOrd="0" destOrd="0" presId="urn:microsoft.com/office/officeart/2008/layout/HexagonCluster"/>
    <dgm:cxn modelId="{7D4A983D-23E1-464E-8677-BF28EFFDF51C}" type="presParOf" srcId="{29112D62-900F-4D8A-A84A-20D02BD4FE4F}" destId="{347550E2-D1C0-430B-ADEC-99D294AAE41D}" srcOrd="35" destOrd="0" presId="urn:microsoft.com/office/officeart/2008/layout/HexagonCluster"/>
    <dgm:cxn modelId="{FFB37738-367D-4A39-BC5F-61263133CC23}" type="presParOf" srcId="{347550E2-D1C0-430B-ADEC-99D294AAE41D}" destId="{99579FAE-E968-47EB-AD56-65CEE132F1E3}" srcOrd="0" destOrd="0" presId="urn:microsoft.com/office/officeart/2008/layout/HexagonCluster"/>
    <dgm:cxn modelId="{6A9F3468-4E71-48CE-B063-AA6C8A627D4B}" type="presParOf" srcId="{29112D62-900F-4D8A-A84A-20D02BD4FE4F}" destId="{965230F1-FAA5-4F7D-BA96-B72C9158D82A}" srcOrd="36" destOrd="0" presId="urn:microsoft.com/office/officeart/2008/layout/HexagonCluster"/>
    <dgm:cxn modelId="{D631A7B3-9D0B-49CF-B0ED-49DDC938FE5E}" type="presParOf" srcId="{965230F1-FAA5-4F7D-BA96-B72C9158D82A}" destId="{0D516033-DE65-457D-8E7B-5ACF5BB0DC9B}" srcOrd="0" destOrd="0" presId="urn:microsoft.com/office/officeart/2008/layout/HexagonCluster"/>
    <dgm:cxn modelId="{077BF677-711F-4719-BB81-83EAA7317FE6}" type="presParOf" srcId="{29112D62-900F-4D8A-A84A-20D02BD4FE4F}" destId="{BCB5C692-3352-4E45-AB0D-BA73BE4F2E5D}" srcOrd="37" destOrd="0" presId="urn:microsoft.com/office/officeart/2008/layout/HexagonCluster"/>
    <dgm:cxn modelId="{A996AD67-A8B1-48AA-96AB-116E0EDA98AF}" type="presParOf" srcId="{BCB5C692-3352-4E45-AB0D-BA73BE4F2E5D}" destId="{32F4FB2B-408B-484A-893E-4D9898D0B477}" srcOrd="0" destOrd="0" presId="urn:microsoft.com/office/officeart/2008/layout/HexagonCluster"/>
    <dgm:cxn modelId="{3058833D-67A7-4422-83EB-6440AEADC8B3}" type="presParOf" srcId="{29112D62-900F-4D8A-A84A-20D02BD4FE4F}" destId="{68DD10B4-3758-45B4-9992-78CE7B8C8439}" srcOrd="38" destOrd="0" presId="urn:microsoft.com/office/officeart/2008/layout/HexagonCluster"/>
    <dgm:cxn modelId="{71CF6AE2-3C82-4B04-B183-5620741B1961}" type="presParOf" srcId="{68DD10B4-3758-45B4-9992-78CE7B8C8439}" destId="{08CEAE98-1728-4E21-96BF-385FB78DBFF5}" srcOrd="0" destOrd="0" presId="urn:microsoft.com/office/officeart/2008/layout/HexagonCluster"/>
    <dgm:cxn modelId="{3D0E5F01-B97A-4449-B2DA-FAF5064128B7}" type="presParOf" srcId="{29112D62-900F-4D8A-A84A-20D02BD4FE4F}" destId="{3820515D-3FF6-4C44-8C55-FD089C0A4BE1}" srcOrd="39" destOrd="0" presId="urn:microsoft.com/office/officeart/2008/layout/HexagonCluster"/>
    <dgm:cxn modelId="{83CC3874-3EF8-48A3-B5A5-9AD0F3118873}" type="presParOf" srcId="{3820515D-3FF6-4C44-8C55-FD089C0A4BE1}" destId="{A12CB6C2-26F7-4E13-B5B3-D5983CA7AD6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F68100-D47A-4C0B-8D31-A2A47819F1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8155B1E-B954-48C1-92C4-2783D4E00E74}">
      <dgm:prSet phldrT="[Text]" custT="1"/>
      <dgm:spPr/>
      <dgm:t>
        <a:bodyPr/>
        <a:lstStyle/>
        <a:p>
          <a:r>
            <a:rPr lang="en-AU" sz="2000" b="1" dirty="0" smtClean="0"/>
            <a:t>2012 Projects/Initiatives</a:t>
          </a:r>
          <a:endParaRPr lang="en-AU" sz="2000" b="1" dirty="0"/>
        </a:p>
      </dgm:t>
    </dgm:pt>
    <dgm:pt modelId="{1AFC6237-F0CF-4197-8988-71FB66C96411}" type="parTrans" cxnId="{2A6FE85C-36F3-437A-B387-9D156648DCA9}">
      <dgm:prSet/>
      <dgm:spPr/>
      <dgm:t>
        <a:bodyPr/>
        <a:lstStyle/>
        <a:p>
          <a:endParaRPr lang="en-AU"/>
        </a:p>
      </dgm:t>
    </dgm:pt>
    <dgm:pt modelId="{22DD3209-21A4-4074-A660-00592F8DDE89}" type="sibTrans" cxnId="{2A6FE85C-36F3-437A-B387-9D156648DCA9}">
      <dgm:prSet/>
      <dgm:spPr/>
      <dgm:t>
        <a:bodyPr/>
        <a:lstStyle/>
        <a:p>
          <a:endParaRPr lang="en-AU"/>
        </a:p>
      </dgm:t>
    </dgm:pt>
    <dgm:pt modelId="{82C85113-03E2-4A23-8C64-FC37767182C2}">
      <dgm:prSet phldrT="[Text]" custT="1"/>
      <dgm:spPr/>
      <dgm:t>
        <a:bodyPr/>
        <a:lstStyle/>
        <a:p>
          <a:pPr rtl="0"/>
          <a:r>
            <a:rPr lang="en-AU" sz="1600" b="0" i="0" u="none" dirty="0" smtClean="0">
              <a:latin typeface="+mn-lt"/>
            </a:rPr>
            <a:t>Food sustainability – Million Mile Diet</a:t>
          </a:r>
          <a:endParaRPr lang="en-AU" sz="1600" dirty="0">
            <a:latin typeface="+mn-lt"/>
          </a:endParaRPr>
        </a:p>
      </dgm:t>
    </dgm:pt>
    <dgm:pt modelId="{43311A0A-F944-4EDE-949D-F96A4C521D73}" type="parTrans" cxnId="{A8381BC6-CBA1-4964-AB01-449019DA3C6D}">
      <dgm:prSet/>
      <dgm:spPr/>
      <dgm:t>
        <a:bodyPr/>
        <a:lstStyle/>
        <a:p>
          <a:endParaRPr lang="en-AU"/>
        </a:p>
      </dgm:t>
    </dgm:pt>
    <dgm:pt modelId="{11223C0E-A3F4-4AF2-9382-DBC6C3BD6846}" type="sibTrans" cxnId="{A8381BC6-CBA1-4964-AB01-449019DA3C6D}">
      <dgm:prSet/>
      <dgm:spPr/>
      <dgm:t>
        <a:bodyPr/>
        <a:lstStyle/>
        <a:p>
          <a:endParaRPr lang="en-AU"/>
        </a:p>
      </dgm:t>
    </dgm:pt>
    <dgm:pt modelId="{9C582E82-0901-4A25-9D29-4AB7220BE100}">
      <dgm:prSet custT="1"/>
      <dgm:spPr/>
      <dgm:t>
        <a:bodyPr/>
        <a:lstStyle/>
        <a:p>
          <a:r>
            <a:rPr lang="en-AU" sz="1600" b="0" i="0" u="none" dirty="0" smtClean="0">
              <a:latin typeface="+mn-lt"/>
            </a:rPr>
            <a:t>Magic Harvest (incorporating Art and Nature for better Mental Health</a:t>
          </a:r>
          <a:endParaRPr lang="en-AU" sz="1600" dirty="0">
            <a:latin typeface="+mn-lt"/>
          </a:endParaRPr>
        </a:p>
      </dgm:t>
    </dgm:pt>
    <dgm:pt modelId="{06158B20-6996-4D3D-A150-F461F69DAEF7}" type="parTrans" cxnId="{271AED0F-3422-4011-91E7-799D774E88E7}">
      <dgm:prSet/>
      <dgm:spPr/>
      <dgm:t>
        <a:bodyPr/>
        <a:lstStyle/>
        <a:p>
          <a:endParaRPr lang="en-AU"/>
        </a:p>
      </dgm:t>
    </dgm:pt>
    <dgm:pt modelId="{C499A5CE-513D-4DA8-9961-4C0FFE06E4A8}" type="sibTrans" cxnId="{271AED0F-3422-4011-91E7-799D774E88E7}">
      <dgm:prSet/>
      <dgm:spPr/>
      <dgm:t>
        <a:bodyPr/>
        <a:lstStyle/>
        <a:p>
          <a:endParaRPr lang="en-AU"/>
        </a:p>
      </dgm:t>
    </dgm:pt>
    <dgm:pt modelId="{299759A2-971C-4A11-B252-4F6ECC1FB95B}">
      <dgm:prSet custT="1"/>
      <dgm:spPr/>
      <dgm:t>
        <a:bodyPr/>
        <a:lstStyle/>
        <a:p>
          <a:r>
            <a:rPr lang="en-AU" sz="1600" b="0" i="0" u="none" dirty="0" smtClean="0">
              <a:latin typeface="+mn-lt"/>
            </a:rPr>
            <a:t>Redevelopment of church to</a:t>
          </a:r>
          <a:r>
            <a:rPr lang="en-AU" sz="1600" b="0" i="0" u="none" baseline="0" dirty="0" smtClean="0">
              <a:latin typeface="+mn-lt"/>
            </a:rPr>
            <a:t> incorporate Café developing pre employment skills</a:t>
          </a:r>
          <a:endParaRPr lang="en-AU" sz="1600" dirty="0">
            <a:latin typeface="+mn-lt"/>
          </a:endParaRPr>
        </a:p>
      </dgm:t>
    </dgm:pt>
    <dgm:pt modelId="{1814D918-2EA5-4803-A26A-43CAA3489E15}" type="parTrans" cxnId="{B603A4A8-14FE-4EF2-9110-B0162DC37617}">
      <dgm:prSet/>
      <dgm:spPr/>
      <dgm:t>
        <a:bodyPr/>
        <a:lstStyle/>
        <a:p>
          <a:endParaRPr lang="en-AU"/>
        </a:p>
      </dgm:t>
    </dgm:pt>
    <dgm:pt modelId="{D8CF5E36-82EC-4056-8FF5-CB4BCF774A2A}" type="sibTrans" cxnId="{B603A4A8-14FE-4EF2-9110-B0162DC37617}">
      <dgm:prSet/>
      <dgm:spPr/>
      <dgm:t>
        <a:bodyPr/>
        <a:lstStyle/>
        <a:p>
          <a:endParaRPr lang="en-AU"/>
        </a:p>
      </dgm:t>
    </dgm:pt>
    <dgm:pt modelId="{BE81DFD9-0A59-4522-AEFE-28EFA0F544AA}">
      <dgm:prSet custT="1"/>
      <dgm:spPr/>
      <dgm:t>
        <a:bodyPr/>
        <a:lstStyle/>
        <a:p>
          <a:r>
            <a:rPr lang="en-AU" sz="1600" b="0" i="0" u="none" dirty="0" smtClean="0">
              <a:latin typeface="+mn-lt"/>
            </a:rPr>
            <a:t>Walking /cycling  path from Christies Downs</a:t>
          </a:r>
          <a:r>
            <a:rPr lang="en-AU" sz="1600" b="0" i="0" u="none" baseline="0" dirty="0" smtClean="0">
              <a:latin typeface="+mn-lt"/>
            </a:rPr>
            <a:t>  to </a:t>
          </a:r>
          <a:r>
            <a:rPr lang="en-AU" sz="1600" b="0" i="0" u="none" dirty="0" smtClean="0">
              <a:latin typeface="+mn-lt"/>
            </a:rPr>
            <a:t> Noarlunga centre</a:t>
          </a:r>
          <a:endParaRPr lang="en-AU" sz="1600" dirty="0">
            <a:latin typeface="+mn-lt"/>
          </a:endParaRPr>
        </a:p>
      </dgm:t>
    </dgm:pt>
    <dgm:pt modelId="{4EAC9FBA-9996-4299-8F29-19FDA438CEC1}" type="parTrans" cxnId="{A7EFB8A4-9678-4E0F-B529-7108580C6BAB}">
      <dgm:prSet/>
      <dgm:spPr/>
      <dgm:t>
        <a:bodyPr/>
        <a:lstStyle/>
        <a:p>
          <a:endParaRPr lang="en-AU"/>
        </a:p>
      </dgm:t>
    </dgm:pt>
    <dgm:pt modelId="{FDD50CA3-4ACD-42A9-AA17-EF6607E258CE}" type="sibTrans" cxnId="{A7EFB8A4-9678-4E0F-B529-7108580C6BAB}">
      <dgm:prSet/>
      <dgm:spPr/>
      <dgm:t>
        <a:bodyPr/>
        <a:lstStyle/>
        <a:p>
          <a:endParaRPr lang="en-AU"/>
        </a:p>
      </dgm:t>
    </dgm:pt>
    <dgm:pt modelId="{FF6626B4-60CF-43C3-903D-AE45DEDBD371}">
      <dgm:prSet custT="1"/>
      <dgm:spPr/>
      <dgm:t>
        <a:bodyPr/>
        <a:lstStyle/>
        <a:p>
          <a:r>
            <a:rPr lang="en-AU" sz="1600" b="0" i="0" u="none" dirty="0" smtClean="0">
              <a:latin typeface="+mn-lt"/>
            </a:rPr>
            <a:t>Tourism site for </a:t>
          </a:r>
          <a:r>
            <a:rPr lang="en-AU" sz="1600" b="0" i="0" u="none" dirty="0" err="1" smtClean="0">
              <a:latin typeface="+mn-lt"/>
            </a:rPr>
            <a:t>Fleurieu</a:t>
          </a:r>
          <a:r>
            <a:rPr lang="en-AU" sz="1600" b="0" i="0" u="none" dirty="0" smtClean="0">
              <a:latin typeface="+mn-lt"/>
            </a:rPr>
            <a:t> Peninsula</a:t>
          </a:r>
          <a:r>
            <a:rPr lang="en-AU" sz="1600" b="0" i="0" u="none" baseline="0" dirty="0" smtClean="0">
              <a:latin typeface="+mn-lt"/>
            </a:rPr>
            <a:t>  to Chinese  markets</a:t>
          </a:r>
          <a:endParaRPr lang="en-AU" sz="1600" dirty="0">
            <a:latin typeface="+mn-lt"/>
          </a:endParaRPr>
        </a:p>
      </dgm:t>
    </dgm:pt>
    <dgm:pt modelId="{8E14F243-2F63-4796-81C2-AC52309B3174}" type="parTrans" cxnId="{C6A2E088-812C-41CE-A32C-582D60E21ADF}">
      <dgm:prSet/>
      <dgm:spPr/>
      <dgm:t>
        <a:bodyPr/>
        <a:lstStyle/>
        <a:p>
          <a:endParaRPr lang="en-AU"/>
        </a:p>
      </dgm:t>
    </dgm:pt>
    <dgm:pt modelId="{8437F211-57DC-47D0-81C0-ABCF37840454}" type="sibTrans" cxnId="{C6A2E088-812C-41CE-A32C-582D60E21ADF}">
      <dgm:prSet/>
      <dgm:spPr/>
      <dgm:t>
        <a:bodyPr/>
        <a:lstStyle/>
        <a:p>
          <a:endParaRPr lang="en-AU"/>
        </a:p>
      </dgm:t>
    </dgm:pt>
    <dgm:pt modelId="{CB3C319D-47D2-486F-881B-17B2BC617544}">
      <dgm:prSet custT="1"/>
      <dgm:spPr/>
      <dgm:t>
        <a:bodyPr/>
        <a:lstStyle/>
        <a:p>
          <a:r>
            <a:rPr lang="en-AU" sz="1600" b="0" i="0" u="none" dirty="0" smtClean="0">
              <a:latin typeface="+mn-lt"/>
            </a:rPr>
            <a:t>Animal management  - Development of  Manual </a:t>
          </a:r>
          <a:r>
            <a:rPr lang="en-AU" sz="1600" b="0" i="0" u="none" baseline="0" dirty="0" smtClean="0">
              <a:latin typeface="+mn-lt"/>
            </a:rPr>
            <a:t> and Education Programs </a:t>
          </a:r>
          <a:endParaRPr lang="en-AU" sz="1600" dirty="0">
            <a:latin typeface="+mn-lt"/>
          </a:endParaRPr>
        </a:p>
      </dgm:t>
    </dgm:pt>
    <dgm:pt modelId="{EC163B8E-3C28-4FD3-9229-8F61CE506F4C}" type="parTrans" cxnId="{58DB8A9B-5468-4444-8BC7-F3A9AEFACC61}">
      <dgm:prSet/>
      <dgm:spPr/>
      <dgm:t>
        <a:bodyPr/>
        <a:lstStyle/>
        <a:p>
          <a:endParaRPr lang="en-AU"/>
        </a:p>
      </dgm:t>
    </dgm:pt>
    <dgm:pt modelId="{6E74DD5A-F146-4187-956E-3F8E67B7089C}" type="sibTrans" cxnId="{58DB8A9B-5468-4444-8BC7-F3A9AEFACC61}">
      <dgm:prSet/>
      <dgm:spPr/>
      <dgm:t>
        <a:bodyPr/>
        <a:lstStyle/>
        <a:p>
          <a:endParaRPr lang="en-AU"/>
        </a:p>
      </dgm:t>
    </dgm:pt>
    <dgm:pt modelId="{4B9E7EE7-6254-4D84-B567-DD40E0FDE4C4}">
      <dgm:prSet custT="1"/>
      <dgm:spPr/>
      <dgm:t>
        <a:bodyPr/>
        <a:lstStyle/>
        <a:p>
          <a:r>
            <a:rPr lang="en-AU" sz="1600" b="0" i="0" u="none" dirty="0" smtClean="0">
              <a:latin typeface="+mn-lt"/>
            </a:rPr>
            <a:t>Theatre company  with</a:t>
          </a:r>
          <a:r>
            <a:rPr lang="en-AU" sz="1600" b="0" i="0" u="none" baseline="0" dirty="0" smtClean="0">
              <a:latin typeface="+mn-lt"/>
            </a:rPr>
            <a:t> a focus on  Youth</a:t>
          </a:r>
          <a:endParaRPr lang="en-AU" sz="1600" dirty="0">
            <a:latin typeface="+mn-lt"/>
          </a:endParaRPr>
        </a:p>
      </dgm:t>
    </dgm:pt>
    <dgm:pt modelId="{94DA16DB-3847-4CC3-BF7E-E1842EFBDB1E}" type="parTrans" cxnId="{B079BF20-7970-405F-A5CE-E70E7766540B}">
      <dgm:prSet/>
      <dgm:spPr/>
      <dgm:t>
        <a:bodyPr/>
        <a:lstStyle/>
        <a:p>
          <a:endParaRPr lang="en-AU"/>
        </a:p>
      </dgm:t>
    </dgm:pt>
    <dgm:pt modelId="{16EC9C93-424A-4E70-8360-CAE92D564091}" type="sibTrans" cxnId="{B079BF20-7970-405F-A5CE-E70E7766540B}">
      <dgm:prSet/>
      <dgm:spPr/>
      <dgm:t>
        <a:bodyPr/>
        <a:lstStyle/>
        <a:p>
          <a:endParaRPr lang="en-AU"/>
        </a:p>
      </dgm:t>
    </dgm:pt>
    <dgm:pt modelId="{C8CC9A84-1881-4C7C-9CFB-C0B64CDE67CB}">
      <dgm:prSet custT="1"/>
      <dgm:spPr/>
      <dgm:t>
        <a:bodyPr/>
        <a:lstStyle/>
        <a:p>
          <a:r>
            <a:rPr lang="en-AU" sz="1600" b="0" i="0" u="none" dirty="0" smtClean="0">
              <a:latin typeface="+mn-lt"/>
            </a:rPr>
            <a:t>Infusion pumps for disadvantaged (Diabetes)</a:t>
          </a:r>
          <a:endParaRPr lang="en-AU" sz="1600" dirty="0">
            <a:latin typeface="+mn-lt"/>
          </a:endParaRPr>
        </a:p>
      </dgm:t>
    </dgm:pt>
    <dgm:pt modelId="{CB8CCA91-9A09-43FC-BCD5-DCE9F46B912C}" type="parTrans" cxnId="{34092D6D-A505-4532-BDBB-6B8565C67CAF}">
      <dgm:prSet/>
      <dgm:spPr/>
      <dgm:t>
        <a:bodyPr/>
        <a:lstStyle/>
        <a:p>
          <a:endParaRPr lang="en-AU"/>
        </a:p>
      </dgm:t>
    </dgm:pt>
    <dgm:pt modelId="{21691B33-EF27-4015-AF4E-0CAE03D1F719}" type="sibTrans" cxnId="{34092D6D-A505-4532-BDBB-6B8565C67CAF}">
      <dgm:prSet/>
      <dgm:spPr/>
      <dgm:t>
        <a:bodyPr/>
        <a:lstStyle/>
        <a:p>
          <a:endParaRPr lang="en-AU"/>
        </a:p>
      </dgm:t>
    </dgm:pt>
    <dgm:pt modelId="{3A0DE52E-E2FC-4195-B6F0-D50374911404}">
      <dgm:prSet custT="1"/>
      <dgm:spPr/>
      <dgm:t>
        <a:bodyPr/>
        <a:lstStyle/>
        <a:p>
          <a:r>
            <a:rPr lang="en-AU" sz="1600" b="0" i="0" u="none" dirty="0" smtClean="0">
              <a:latin typeface="+mn-lt"/>
            </a:rPr>
            <a:t>Coastal Onkaparinga info centre – promoting Port Noarlunga</a:t>
          </a:r>
          <a:endParaRPr lang="en-AU" sz="1600" dirty="0">
            <a:latin typeface="+mn-lt"/>
          </a:endParaRPr>
        </a:p>
      </dgm:t>
    </dgm:pt>
    <dgm:pt modelId="{4C90E707-07F9-45E5-8DD8-212B92A85A42}" type="parTrans" cxnId="{76280764-FED0-480D-BE7A-335135E36C5B}">
      <dgm:prSet/>
      <dgm:spPr/>
      <dgm:t>
        <a:bodyPr/>
        <a:lstStyle/>
        <a:p>
          <a:endParaRPr lang="en-AU"/>
        </a:p>
      </dgm:t>
    </dgm:pt>
    <dgm:pt modelId="{FEB4C760-9D69-4276-A243-23F9CE6679C3}" type="sibTrans" cxnId="{76280764-FED0-480D-BE7A-335135E36C5B}">
      <dgm:prSet/>
      <dgm:spPr/>
      <dgm:t>
        <a:bodyPr/>
        <a:lstStyle/>
        <a:p>
          <a:endParaRPr lang="en-AU"/>
        </a:p>
      </dgm:t>
    </dgm:pt>
    <dgm:pt modelId="{ADEA6D45-78B3-4519-ABFF-07902B01880B}">
      <dgm:prSet custT="1"/>
      <dgm:spPr/>
      <dgm:t>
        <a:bodyPr/>
        <a:lstStyle/>
        <a:p>
          <a:r>
            <a:rPr lang="en-AU" sz="1600" b="0" i="0" u="none" dirty="0" smtClean="0">
              <a:latin typeface="+mn-lt"/>
            </a:rPr>
            <a:t>Food collection/health/hygiene for homeless</a:t>
          </a:r>
          <a:endParaRPr lang="en-AU" sz="1600" dirty="0">
            <a:latin typeface="+mn-lt"/>
          </a:endParaRPr>
        </a:p>
      </dgm:t>
    </dgm:pt>
    <dgm:pt modelId="{46CCAF02-C7FB-415C-A0CE-C60D2458F7E3}" type="parTrans" cxnId="{5A0A1F6E-F043-4E5B-8FE8-71D8CB83854A}">
      <dgm:prSet/>
      <dgm:spPr/>
      <dgm:t>
        <a:bodyPr/>
        <a:lstStyle/>
        <a:p>
          <a:endParaRPr lang="en-AU"/>
        </a:p>
      </dgm:t>
    </dgm:pt>
    <dgm:pt modelId="{97ECEB18-2070-409C-AFA2-45E7E44DE8D5}" type="sibTrans" cxnId="{5A0A1F6E-F043-4E5B-8FE8-71D8CB83854A}">
      <dgm:prSet/>
      <dgm:spPr/>
      <dgm:t>
        <a:bodyPr/>
        <a:lstStyle/>
        <a:p>
          <a:endParaRPr lang="en-AU"/>
        </a:p>
      </dgm:t>
    </dgm:pt>
    <dgm:pt modelId="{895424EF-B0B6-45BB-BD9C-6B92FF837D96}">
      <dgm:prSet custT="1"/>
      <dgm:spPr/>
      <dgm:t>
        <a:bodyPr/>
        <a:lstStyle/>
        <a:p>
          <a:r>
            <a:rPr lang="en-AU" sz="1600" b="0" i="0" u="none" dirty="0" smtClean="0">
              <a:latin typeface="+mn-lt"/>
            </a:rPr>
            <a:t>Nutrition for Aged</a:t>
          </a:r>
          <a:endParaRPr lang="en-AU" sz="1600" dirty="0">
            <a:latin typeface="+mn-lt"/>
          </a:endParaRPr>
        </a:p>
      </dgm:t>
    </dgm:pt>
    <dgm:pt modelId="{DA2FE135-A461-406E-B415-0FFBBA732D13}" type="parTrans" cxnId="{B06598D3-AC95-4151-8222-E3CD8FFBAF6B}">
      <dgm:prSet/>
      <dgm:spPr/>
      <dgm:t>
        <a:bodyPr/>
        <a:lstStyle/>
        <a:p>
          <a:endParaRPr lang="en-AU"/>
        </a:p>
      </dgm:t>
    </dgm:pt>
    <dgm:pt modelId="{C5CA3581-5399-4251-B8D5-224790E7C7F8}" type="sibTrans" cxnId="{B06598D3-AC95-4151-8222-E3CD8FFBAF6B}">
      <dgm:prSet/>
      <dgm:spPr/>
      <dgm:t>
        <a:bodyPr/>
        <a:lstStyle/>
        <a:p>
          <a:endParaRPr lang="en-AU"/>
        </a:p>
      </dgm:t>
    </dgm:pt>
    <dgm:pt modelId="{895C6BBB-5468-40A1-898A-9C31085C6B4B}">
      <dgm:prSet custT="1"/>
      <dgm:spPr/>
      <dgm:t>
        <a:bodyPr/>
        <a:lstStyle/>
        <a:p>
          <a:r>
            <a:rPr lang="en-AU" sz="1600" b="0" i="0" u="none" dirty="0" smtClean="0">
              <a:latin typeface="+mn-lt"/>
            </a:rPr>
            <a:t>Mobile</a:t>
          </a:r>
          <a:r>
            <a:rPr lang="en-AU" sz="1600" b="0" i="0" u="none" baseline="0" dirty="0" smtClean="0">
              <a:latin typeface="+mn-lt"/>
            </a:rPr>
            <a:t> Phone Training for  isolated Seniors</a:t>
          </a:r>
          <a:endParaRPr lang="en-AU" sz="1600" dirty="0">
            <a:latin typeface="+mn-lt"/>
          </a:endParaRPr>
        </a:p>
      </dgm:t>
    </dgm:pt>
    <dgm:pt modelId="{52EDB9A3-322F-4BE8-B408-66F6BA773C60}" type="parTrans" cxnId="{8361A2EE-5B02-4A7E-A307-F47F39260A48}">
      <dgm:prSet/>
      <dgm:spPr/>
      <dgm:t>
        <a:bodyPr/>
        <a:lstStyle/>
        <a:p>
          <a:endParaRPr lang="en-AU"/>
        </a:p>
      </dgm:t>
    </dgm:pt>
    <dgm:pt modelId="{13508866-9FA3-4A3D-8D60-DC2921103D65}" type="sibTrans" cxnId="{8361A2EE-5B02-4A7E-A307-F47F39260A48}">
      <dgm:prSet/>
      <dgm:spPr/>
      <dgm:t>
        <a:bodyPr/>
        <a:lstStyle/>
        <a:p>
          <a:endParaRPr lang="en-AU"/>
        </a:p>
      </dgm:t>
    </dgm:pt>
    <dgm:pt modelId="{08452749-435A-4805-BB53-8E13E6B4BCEB}">
      <dgm:prSet custT="1"/>
      <dgm:spPr/>
      <dgm:t>
        <a:bodyPr/>
        <a:lstStyle/>
        <a:p>
          <a:r>
            <a:rPr lang="en-AU" sz="1600" b="0" i="0" u="none" dirty="0" smtClean="0">
              <a:latin typeface="+mn-lt"/>
            </a:rPr>
            <a:t>Corella Management</a:t>
          </a:r>
          <a:r>
            <a:rPr lang="en-AU" sz="1600" b="0" i="0" u="none" baseline="0" dirty="0" smtClean="0">
              <a:latin typeface="+mn-lt"/>
            </a:rPr>
            <a:t> for O</a:t>
          </a:r>
          <a:r>
            <a:rPr lang="en-AU" sz="1600" b="0" i="0" u="none" dirty="0" smtClean="0">
              <a:latin typeface="+mn-lt"/>
            </a:rPr>
            <a:t>ld Noarlunga</a:t>
          </a:r>
          <a:endParaRPr lang="en-AU" sz="1600" dirty="0">
            <a:latin typeface="+mn-lt"/>
          </a:endParaRPr>
        </a:p>
      </dgm:t>
    </dgm:pt>
    <dgm:pt modelId="{D902E477-CF11-40FF-9674-B71C5C626C7F}" type="parTrans" cxnId="{E9FEAC4B-C933-4E21-8C35-5B1485392B79}">
      <dgm:prSet/>
      <dgm:spPr/>
      <dgm:t>
        <a:bodyPr/>
        <a:lstStyle/>
        <a:p>
          <a:endParaRPr lang="en-AU"/>
        </a:p>
      </dgm:t>
    </dgm:pt>
    <dgm:pt modelId="{6F9334CE-D4A3-445F-9D90-BF828CA0CDD0}" type="sibTrans" cxnId="{E9FEAC4B-C933-4E21-8C35-5B1485392B79}">
      <dgm:prSet/>
      <dgm:spPr/>
      <dgm:t>
        <a:bodyPr/>
        <a:lstStyle/>
        <a:p>
          <a:endParaRPr lang="en-AU"/>
        </a:p>
      </dgm:t>
    </dgm:pt>
    <dgm:pt modelId="{A519FA6A-DA0B-43E7-87A9-918766C1B3AA}">
      <dgm:prSet custT="1"/>
      <dgm:spPr/>
      <dgm:t>
        <a:bodyPr/>
        <a:lstStyle/>
        <a:p>
          <a:r>
            <a:rPr lang="en-AU" sz="1600" dirty="0" smtClean="0"/>
            <a:t>Play Café for Young Mothers</a:t>
          </a:r>
          <a:endParaRPr lang="en-AU" sz="1600" dirty="0"/>
        </a:p>
      </dgm:t>
    </dgm:pt>
    <dgm:pt modelId="{63AAEF95-9278-48CA-A75D-71918402CAD2}" type="parTrans" cxnId="{57409210-8F38-4806-9484-4DFDCDE5F82E}">
      <dgm:prSet/>
      <dgm:spPr/>
      <dgm:t>
        <a:bodyPr/>
        <a:lstStyle/>
        <a:p>
          <a:endParaRPr lang="en-AU"/>
        </a:p>
      </dgm:t>
    </dgm:pt>
    <dgm:pt modelId="{6D3A856B-397D-4E0F-8660-62E2F542190C}" type="sibTrans" cxnId="{57409210-8F38-4806-9484-4DFDCDE5F82E}">
      <dgm:prSet/>
      <dgm:spPr/>
      <dgm:t>
        <a:bodyPr/>
        <a:lstStyle/>
        <a:p>
          <a:endParaRPr lang="en-AU"/>
        </a:p>
      </dgm:t>
    </dgm:pt>
    <dgm:pt modelId="{066AA740-C2DC-451A-9441-EEF9B16D64B1}">
      <dgm:prSet custT="1"/>
      <dgm:spPr/>
      <dgm:t>
        <a:bodyPr/>
        <a:lstStyle/>
        <a:p>
          <a:r>
            <a:rPr lang="en-AU" sz="1600" dirty="0" smtClean="0"/>
            <a:t>Volunteer Management Induction Training Manual</a:t>
          </a:r>
          <a:endParaRPr lang="en-AU" sz="1600" dirty="0"/>
        </a:p>
      </dgm:t>
    </dgm:pt>
    <dgm:pt modelId="{A33D8695-0402-43F0-BFEB-EC5D31E67F70}" type="parTrans" cxnId="{66F4C07B-B144-4645-8BF4-E0692D5EF630}">
      <dgm:prSet/>
      <dgm:spPr/>
      <dgm:t>
        <a:bodyPr/>
        <a:lstStyle/>
        <a:p>
          <a:endParaRPr lang="en-AU"/>
        </a:p>
      </dgm:t>
    </dgm:pt>
    <dgm:pt modelId="{5858B03B-E413-4996-8FFD-CA7B6067746F}" type="sibTrans" cxnId="{66F4C07B-B144-4645-8BF4-E0692D5EF630}">
      <dgm:prSet/>
      <dgm:spPr/>
      <dgm:t>
        <a:bodyPr/>
        <a:lstStyle/>
        <a:p>
          <a:endParaRPr lang="en-AU"/>
        </a:p>
      </dgm:t>
    </dgm:pt>
    <dgm:pt modelId="{2630FCB8-6684-45A6-88C0-006C5B4CA372}">
      <dgm:prSet custT="1"/>
      <dgm:spPr/>
      <dgm:t>
        <a:bodyPr/>
        <a:lstStyle/>
        <a:p>
          <a:r>
            <a:rPr lang="en-AU" sz="1600" dirty="0" smtClean="0"/>
            <a:t>Southern Business Magazine</a:t>
          </a:r>
          <a:endParaRPr lang="en-AU" sz="1600" dirty="0"/>
        </a:p>
      </dgm:t>
    </dgm:pt>
    <dgm:pt modelId="{4659EA0B-483D-4561-9A53-DB3A4DA541EA}" type="parTrans" cxnId="{0350D112-9DAD-48B2-BCD8-961C413F4A7E}">
      <dgm:prSet/>
      <dgm:spPr/>
      <dgm:t>
        <a:bodyPr/>
        <a:lstStyle/>
        <a:p>
          <a:endParaRPr lang="en-AU"/>
        </a:p>
      </dgm:t>
    </dgm:pt>
    <dgm:pt modelId="{5BB4CA4F-582C-4197-9EEE-A39988BF19BD}" type="sibTrans" cxnId="{0350D112-9DAD-48B2-BCD8-961C413F4A7E}">
      <dgm:prSet/>
      <dgm:spPr/>
      <dgm:t>
        <a:bodyPr/>
        <a:lstStyle/>
        <a:p>
          <a:endParaRPr lang="en-AU"/>
        </a:p>
      </dgm:t>
    </dgm:pt>
    <dgm:pt modelId="{9B84F0CF-9371-4414-8653-255F3E86F711}">
      <dgm:prSet custT="1"/>
      <dgm:spPr/>
      <dgm:t>
        <a:bodyPr/>
        <a:lstStyle/>
        <a:p>
          <a:r>
            <a:rPr lang="en-AU" sz="1600" dirty="0" smtClean="0"/>
            <a:t>Post Natal Depression Support Group – Aldinga Beach</a:t>
          </a:r>
          <a:endParaRPr lang="en-AU" sz="1600" dirty="0"/>
        </a:p>
      </dgm:t>
    </dgm:pt>
    <dgm:pt modelId="{E0B60CA8-BA38-46BF-B53D-55E5DFB24778}" type="parTrans" cxnId="{DC4A4935-159E-46C6-8915-BF2A2BDE3ADA}">
      <dgm:prSet/>
      <dgm:spPr/>
      <dgm:t>
        <a:bodyPr/>
        <a:lstStyle/>
        <a:p>
          <a:endParaRPr lang="en-AU"/>
        </a:p>
      </dgm:t>
    </dgm:pt>
    <dgm:pt modelId="{456561E4-17E6-409C-A6A0-3733BB1A683F}" type="sibTrans" cxnId="{DC4A4935-159E-46C6-8915-BF2A2BDE3ADA}">
      <dgm:prSet/>
      <dgm:spPr/>
      <dgm:t>
        <a:bodyPr/>
        <a:lstStyle/>
        <a:p>
          <a:endParaRPr lang="en-AU"/>
        </a:p>
      </dgm:t>
    </dgm:pt>
    <dgm:pt modelId="{8360BB93-7731-4DB3-B2A0-8514E94C5170}" type="pres">
      <dgm:prSet presAssocID="{22F68100-D47A-4C0B-8D31-A2A47819F1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2F1C9AD-2D93-4F3B-B5C0-52E87BF1C7D3}" type="pres">
      <dgm:prSet presAssocID="{28155B1E-B954-48C1-92C4-2783D4E00E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100DD7-A4CB-44AD-A106-D7EAD8829DF5}" type="pres">
      <dgm:prSet presAssocID="{28155B1E-B954-48C1-92C4-2783D4E00E74}" presName="childText" presStyleLbl="revTx" presStyleIdx="0" presStyleCnt="1" custScaleY="13195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9FEAC4B-C933-4E21-8C35-5B1485392B79}" srcId="{28155B1E-B954-48C1-92C4-2783D4E00E74}" destId="{08452749-435A-4805-BB53-8E13E6B4BCEB}" srcOrd="12" destOrd="0" parTransId="{D902E477-CF11-40FF-9674-B71C5C626C7F}" sibTransId="{6F9334CE-D4A3-445F-9D90-BF828CA0CDD0}"/>
    <dgm:cxn modelId="{58DB8A9B-5468-4444-8BC7-F3A9AEFACC61}" srcId="{28155B1E-B954-48C1-92C4-2783D4E00E74}" destId="{CB3C319D-47D2-486F-881B-17B2BC617544}" srcOrd="5" destOrd="0" parTransId="{EC163B8E-3C28-4FD3-9229-8F61CE506F4C}" sibTransId="{6E74DD5A-F146-4187-956E-3F8E67B7089C}"/>
    <dgm:cxn modelId="{E179C3D3-118B-439B-934D-1A1582A332F9}" type="presOf" srcId="{ADEA6D45-78B3-4519-ABFF-07902B01880B}" destId="{9F100DD7-A4CB-44AD-A106-D7EAD8829DF5}" srcOrd="0" destOrd="9" presId="urn:microsoft.com/office/officeart/2005/8/layout/vList2"/>
    <dgm:cxn modelId="{E83CC933-F6A9-420A-94B1-1B46EC084058}" type="presOf" srcId="{A519FA6A-DA0B-43E7-87A9-918766C1B3AA}" destId="{9F100DD7-A4CB-44AD-A106-D7EAD8829DF5}" srcOrd="0" destOrd="13" presId="urn:microsoft.com/office/officeart/2005/8/layout/vList2"/>
    <dgm:cxn modelId="{5A0A1F6E-F043-4E5B-8FE8-71D8CB83854A}" srcId="{28155B1E-B954-48C1-92C4-2783D4E00E74}" destId="{ADEA6D45-78B3-4519-ABFF-07902B01880B}" srcOrd="9" destOrd="0" parTransId="{46CCAF02-C7FB-415C-A0CE-C60D2458F7E3}" sibTransId="{97ECEB18-2070-409C-AFA2-45E7E44DE8D5}"/>
    <dgm:cxn modelId="{A8381BC6-CBA1-4964-AB01-449019DA3C6D}" srcId="{28155B1E-B954-48C1-92C4-2783D4E00E74}" destId="{82C85113-03E2-4A23-8C64-FC37767182C2}" srcOrd="0" destOrd="0" parTransId="{43311A0A-F944-4EDE-949D-F96A4C521D73}" sibTransId="{11223C0E-A3F4-4AF2-9382-DBC6C3BD6846}"/>
    <dgm:cxn modelId="{57409210-8F38-4806-9484-4DFDCDE5F82E}" srcId="{28155B1E-B954-48C1-92C4-2783D4E00E74}" destId="{A519FA6A-DA0B-43E7-87A9-918766C1B3AA}" srcOrd="13" destOrd="0" parTransId="{63AAEF95-9278-48CA-A75D-71918402CAD2}" sibTransId="{6D3A856B-397D-4E0F-8660-62E2F542190C}"/>
    <dgm:cxn modelId="{B079BF20-7970-405F-A5CE-E70E7766540B}" srcId="{28155B1E-B954-48C1-92C4-2783D4E00E74}" destId="{4B9E7EE7-6254-4D84-B567-DD40E0FDE4C4}" srcOrd="6" destOrd="0" parTransId="{94DA16DB-3847-4CC3-BF7E-E1842EFBDB1E}" sibTransId="{16EC9C93-424A-4E70-8360-CAE92D564091}"/>
    <dgm:cxn modelId="{8F5B762B-8EF3-48BC-9ABA-48B7D40B5B9F}" type="presOf" srcId="{895424EF-B0B6-45BB-BD9C-6B92FF837D96}" destId="{9F100DD7-A4CB-44AD-A106-D7EAD8829DF5}" srcOrd="0" destOrd="10" presId="urn:microsoft.com/office/officeart/2005/8/layout/vList2"/>
    <dgm:cxn modelId="{C9ADF9E2-18BF-4599-9D23-43152BF9A7F6}" type="presOf" srcId="{FF6626B4-60CF-43C3-903D-AE45DEDBD371}" destId="{9F100DD7-A4CB-44AD-A106-D7EAD8829DF5}" srcOrd="0" destOrd="4" presId="urn:microsoft.com/office/officeart/2005/8/layout/vList2"/>
    <dgm:cxn modelId="{271AF84C-0A1C-4AE4-8867-E508B0D9FC65}" type="presOf" srcId="{4B9E7EE7-6254-4D84-B567-DD40E0FDE4C4}" destId="{9F100DD7-A4CB-44AD-A106-D7EAD8829DF5}" srcOrd="0" destOrd="6" presId="urn:microsoft.com/office/officeart/2005/8/layout/vList2"/>
    <dgm:cxn modelId="{A7EFB8A4-9678-4E0F-B529-7108580C6BAB}" srcId="{28155B1E-B954-48C1-92C4-2783D4E00E74}" destId="{BE81DFD9-0A59-4522-AEFE-28EFA0F544AA}" srcOrd="3" destOrd="0" parTransId="{4EAC9FBA-9996-4299-8F29-19FDA438CEC1}" sibTransId="{FDD50CA3-4ACD-42A9-AA17-EF6607E258CE}"/>
    <dgm:cxn modelId="{D312114E-73A5-452B-8C30-E3E808D38B1A}" type="presOf" srcId="{CB3C319D-47D2-486F-881B-17B2BC617544}" destId="{9F100DD7-A4CB-44AD-A106-D7EAD8829DF5}" srcOrd="0" destOrd="5" presId="urn:microsoft.com/office/officeart/2005/8/layout/vList2"/>
    <dgm:cxn modelId="{7E968A91-FF2F-4BC7-AB3D-37180E0E2C4D}" type="presOf" srcId="{22F68100-D47A-4C0B-8D31-A2A47819F194}" destId="{8360BB93-7731-4DB3-B2A0-8514E94C5170}" srcOrd="0" destOrd="0" presId="urn:microsoft.com/office/officeart/2005/8/layout/vList2"/>
    <dgm:cxn modelId="{26A0342E-F557-4A95-BEAF-897FB945FBF0}" type="presOf" srcId="{28155B1E-B954-48C1-92C4-2783D4E00E74}" destId="{42F1C9AD-2D93-4F3B-B5C0-52E87BF1C7D3}" srcOrd="0" destOrd="0" presId="urn:microsoft.com/office/officeart/2005/8/layout/vList2"/>
    <dgm:cxn modelId="{C3B6D6CE-90A5-46B1-8CDC-DF5C830AFC57}" type="presOf" srcId="{08452749-435A-4805-BB53-8E13E6B4BCEB}" destId="{9F100DD7-A4CB-44AD-A106-D7EAD8829DF5}" srcOrd="0" destOrd="12" presId="urn:microsoft.com/office/officeart/2005/8/layout/vList2"/>
    <dgm:cxn modelId="{B06598D3-AC95-4151-8222-E3CD8FFBAF6B}" srcId="{28155B1E-B954-48C1-92C4-2783D4E00E74}" destId="{895424EF-B0B6-45BB-BD9C-6B92FF837D96}" srcOrd="10" destOrd="0" parTransId="{DA2FE135-A461-406E-B415-0FFBBA732D13}" sibTransId="{C5CA3581-5399-4251-B8D5-224790E7C7F8}"/>
    <dgm:cxn modelId="{271AED0F-3422-4011-91E7-799D774E88E7}" srcId="{28155B1E-B954-48C1-92C4-2783D4E00E74}" destId="{9C582E82-0901-4A25-9D29-4AB7220BE100}" srcOrd="1" destOrd="0" parTransId="{06158B20-6996-4D3D-A150-F461F69DAEF7}" sibTransId="{C499A5CE-513D-4DA8-9961-4C0FFE06E4A8}"/>
    <dgm:cxn modelId="{6150CD9C-CFBB-4F5F-AA2F-3B0B6C9BF024}" type="presOf" srcId="{2630FCB8-6684-45A6-88C0-006C5B4CA372}" destId="{9F100DD7-A4CB-44AD-A106-D7EAD8829DF5}" srcOrd="0" destOrd="15" presId="urn:microsoft.com/office/officeart/2005/8/layout/vList2"/>
    <dgm:cxn modelId="{3A84E548-E6A4-47A5-A6EF-CDBAB135EC0A}" type="presOf" srcId="{9C582E82-0901-4A25-9D29-4AB7220BE100}" destId="{9F100DD7-A4CB-44AD-A106-D7EAD8829DF5}" srcOrd="0" destOrd="1" presId="urn:microsoft.com/office/officeart/2005/8/layout/vList2"/>
    <dgm:cxn modelId="{E72462F8-4001-4263-B927-CC9F78719ED2}" type="presOf" srcId="{82C85113-03E2-4A23-8C64-FC37767182C2}" destId="{9F100DD7-A4CB-44AD-A106-D7EAD8829DF5}" srcOrd="0" destOrd="0" presId="urn:microsoft.com/office/officeart/2005/8/layout/vList2"/>
    <dgm:cxn modelId="{0350D112-9DAD-48B2-BCD8-961C413F4A7E}" srcId="{28155B1E-B954-48C1-92C4-2783D4E00E74}" destId="{2630FCB8-6684-45A6-88C0-006C5B4CA372}" srcOrd="15" destOrd="0" parTransId="{4659EA0B-483D-4561-9A53-DB3A4DA541EA}" sibTransId="{5BB4CA4F-582C-4197-9EEE-A39988BF19BD}"/>
    <dgm:cxn modelId="{34092D6D-A505-4532-BDBB-6B8565C67CAF}" srcId="{28155B1E-B954-48C1-92C4-2783D4E00E74}" destId="{C8CC9A84-1881-4C7C-9CFB-C0B64CDE67CB}" srcOrd="7" destOrd="0" parTransId="{CB8CCA91-9A09-43FC-BCD5-DCE9F46B912C}" sibTransId="{21691B33-EF27-4015-AF4E-0CAE03D1F719}"/>
    <dgm:cxn modelId="{416A4C3C-DBD3-451B-9557-8CE15D488F95}" type="presOf" srcId="{3A0DE52E-E2FC-4195-B6F0-D50374911404}" destId="{9F100DD7-A4CB-44AD-A106-D7EAD8829DF5}" srcOrd="0" destOrd="8" presId="urn:microsoft.com/office/officeart/2005/8/layout/vList2"/>
    <dgm:cxn modelId="{8361A2EE-5B02-4A7E-A307-F47F39260A48}" srcId="{28155B1E-B954-48C1-92C4-2783D4E00E74}" destId="{895C6BBB-5468-40A1-898A-9C31085C6B4B}" srcOrd="11" destOrd="0" parTransId="{52EDB9A3-322F-4BE8-B408-66F6BA773C60}" sibTransId="{13508866-9FA3-4A3D-8D60-DC2921103D65}"/>
    <dgm:cxn modelId="{66F4C07B-B144-4645-8BF4-E0692D5EF630}" srcId="{28155B1E-B954-48C1-92C4-2783D4E00E74}" destId="{066AA740-C2DC-451A-9441-EEF9B16D64B1}" srcOrd="14" destOrd="0" parTransId="{A33D8695-0402-43F0-BFEB-EC5D31E67F70}" sibTransId="{5858B03B-E413-4996-8FFD-CA7B6067746F}"/>
    <dgm:cxn modelId="{B603A4A8-14FE-4EF2-9110-B0162DC37617}" srcId="{28155B1E-B954-48C1-92C4-2783D4E00E74}" destId="{299759A2-971C-4A11-B252-4F6ECC1FB95B}" srcOrd="2" destOrd="0" parTransId="{1814D918-2EA5-4803-A26A-43CAA3489E15}" sibTransId="{D8CF5E36-82EC-4056-8FF5-CB4BCF774A2A}"/>
    <dgm:cxn modelId="{FBC63BCB-A540-4BB9-A177-3A31FCB42E7F}" type="presOf" srcId="{BE81DFD9-0A59-4522-AEFE-28EFA0F544AA}" destId="{9F100DD7-A4CB-44AD-A106-D7EAD8829DF5}" srcOrd="0" destOrd="3" presId="urn:microsoft.com/office/officeart/2005/8/layout/vList2"/>
    <dgm:cxn modelId="{76280764-FED0-480D-BE7A-335135E36C5B}" srcId="{28155B1E-B954-48C1-92C4-2783D4E00E74}" destId="{3A0DE52E-E2FC-4195-B6F0-D50374911404}" srcOrd="8" destOrd="0" parTransId="{4C90E707-07F9-45E5-8DD8-212B92A85A42}" sibTransId="{FEB4C760-9D69-4276-A243-23F9CE6679C3}"/>
    <dgm:cxn modelId="{51B5DA5D-0538-4D4D-96D3-34F0403D0548}" type="presOf" srcId="{066AA740-C2DC-451A-9441-EEF9B16D64B1}" destId="{9F100DD7-A4CB-44AD-A106-D7EAD8829DF5}" srcOrd="0" destOrd="14" presId="urn:microsoft.com/office/officeart/2005/8/layout/vList2"/>
    <dgm:cxn modelId="{DC4A4935-159E-46C6-8915-BF2A2BDE3ADA}" srcId="{28155B1E-B954-48C1-92C4-2783D4E00E74}" destId="{9B84F0CF-9371-4414-8653-255F3E86F711}" srcOrd="16" destOrd="0" parTransId="{E0B60CA8-BA38-46BF-B53D-55E5DFB24778}" sibTransId="{456561E4-17E6-409C-A6A0-3733BB1A683F}"/>
    <dgm:cxn modelId="{39563F65-E15D-4AE0-B2F1-2FBAFE932A09}" type="presOf" srcId="{895C6BBB-5468-40A1-898A-9C31085C6B4B}" destId="{9F100DD7-A4CB-44AD-A106-D7EAD8829DF5}" srcOrd="0" destOrd="11" presId="urn:microsoft.com/office/officeart/2005/8/layout/vList2"/>
    <dgm:cxn modelId="{2A6FE85C-36F3-437A-B387-9D156648DCA9}" srcId="{22F68100-D47A-4C0B-8D31-A2A47819F194}" destId="{28155B1E-B954-48C1-92C4-2783D4E00E74}" srcOrd="0" destOrd="0" parTransId="{1AFC6237-F0CF-4197-8988-71FB66C96411}" sibTransId="{22DD3209-21A4-4074-A660-00592F8DDE89}"/>
    <dgm:cxn modelId="{F7A58BD6-BBC2-4C33-A169-F52BF517B85B}" type="presOf" srcId="{C8CC9A84-1881-4C7C-9CFB-C0B64CDE67CB}" destId="{9F100DD7-A4CB-44AD-A106-D7EAD8829DF5}" srcOrd="0" destOrd="7" presId="urn:microsoft.com/office/officeart/2005/8/layout/vList2"/>
    <dgm:cxn modelId="{649588AC-BDA9-4E47-AF90-D7280997CF9D}" type="presOf" srcId="{9B84F0CF-9371-4414-8653-255F3E86F711}" destId="{9F100DD7-A4CB-44AD-A106-D7EAD8829DF5}" srcOrd="0" destOrd="16" presId="urn:microsoft.com/office/officeart/2005/8/layout/vList2"/>
    <dgm:cxn modelId="{4481F1FB-863F-4248-BD6A-D315194FE79C}" type="presOf" srcId="{299759A2-971C-4A11-B252-4F6ECC1FB95B}" destId="{9F100DD7-A4CB-44AD-A106-D7EAD8829DF5}" srcOrd="0" destOrd="2" presId="urn:microsoft.com/office/officeart/2005/8/layout/vList2"/>
    <dgm:cxn modelId="{C6A2E088-812C-41CE-A32C-582D60E21ADF}" srcId="{28155B1E-B954-48C1-92C4-2783D4E00E74}" destId="{FF6626B4-60CF-43C3-903D-AE45DEDBD371}" srcOrd="4" destOrd="0" parTransId="{8E14F243-2F63-4796-81C2-AC52309B3174}" sibTransId="{8437F211-57DC-47D0-81C0-ABCF37840454}"/>
    <dgm:cxn modelId="{BED257B5-BDEA-490F-8A10-30F5F5382103}" type="presParOf" srcId="{8360BB93-7731-4DB3-B2A0-8514E94C5170}" destId="{42F1C9AD-2D93-4F3B-B5C0-52E87BF1C7D3}" srcOrd="0" destOrd="0" presId="urn:microsoft.com/office/officeart/2005/8/layout/vList2"/>
    <dgm:cxn modelId="{AC5CD7CD-A8AC-4739-8F68-680E86A08AF8}" type="presParOf" srcId="{8360BB93-7731-4DB3-B2A0-8514E94C5170}" destId="{9F100DD7-A4CB-44AD-A106-D7EAD8829DF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0BC91E-C377-4D6E-BF98-893BA1F38A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BFBAAA2-57A5-451C-A6EB-F8A6DE3B74DF}">
      <dgm:prSet phldrT="[Text]" custT="1"/>
      <dgm:spPr/>
      <dgm:t>
        <a:bodyPr/>
        <a:lstStyle/>
        <a:p>
          <a:r>
            <a:rPr lang="en-AU" sz="2000" dirty="0" smtClean="0"/>
            <a:t>Sample of Previous Projects/Initiatives</a:t>
          </a:r>
          <a:endParaRPr lang="en-AU" sz="2000" dirty="0"/>
        </a:p>
      </dgm:t>
    </dgm:pt>
    <dgm:pt modelId="{6ED9C854-187A-4B40-8396-0AD5B8B09FDB}" type="parTrans" cxnId="{820DCE62-5C3B-4A6A-8E06-ED41605002A7}">
      <dgm:prSet/>
      <dgm:spPr/>
      <dgm:t>
        <a:bodyPr/>
        <a:lstStyle/>
        <a:p>
          <a:endParaRPr lang="en-AU"/>
        </a:p>
      </dgm:t>
    </dgm:pt>
    <dgm:pt modelId="{5EF7C93D-4702-4F86-9CD7-7DDC6A4F27D5}" type="sibTrans" cxnId="{820DCE62-5C3B-4A6A-8E06-ED41605002A7}">
      <dgm:prSet/>
      <dgm:spPr/>
      <dgm:t>
        <a:bodyPr/>
        <a:lstStyle/>
        <a:p>
          <a:endParaRPr lang="en-AU"/>
        </a:p>
      </dgm:t>
    </dgm:pt>
    <dgm:pt modelId="{DDF4E4BC-CEBB-4EEB-AC7D-F542FA06C164}">
      <dgm:prSet custT="1"/>
      <dgm:spPr/>
      <dgm:t>
        <a:bodyPr/>
        <a:lstStyle/>
        <a:p>
          <a:r>
            <a:rPr lang="en-AU" sz="1600" dirty="0" smtClean="0"/>
            <a:t>Youth issues including graffiti reduction and peer support programs.</a:t>
          </a:r>
          <a:endParaRPr lang="en-AU" sz="1600" dirty="0"/>
        </a:p>
      </dgm:t>
    </dgm:pt>
    <dgm:pt modelId="{9572A5D9-1F3E-4887-8FFA-DC28446539D2}" type="parTrans" cxnId="{4867F837-051E-4F95-A228-8750D282344F}">
      <dgm:prSet/>
      <dgm:spPr/>
      <dgm:t>
        <a:bodyPr/>
        <a:lstStyle/>
        <a:p>
          <a:endParaRPr lang="en-AU"/>
        </a:p>
      </dgm:t>
    </dgm:pt>
    <dgm:pt modelId="{442E5922-29EB-4DC2-9601-31E322D748F1}" type="sibTrans" cxnId="{4867F837-051E-4F95-A228-8750D282344F}">
      <dgm:prSet/>
      <dgm:spPr/>
      <dgm:t>
        <a:bodyPr/>
        <a:lstStyle/>
        <a:p>
          <a:endParaRPr lang="en-AU"/>
        </a:p>
      </dgm:t>
    </dgm:pt>
    <dgm:pt modelId="{CF02645D-F442-4027-9F35-9BE59CDBF795}">
      <dgm:prSet phldrT="[Text]" custT="1"/>
      <dgm:spPr/>
      <dgm:t>
        <a:bodyPr/>
        <a:lstStyle/>
        <a:p>
          <a:r>
            <a:rPr lang="en-AU" sz="1600" dirty="0" smtClean="0"/>
            <a:t>Health initiatives including development of cancer support group</a:t>
          </a:r>
          <a:endParaRPr lang="en-AU" sz="1600" dirty="0"/>
        </a:p>
      </dgm:t>
    </dgm:pt>
    <dgm:pt modelId="{EA491B89-8632-47CF-9506-C436A38CC184}" type="parTrans" cxnId="{98878DD0-C18A-487F-A177-1380E83F1A7C}">
      <dgm:prSet/>
      <dgm:spPr/>
      <dgm:t>
        <a:bodyPr/>
        <a:lstStyle/>
        <a:p>
          <a:endParaRPr lang="en-AU"/>
        </a:p>
      </dgm:t>
    </dgm:pt>
    <dgm:pt modelId="{D731F1BE-F87C-473D-9058-78EF87CA2437}" type="sibTrans" cxnId="{98878DD0-C18A-487F-A177-1380E83F1A7C}">
      <dgm:prSet/>
      <dgm:spPr/>
      <dgm:t>
        <a:bodyPr/>
        <a:lstStyle/>
        <a:p>
          <a:endParaRPr lang="en-AU"/>
        </a:p>
      </dgm:t>
    </dgm:pt>
    <dgm:pt modelId="{365F2061-2D27-4674-89E6-876D7A29B52D}">
      <dgm:prSet phldrT="[Text]" custT="1"/>
      <dgm:spPr/>
      <dgm:t>
        <a:bodyPr/>
        <a:lstStyle/>
        <a:p>
          <a:r>
            <a:rPr lang="en-AU" sz="1600" dirty="0" smtClean="0"/>
            <a:t>Intergenerational projects to support ageing communities to remain connected through computer training</a:t>
          </a:r>
          <a:endParaRPr lang="en-AU" sz="1600" dirty="0"/>
        </a:p>
      </dgm:t>
    </dgm:pt>
    <dgm:pt modelId="{8D2C9048-4233-456D-B0C7-4DBF7627E9F4}" type="parTrans" cxnId="{B8753BD9-509D-4D28-9BD9-BAE7556E43AD}">
      <dgm:prSet/>
      <dgm:spPr/>
      <dgm:t>
        <a:bodyPr/>
        <a:lstStyle/>
        <a:p>
          <a:endParaRPr lang="en-AU"/>
        </a:p>
      </dgm:t>
    </dgm:pt>
    <dgm:pt modelId="{0620B295-D201-4C14-9624-D4267BE0D4F8}" type="sibTrans" cxnId="{B8753BD9-509D-4D28-9BD9-BAE7556E43AD}">
      <dgm:prSet/>
      <dgm:spPr/>
      <dgm:t>
        <a:bodyPr/>
        <a:lstStyle/>
        <a:p>
          <a:endParaRPr lang="en-AU"/>
        </a:p>
      </dgm:t>
    </dgm:pt>
    <dgm:pt modelId="{A2CC4624-4701-4D7E-B1A0-07595734C535}">
      <dgm:prSet phldrT="[Text]" custT="1"/>
      <dgm:spPr/>
      <dgm:t>
        <a:bodyPr/>
        <a:lstStyle/>
        <a:p>
          <a:r>
            <a:rPr lang="en-AU" sz="1600" dirty="0" smtClean="0"/>
            <a:t>Developing environmentally sustainable futures</a:t>
          </a:r>
          <a:endParaRPr lang="en-AU" sz="1600" dirty="0"/>
        </a:p>
      </dgm:t>
    </dgm:pt>
    <dgm:pt modelId="{2078618C-CB80-48A7-BDEB-B74A6456FFD6}" type="parTrans" cxnId="{9F63BB70-C8C1-4849-A550-4A4DA787D480}">
      <dgm:prSet/>
      <dgm:spPr/>
      <dgm:t>
        <a:bodyPr/>
        <a:lstStyle/>
        <a:p>
          <a:endParaRPr lang="en-AU"/>
        </a:p>
      </dgm:t>
    </dgm:pt>
    <dgm:pt modelId="{CD30ADC0-7AE2-4279-AF85-F325E0A13AA5}" type="sibTrans" cxnId="{9F63BB70-C8C1-4849-A550-4A4DA787D480}">
      <dgm:prSet/>
      <dgm:spPr/>
      <dgm:t>
        <a:bodyPr/>
        <a:lstStyle/>
        <a:p>
          <a:endParaRPr lang="en-AU"/>
        </a:p>
      </dgm:t>
    </dgm:pt>
    <dgm:pt modelId="{CA633E48-9D38-4751-A795-805F115C69C9}">
      <dgm:prSet phldrT="[Text]" custT="1"/>
      <dgm:spPr/>
      <dgm:t>
        <a:bodyPr/>
        <a:lstStyle/>
        <a:p>
          <a:r>
            <a:rPr lang="en-AU" sz="1600" dirty="0" smtClean="0"/>
            <a:t>Supporting families to connect with their children through play</a:t>
          </a:r>
          <a:endParaRPr lang="en-AU" sz="1600" dirty="0"/>
        </a:p>
      </dgm:t>
    </dgm:pt>
    <dgm:pt modelId="{B73BB344-610B-4402-8FD9-CB41D38EE226}" type="parTrans" cxnId="{8CB97115-076D-41FA-B2EB-2A0641C015FC}">
      <dgm:prSet/>
      <dgm:spPr/>
      <dgm:t>
        <a:bodyPr/>
        <a:lstStyle/>
        <a:p>
          <a:endParaRPr lang="en-AU"/>
        </a:p>
      </dgm:t>
    </dgm:pt>
    <dgm:pt modelId="{CFA6E2C8-5A3F-4737-AB28-D56511889E03}" type="sibTrans" cxnId="{8CB97115-076D-41FA-B2EB-2A0641C015FC}">
      <dgm:prSet/>
      <dgm:spPr/>
      <dgm:t>
        <a:bodyPr/>
        <a:lstStyle/>
        <a:p>
          <a:endParaRPr lang="en-AU"/>
        </a:p>
      </dgm:t>
    </dgm:pt>
    <dgm:pt modelId="{93D4E859-804E-44E4-A902-93DFCC30EAC8}">
      <dgm:prSet custT="1"/>
      <dgm:spPr/>
      <dgm:t>
        <a:bodyPr/>
        <a:lstStyle/>
        <a:p>
          <a:r>
            <a:rPr lang="en-AU" sz="1600" dirty="0" smtClean="0"/>
            <a:t>Tribe FM Community Radio Station Willunga</a:t>
          </a:r>
          <a:endParaRPr lang="en-AU" sz="1600" dirty="0"/>
        </a:p>
      </dgm:t>
    </dgm:pt>
    <dgm:pt modelId="{045BD105-9C1B-4E0A-8AE1-4578C62399BE}" type="parTrans" cxnId="{AA246D46-649B-4902-8DE8-AACD3301F16F}">
      <dgm:prSet/>
      <dgm:spPr/>
      <dgm:t>
        <a:bodyPr/>
        <a:lstStyle/>
        <a:p>
          <a:endParaRPr lang="en-AU"/>
        </a:p>
      </dgm:t>
    </dgm:pt>
    <dgm:pt modelId="{60038F77-5A14-4027-984F-2DCC45190761}" type="sibTrans" cxnId="{AA246D46-649B-4902-8DE8-AACD3301F16F}">
      <dgm:prSet/>
      <dgm:spPr/>
      <dgm:t>
        <a:bodyPr/>
        <a:lstStyle/>
        <a:p>
          <a:endParaRPr lang="en-AU"/>
        </a:p>
      </dgm:t>
    </dgm:pt>
    <dgm:pt modelId="{C0ADDA68-6198-441A-8E14-526C9196D38E}">
      <dgm:prSet custT="1"/>
      <dgm:spPr/>
      <dgm:t>
        <a:bodyPr/>
        <a:lstStyle/>
        <a:p>
          <a:r>
            <a:rPr lang="en-AU" sz="1600" dirty="0" smtClean="0"/>
            <a:t>Indigenous food garden</a:t>
          </a:r>
          <a:endParaRPr lang="en-AU" sz="1600" dirty="0"/>
        </a:p>
      </dgm:t>
    </dgm:pt>
    <dgm:pt modelId="{C48B56C1-2835-40C9-BC41-1E134965C273}" type="parTrans" cxnId="{185D18EF-CB0C-48B3-812D-5FEC0279CF2B}">
      <dgm:prSet/>
      <dgm:spPr/>
      <dgm:t>
        <a:bodyPr/>
        <a:lstStyle/>
        <a:p>
          <a:endParaRPr lang="en-AU"/>
        </a:p>
      </dgm:t>
    </dgm:pt>
    <dgm:pt modelId="{63E1019F-C3C3-4AA8-9409-C41905F7C77E}" type="sibTrans" cxnId="{185D18EF-CB0C-48B3-812D-5FEC0279CF2B}">
      <dgm:prSet/>
      <dgm:spPr/>
      <dgm:t>
        <a:bodyPr/>
        <a:lstStyle/>
        <a:p>
          <a:endParaRPr lang="en-AU"/>
        </a:p>
      </dgm:t>
    </dgm:pt>
    <dgm:pt modelId="{BB8D2CDB-325D-4370-AC67-EBFCB98EC5B6}">
      <dgm:prSet custT="1"/>
      <dgm:spPr/>
      <dgm:t>
        <a:bodyPr/>
        <a:lstStyle/>
        <a:p>
          <a:r>
            <a:rPr lang="en-AU" sz="1600" dirty="0" smtClean="0"/>
            <a:t>Men’s health and Wellbeing </a:t>
          </a:r>
          <a:endParaRPr lang="en-AU" sz="1600" dirty="0"/>
        </a:p>
      </dgm:t>
    </dgm:pt>
    <dgm:pt modelId="{E7D8892F-D01A-4723-9462-7D72B0DF8EB6}" type="parTrans" cxnId="{83218D4D-4410-493A-80A7-1434C3A9C70B}">
      <dgm:prSet/>
      <dgm:spPr/>
      <dgm:t>
        <a:bodyPr/>
        <a:lstStyle/>
        <a:p>
          <a:endParaRPr lang="en-AU"/>
        </a:p>
      </dgm:t>
    </dgm:pt>
    <dgm:pt modelId="{8FBF9045-C3CE-4759-83DD-2F1E102BD830}" type="sibTrans" cxnId="{83218D4D-4410-493A-80A7-1434C3A9C70B}">
      <dgm:prSet/>
      <dgm:spPr/>
      <dgm:t>
        <a:bodyPr/>
        <a:lstStyle/>
        <a:p>
          <a:endParaRPr lang="en-AU"/>
        </a:p>
      </dgm:t>
    </dgm:pt>
    <dgm:pt modelId="{6555A5A5-642A-44E5-8510-A9619F166FF1}">
      <dgm:prSet custT="1"/>
      <dgm:spPr/>
      <dgm:t>
        <a:bodyPr/>
        <a:lstStyle/>
        <a:p>
          <a:r>
            <a:rPr lang="en-AU" sz="1600" dirty="0" smtClean="0"/>
            <a:t>Seven Sisters Bush University (Indigenous Healing and Knowledge)</a:t>
          </a:r>
          <a:endParaRPr lang="en-AU" sz="1600" dirty="0"/>
        </a:p>
      </dgm:t>
    </dgm:pt>
    <dgm:pt modelId="{DD740613-B6D7-467F-885D-6BA61E2C01A5}" type="parTrans" cxnId="{F142D965-BF6D-44C4-8912-C287E33EDCB1}">
      <dgm:prSet/>
      <dgm:spPr/>
      <dgm:t>
        <a:bodyPr/>
        <a:lstStyle/>
        <a:p>
          <a:endParaRPr lang="en-AU"/>
        </a:p>
      </dgm:t>
    </dgm:pt>
    <dgm:pt modelId="{BECA3BBA-E0F5-48DF-A2D7-C7F0EBAF23CE}" type="sibTrans" cxnId="{F142D965-BF6D-44C4-8912-C287E33EDCB1}">
      <dgm:prSet/>
      <dgm:spPr/>
      <dgm:t>
        <a:bodyPr/>
        <a:lstStyle/>
        <a:p>
          <a:endParaRPr lang="en-AU"/>
        </a:p>
      </dgm:t>
    </dgm:pt>
    <dgm:pt modelId="{A2813C2F-5AB6-498D-8DCA-A952F5503180}" type="pres">
      <dgm:prSet presAssocID="{090BC91E-C377-4D6E-BF98-893BA1F38A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6E5E2A1-A4A4-4255-8913-8A50A375BFDE}" type="pres">
      <dgm:prSet presAssocID="{2BFBAAA2-57A5-451C-A6EB-F8A6DE3B74DF}" presName="parentLin" presStyleCnt="0"/>
      <dgm:spPr/>
    </dgm:pt>
    <dgm:pt modelId="{7F4F445D-72A2-472C-988E-73147E706D90}" type="pres">
      <dgm:prSet presAssocID="{2BFBAAA2-57A5-451C-A6EB-F8A6DE3B74DF}" presName="parentLeftMargin" presStyleLbl="node1" presStyleIdx="0" presStyleCnt="1"/>
      <dgm:spPr/>
      <dgm:t>
        <a:bodyPr/>
        <a:lstStyle/>
        <a:p>
          <a:endParaRPr lang="en-AU"/>
        </a:p>
      </dgm:t>
    </dgm:pt>
    <dgm:pt modelId="{83986855-10B1-47DD-8930-7B4F8D235BD1}" type="pres">
      <dgm:prSet presAssocID="{2BFBAAA2-57A5-451C-A6EB-F8A6DE3B74DF}" presName="parentText" presStyleLbl="node1" presStyleIdx="0" presStyleCnt="1" custScaleX="106427" custScaleY="814478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A0BE4F9-3FBB-4D29-8452-E694BE9B0037}" type="pres">
      <dgm:prSet presAssocID="{2BFBAAA2-57A5-451C-A6EB-F8A6DE3B74DF}" presName="negativeSpace" presStyleCnt="0"/>
      <dgm:spPr/>
    </dgm:pt>
    <dgm:pt modelId="{ACB60442-9A82-4948-BD0D-D473006ECB94}" type="pres">
      <dgm:prSet presAssocID="{2BFBAAA2-57A5-451C-A6EB-F8A6DE3B74DF}" presName="childText" presStyleLbl="conFgAcc1" presStyleIdx="0" presStyleCnt="1" custScaleY="12648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2CE35E2-37DC-4CED-9254-5566B3DA0C52}" type="presOf" srcId="{6555A5A5-642A-44E5-8510-A9619F166FF1}" destId="{ACB60442-9A82-4948-BD0D-D473006ECB94}" srcOrd="0" destOrd="7" presId="urn:microsoft.com/office/officeart/2005/8/layout/list1"/>
    <dgm:cxn modelId="{E3F38E74-DF9C-40C2-9A61-57BBE4FFE37A}" type="presOf" srcId="{DDF4E4BC-CEBB-4EEB-AC7D-F542FA06C164}" destId="{ACB60442-9A82-4948-BD0D-D473006ECB94}" srcOrd="0" destOrd="4" presId="urn:microsoft.com/office/officeart/2005/8/layout/list1"/>
    <dgm:cxn modelId="{83218D4D-4410-493A-80A7-1434C3A9C70B}" srcId="{2BFBAAA2-57A5-451C-A6EB-F8A6DE3B74DF}" destId="{BB8D2CDB-325D-4370-AC67-EBFCB98EC5B6}" srcOrd="6" destOrd="0" parTransId="{E7D8892F-D01A-4723-9462-7D72B0DF8EB6}" sibTransId="{8FBF9045-C3CE-4759-83DD-2F1E102BD830}"/>
    <dgm:cxn modelId="{98878DD0-C18A-487F-A177-1380E83F1A7C}" srcId="{2BFBAAA2-57A5-451C-A6EB-F8A6DE3B74DF}" destId="{CF02645D-F442-4027-9F35-9BE59CDBF795}" srcOrd="1" destOrd="0" parTransId="{EA491B89-8632-47CF-9506-C436A38CC184}" sibTransId="{D731F1BE-F87C-473D-9058-78EF87CA2437}"/>
    <dgm:cxn modelId="{BB711F3B-51D4-42F2-8ADB-A97EAD3451A6}" type="presOf" srcId="{A2CC4624-4701-4D7E-B1A0-07595734C535}" destId="{ACB60442-9A82-4948-BD0D-D473006ECB94}" srcOrd="0" destOrd="3" presId="urn:microsoft.com/office/officeart/2005/8/layout/list1"/>
    <dgm:cxn modelId="{820DCE62-5C3B-4A6A-8E06-ED41605002A7}" srcId="{090BC91E-C377-4D6E-BF98-893BA1F38A9E}" destId="{2BFBAAA2-57A5-451C-A6EB-F8A6DE3B74DF}" srcOrd="0" destOrd="0" parTransId="{6ED9C854-187A-4B40-8396-0AD5B8B09FDB}" sibTransId="{5EF7C93D-4702-4F86-9CD7-7DDC6A4F27D5}"/>
    <dgm:cxn modelId="{8CB97115-076D-41FA-B2EB-2A0641C015FC}" srcId="{2BFBAAA2-57A5-451C-A6EB-F8A6DE3B74DF}" destId="{CA633E48-9D38-4751-A795-805F115C69C9}" srcOrd="0" destOrd="0" parTransId="{B73BB344-610B-4402-8FD9-CB41D38EE226}" sibTransId="{CFA6E2C8-5A3F-4737-AB28-D56511889E03}"/>
    <dgm:cxn modelId="{B8753BD9-509D-4D28-9BD9-BAE7556E43AD}" srcId="{2BFBAAA2-57A5-451C-A6EB-F8A6DE3B74DF}" destId="{365F2061-2D27-4674-89E6-876D7A29B52D}" srcOrd="2" destOrd="0" parTransId="{8D2C9048-4233-456D-B0C7-4DBF7627E9F4}" sibTransId="{0620B295-D201-4C14-9624-D4267BE0D4F8}"/>
    <dgm:cxn modelId="{64FC168C-8826-4A6F-9377-D455F3DDEA91}" type="presOf" srcId="{2BFBAAA2-57A5-451C-A6EB-F8A6DE3B74DF}" destId="{7F4F445D-72A2-472C-988E-73147E706D90}" srcOrd="0" destOrd="0" presId="urn:microsoft.com/office/officeart/2005/8/layout/list1"/>
    <dgm:cxn modelId="{F142D965-BF6D-44C4-8912-C287E33EDCB1}" srcId="{2BFBAAA2-57A5-451C-A6EB-F8A6DE3B74DF}" destId="{6555A5A5-642A-44E5-8510-A9619F166FF1}" srcOrd="7" destOrd="0" parTransId="{DD740613-B6D7-467F-885D-6BA61E2C01A5}" sibTransId="{BECA3BBA-E0F5-48DF-A2D7-C7F0EBAF23CE}"/>
    <dgm:cxn modelId="{E31C5ED7-4E6F-42D3-918A-9D33C19FA09E}" type="presOf" srcId="{090BC91E-C377-4D6E-BF98-893BA1F38A9E}" destId="{A2813C2F-5AB6-498D-8DCA-A952F5503180}" srcOrd="0" destOrd="0" presId="urn:microsoft.com/office/officeart/2005/8/layout/list1"/>
    <dgm:cxn modelId="{BBEA9DAC-D2BB-409E-A21F-7BA6B83055D0}" type="presOf" srcId="{CF02645D-F442-4027-9F35-9BE59CDBF795}" destId="{ACB60442-9A82-4948-BD0D-D473006ECB94}" srcOrd="0" destOrd="1" presId="urn:microsoft.com/office/officeart/2005/8/layout/list1"/>
    <dgm:cxn modelId="{A984A598-737D-494E-936D-E15D162CFCEE}" type="presOf" srcId="{BB8D2CDB-325D-4370-AC67-EBFCB98EC5B6}" destId="{ACB60442-9A82-4948-BD0D-D473006ECB94}" srcOrd="0" destOrd="6" presId="urn:microsoft.com/office/officeart/2005/8/layout/list1"/>
    <dgm:cxn modelId="{036A0A44-7564-4F9A-8E43-DF1912F1870E}" type="presOf" srcId="{93D4E859-804E-44E4-A902-93DFCC30EAC8}" destId="{ACB60442-9A82-4948-BD0D-D473006ECB94}" srcOrd="0" destOrd="8" presId="urn:microsoft.com/office/officeart/2005/8/layout/list1"/>
    <dgm:cxn modelId="{185D18EF-CB0C-48B3-812D-5FEC0279CF2B}" srcId="{2BFBAAA2-57A5-451C-A6EB-F8A6DE3B74DF}" destId="{C0ADDA68-6198-441A-8E14-526C9196D38E}" srcOrd="5" destOrd="0" parTransId="{C48B56C1-2835-40C9-BC41-1E134965C273}" sibTransId="{63E1019F-C3C3-4AA8-9409-C41905F7C77E}"/>
    <dgm:cxn modelId="{AA246D46-649B-4902-8DE8-AACD3301F16F}" srcId="{2BFBAAA2-57A5-451C-A6EB-F8A6DE3B74DF}" destId="{93D4E859-804E-44E4-A902-93DFCC30EAC8}" srcOrd="8" destOrd="0" parTransId="{045BD105-9C1B-4E0A-8AE1-4578C62399BE}" sibTransId="{60038F77-5A14-4027-984F-2DCC45190761}"/>
    <dgm:cxn modelId="{BF0AB37A-BA54-4098-A396-F7167DC57F77}" type="presOf" srcId="{CA633E48-9D38-4751-A795-805F115C69C9}" destId="{ACB60442-9A82-4948-BD0D-D473006ECB94}" srcOrd="0" destOrd="0" presId="urn:microsoft.com/office/officeart/2005/8/layout/list1"/>
    <dgm:cxn modelId="{4867F837-051E-4F95-A228-8750D282344F}" srcId="{2BFBAAA2-57A5-451C-A6EB-F8A6DE3B74DF}" destId="{DDF4E4BC-CEBB-4EEB-AC7D-F542FA06C164}" srcOrd="4" destOrd="0" parTransId="{9572A5D9-1F3E-4887-8FFA-DC28446539D2}" sibTransId="{442E5922-29EB-4DC2-9601-31E322D748F1}"/>
    <dgm:cxn modelId="{E5546F84-D630-4ADD-99E9-F6EB37081B84}" type="presOf" srcId="{365F2061-2D27-4674-89E6-876D7A29B52D}" destId="{ACB60442-9A82-4948-BD0D-D473006ECB94}" srcOrd="0" destOrd="2" presId="urn:microsoft.com/office/officeart/2005/8/layout/list1"/>
    <dgm:cxn modelId="{9F63BB70-C8C1-4849-A550-4A4DA787D480}" srcId="{2BFBAAA2-57A5-451C-A6EB-F8A6DE3B74DF}" destId="{A2CC4624-4701-4D7E-B1A0-07595734C535}" srcOrd="3" destOrd="0" parTransId="{2078618C-CB80-48A7-BDEB-B74A6456FFD6}" sibTransId="{CD30ADC0-7AE2-4279-AF85-F325E0A13AA5}"/>
    <dgm:cxn modelId="{65C39813-F3B8-49AD-B16A-7064541689DE}" type="presOf" srcId="{C0ADDA68-6198-441A-8E14-526C9196D38E}" destId="{ACB60442-9A82-4948-BD0D-D473006ECB94}" srcOrd="0" destOrd="5" presId="urn:microsoft.com/office/officeart/2005/8/layout/list1"/>
    <dgm:cxn modelId="{08719782-096C-44BC-962C-9E62A9BAD296}" type="presOf" srcId="{2BFBAAA2-57A5-451C-A6EB-F8A6DE3B74DF}" destId="{83986855-10B1-47DD-8930-7B4F8D235BD1}" srcOrd="1" destOrd="0" presId="urn:microsoft.com/office/officeart/2005/8/layout/list1"/>
    <dgm:cxn modelId="{565A6425-2926-48EE-950A-2E18F061BDEF}" type="presParOf" srcId="{A2813C2F-5AB6-498D-8DCA-A952F5503180}" destId="{66E5E2A1-A4A4-4255-8913-8A50A375BFDE}" srcOrd="0" destOrd="0" presId="urn:microsoft.com/office/officeart/2005/8/layout/list1"/>
    <dgm:cxn modelId="{348357C6-E4EB-4FA6-B1B4-CB6DA737B471}" type="presParOf" srcId="{66E5E2A1-A4A4-4255-8913-8A50A375BFDE}" destId="{7F4F445D-72A2-472C-988E-73147E706D90}" srcOrd="0" destOrd="0" presId="urn:microsoft.com/office/officeart/2005/8/layout/list1"/>
    <dgm:cxn modelId="{16F7BC4D-4D19-4188-AC41-02A803FBD2A5}" type="presParOf" srcId="{66E5E2A1-A4A4-4255-8913-8A50A375BFDE}" destId="{83986855-10B1-47DD-8930-7B4F8D235BD1}" srcOrd="1" destOrd="0" presId="urn:microsoft.com/office/officeart/2005/8/layout/list1"/>
    <dgm:cxn modelId="{713E5391-20B4-4142-B6D9-EDB1D1C64444}" type="presParOf" srcId="{A2813C2F-5AB6-498D-8DCA-A952F5503180}" destId="{8A0BE4F9-3FBB-4D29-8452-E694BE9B0037}" srcOrd="1" destOrd="0" presId="urn:microsoft.com/office/officeart/2005/8/layout/list1"/>
    <dgm:cxn modelId="{7C404117-C09F-49E6-A75B-01BCAE566948}" type="presParOf" srcId="{A2813C2F-5AB6-498D-8DCA-A952F5503180}" destId="{ACB60442-9A82-4948-BD0D-D473006ECB9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E68D49-8D0A-430A-A17C-2E19E6857C4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EB34923-F6A2-4919-8674-07A0CD1BC1C2}">
      <dgm:prSet phldrT="[Text]"/>
      <dgm:spPr/>
      <dgm:t>
        <a:bodyPr/>
        <a:lstStyle/>
        <a:p>
          <a:r>
            <a:rPr lang="en-AU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rPr>
            <a:t>Adult Learner of the Year 2012</a:t>
          </a:r>
          <a:endParaRPr lang="en-AU" dirty="0"/>
        </a:p>
      </dgm:t>
    </dgm:pt>
    <dgm:pt modelId="{43B74C3C-FCA1-4856-9EA4-B394C468D4B9}" type="parTrans" cxnId="{67EF49DC-0150-4493-8A9A-BBC9484BC1EA}">
      <dgm:prSet/>
      <dgm:spPr/>
      <dgm:t>
        <a:bodyPr/>
        <a:lstStyle/>
        <a:p>
          <a:endParaRPr lang="en-AU"/>
        </a:p>
      </dgm:t>
    </dgm:pt>
    <dgm:pt modelId="{804A5B68-5DBB-4840-9DF7-C8CA26A23BEA}" type="sibTrans" cxnId="{67EF49DC-0150-4493-8A9A-BBC9484BC1EA}">
      <dgm:prSet/>
      <dgm:spPr/>
      <dgm:t>
        <a:bodyPr/>
        <a:lstStyle/>
        <a:p>
          <a:endParaRPr lang="en-AU"/>
        </a:p>
      </dgm:t>
    </dgm:pt>
    <dgm:pt modelId="{8AD3EA45-15C3-4465-BA91-DF689FB64E7E}">
      <dgm:prSet/>
      <dgm:spPr/>
      <dgm:t>
        <a:bodyPr/>
        <a:lstStyle/>
        <a:p>
          <a:r>
            <a:rPr lang="en-AU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rPr>
            <a:t>Alumni</a:t>
          </a:r>
          <a:endParaRPr lang="en-AU" dirty="0" smtClean="0">
            <a:solidFill>
              <a:schemeClr val="tx1">
                <a:lumMod val="50000"/>
                <a:lumOff val="50000"/>
              </a:schemeClr>
            </a:solidFill>
            <a:latin typeface="Century Gothic" pitchFamily="34" charset="0"/>
          </a:endParaRPr>
        </a:p>
      </dgm:t>
    </dgm:pt>
    <dgm:pt modelId="{CCE69734-2743-4528-9411-3011DB26CA45}" type="parTrans" cxnId="{958BD59E-2FBF-43F0-93B9-F56BFF6F5ED8}">
      <dgm:prSet/>
      <dgm:spPr/>
      <dgm:t>
        <a:bodyPr/>
        <a:lstStyle/>
        <a:p>
          <a:endParaRPr lang="en-AU"/>
        </a:p>
      </dgm:t>
    </dgm:pt>
    <dgm:pt modelId="{0756CDAE-44A2-4187-B575-F60DA4C8CEB6}" type="sibTrans" cxnId="{958BD59E-2FBF-43F0-93B9-F56BFF6F5ED8}">
      <dgm:prSet/>
      <dgm:spPr/>
      <dgm:t>
        <a:bodyPr/>
        <a:lstStyle/>
        <a:p>
          <a:endParaRPr lang="en-AU"/>
        </a:p>
      </dgm:t>
    </dgm:pt>
    <dgm:pt modelId="{218DFA62-015B-4A70-9DD9-FE8B59C67074}">
      <dgm:prSet/>
      <dgm:spPr/>
      <dgm:t>
        <a:bodyPr/>
        <a:lstStyle/>
        <a:p>
          <a:r>
            <a:rPr lang="en-AU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rPr>
            <a:t>Project Mentors</a:t>
          </a:r>
          <a:endParaRPr lang="en-AU" dirty="0">
            <a:solidFill>
              <a:schemeClr val="tx1">
                <a:lumMod val="50000"/>
                <a:lumOff val="50000"/>
              </a:schemeClr>
            </a:solidFill>
            <a:latin typeface="Century Gothic" pitchFamily="34" charset="0"/>
          </a:endParaRPr>
        </a:p>
      </dgm:t>
    </dgm:pt>
    <dgm:pt modelId="{867585C0-97E7-4759-B909-9D69E8F49741}" type="parTrans" cxnId="{81BFA082-DCC4-47D8-BB93-7F1872977AC1}">
      <dgm:prSet/>
      <dgm:spPr/>
      <dgm:t>
        <a:bodyPr/>
        <a:lstStyle/>
        <a:p>
          <a:endParaRPr lang="en-AU"/>
        </a:p>
      </dgm:t>
    </dgm:pt>
    <dgm:pt modelId="{72BEC9E2-4979-4A6B-90D7-8245BA26937C}" type="sibTrans" cxnId="{81BFA082-DCC4-47D8-BB93-7F1872977AC1}">
      <dgm:prSet/>
      <dgm:spPr/>
      <dgm:t>
        <a:bodyPr/>
        <a:lstStyle/>
        <a:p>
          <a:endParaRPr lang="en-AU"/>
        </a:p>
      </dgm:t>
    </dgm:pt>
    <dgm:pt modelId="{9F158A58-97DC-4895-A62E-9BFFF9ED320D}">
      <dgm:prSet/>
      <dgm:spPr/>
      <dgm:t>
        <a:bodyPr/>
        <a:lstStyle/>
        <a:p>
          <a:r>
            <a:rPr lang="en-AU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rPr>
            <a:t>Departmental  interconnections – eg Youth, Neighbourhood</a:t>
          </a:r>
          <a:endParaRPr lang="en-AU" dirty="0">
            <a:solidFill>
              <a:schemeClr val="tx1">
                <a:lumMod val="50000"/>
                <a:lumOff val="50000"/>
              </a:schemeClr>
            </a:solidFill>
            <a:latin typeface="Century Gothic" pitchFamily="34" charset="0"/>
          </a:endParaRPr>
        </a:p>
      </dgm:t>
    </dgm:pt>
    <dgm:pt modelId="{52B2E859-CF72-4E63-BE92-CE778AADA6E1}" type="parTrans" cxnId="{85AE4907-5EFB-4385-922E-CE86FAF85BD9}">
      <dgm:prSet/>
      <dgm:spPr/>
      <dgm:t>
        <a:bodyPr/>
        <a:lstStyle/>
        <a:p>
          <a:endParaRPr lang="en-AU"/>
        </a:p>
      </dgm:t>
    </dgm:pt>
    <dgm:pt modelId="{4456B9E2-3E62-48C4-9527-FB5487AD7DDF}" type="sibTrans" cxnId="{85AE4907-5EFB-4385-922E-CE86FAF85BD9}">
      <dgm:prSet/>
      <dgm:spPr/>
      <dgm:t>
        <a:bodyPr/>
        <a:lstStyle/>
        <a:p>
          <a:endParaRPr lang="en-AU"/>
        </a:p>
      </dgm:t>
    </dgm:pt>
    <dgm:pt modelId="{13153CFC-901C-47A7-8249-A827331FA166}">
      <dgm:prSet/>
      <dgm:spPr/>
      <dgm:t>
        <a:bodyPr/>
        <a:lstStyle/>
        <a:p>
          <a:r>
            <a:rPr lang="en-AU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rPr>
            <a:t>Masterclasses</a:t>
          </a:r>
          <a:endParaRPr lang="en-AU" dirty="0">
            <a:solidFill>
              <a:schemeClr val="tx1">
                <a:lumMod val="50000"/>
                <a:lumOff val="50000"/>
              </a:schemeClr>
            </a:solidFill>
            <a:latin typeface="Century Gothic" pitchFamily="34" charset="0"/>
          </a:endParaRPr>
        </a:p>
      </dgm:t>
    </dgm:pt>
    <dgm:pt modelId="{4139E283-F18F-469C-A3B4-3B32F718D1BA}" type="parTrans" cxnId="{DE2739D1-5BF1-4CB3-8794-8555A4958EDB}">
      <dgm:prSet/>
      <dgm:spPr/>
      <dgm:t>
        <a:bodyPr/>
        <a:lstStyle/>
        <a:p>
          <a:endParaRPr lang="en-AU"/>
        </a:p>
      </dgm:t>
    </dgm:pt>
    <dgm:pt modelId="{F23F4732-4336-49D7-AEA5-39B9A5C0433D}" type="sibTrans" cxnId="{DE2739D1-5BF1-4CB3-8794-8555A4958EDB}">
      <dgm:prSet/>
      <dgm:spPr/>
      <dgm:t>
        <a:bodyPr/>
        <a:lstStyle/>
        <a:p>
          <a:endParaRPr lang="en-AU"/>
        </a:p>
      </dgm:t>
    </dgm:pt>
    <dgm:pt modelId="{1AB83147-365D-4689-8E2E-E792407F59D2}">
      <dgm:prSet phldrT="[Text]" custT="1"/>
      <dgm:spPr/>
      <dgm:t>
        <a:bodyPr/>
        <a:lstStyle/>
        <a:p>
          <a:r>
            <a:rPr lang="en-AU" sz="2800" dirty="0" smtClean="0"/>
            <a:t>2012 and Beyond</a:t>
          </a:r>
          <a:endParaRPr lang="en-AU" sz="2800" dirty="0"/>
        </a:p>
      </dgm:t>
    </dgm:pt>
    <dgm:pt modelId="{3F6BC141-85AD-4ECB-BCCC-57A42E0614F1}" type="parTrans" cxnId="{F78BEFFE-8C39-4C6C-80DE-18182B5D6346}">
      <dgm:prSet/>
      <dgm:spPr/>
    </dgm:pt>
    <dgm:pt modelId="{B9DA3245-D4F1-4C01-BCD4-2F72004C0216}" type="sibTrans" cxnId="{F78BEFFE-8C39-4C6C-80DE-18182B5D6346}">
      <dgm:prSet/>
      <dgm:spPr/>
    </dgm:pt>
    <dgm:pt modelId="{826E9A3D-2C2B-44B3-8372-91E83F497E80}">
      <dgm:prSet phldrT="[Text]"/>
      <dgm:spPr/>
      <dgm:t>
        <a:bodyPr/>
        <a:lstStyle/>
        <a:p>
          <a:r>
            <a:rPr lang="en-AU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rPr>
            <a:t>Sue Steer Leadership Onkaparinga Graduate2009 Volunteer Support Officer Hackham West Community Centre</a:t>
          </a:r>
          <a:endParaRPr lang="en-AU" dirty="0"/>
        </a:p>
      </dgm:t>
    </dgm:pt>
    <dgm:pt modelId="{71B143D3-9564-46BE-9634-48D7DBB5403A}" type="parTrans" cxnId="{492C65B8-8D7A-4718-80D2-4797E59C8836}">
      <dgm:prSet/>
      <dgm:spPr/>
    </dgm:pt>
    <dgm:pt modelId="{3F729E15-5446-497F-A53A-3C6E695E22AE}" type="sibTrans" cxnId="{492C65B8-8D7A-4718-80D2-4797E59C8836}">
      <dgm:prSet/>
      <dgm:spPr/>
    </dgm:pt>
    <dgm:pt modelId="{B056A18F-5A46-46D3-91B9-EF215EC595BB}" type="pres">
      <dgm:prSet presAssocID="{F5E68D49-8D0A-430A-A17C-2E19E6857C49}" presName="linear" presStyleCnt="0">
        <dgm:presLayoutVars>
          <dgm:dir/>
          <dgm:animLvl val="lvl"/>
          <dgm:resizeHandles val="exact"/>
        </dgm:presLayoutVars>
      </dgm:prSet>
      <dgm:spPr/>
    </dgm:pt>
    <dgm:pt modelId="{7BA725E1-0BC9-4D07-8E31-B258BEB4D734}" type="pres">
      <dgm:prSet presAssocID="{1AB83147-365D-4689-8E2E-E792407F59D2}" presName="parentLin" presStyleCnt="0"/>
      <dgm:spPr/>
    </dgm:pt>
    <dgm:pt modelId="{E2273847-4AE8-4C5A-9377-50AB1EFDA39A}" type="pres">
      <dgm:prSet presAssocID="{1AB83147-365D-4689-8E2E-E792407F59D2}" presName="parentLeftMargin" presStyleLbl="node1" presStyleIdx="0" presStyleCnt="1"/>
      <dgm:spPr/>
    </dgm:pt>
    <dgm:pt modelId="{7D2BDC66-2BFA-4850-A01C-33ED8F7DDDA1}" type="pres">
      <dgm:prSet presAssocID="{1AB83147-365D-4689-8E2E-E792407F59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F312370-3DDA-471D-99D4-94A876E6AE0B}" type="pres">
      <dgm:prSet presAssocID="{1AB83147-365D-4689-8E2E-E792407F59D2}" presName="negativeSpace" presStyleCnt="0"/>
      <dgm:spPr/>
    </dgm:pt>
    <dgm:pt modelId="{0AEE0AAF-62BD-4C96-8CF2-84C85023A271}" type="pres">
      <dgm:prSet presAssocID="{1AB83147-365D-4689-8E2E-E792407F59D2}" presName="childText" presStyleLbl="conFgAcc1" presStyleIdx="0" presStyleCnt="1" custScaleY="11122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7EF49DC-0150-4493-8A9A-BBC9484BC1EA}" srcId="{1AB83147-365D-4689-8E2E-E792407F59D2}" destId="{1EB34923-F6A2-4919-8674-07A0CD1BC1C2}" srcOrd="0" destOrd="0" parTransId="{43B74C3C-FCA1-4856-9EA4-B394C468D4B9}" sibTransId="{804A5B68-5DBB-4840-9DF7-C8CA26A23BEA}"/>
    <dgm:cxn modelId="{F78BEFFE-8C39-4C6C-80DE-18182B5D6346}" srcId="{F5E68D49-8D0A-430A-A17C-2E19E6857C49}" destId="{1AB83147-365D-4689-8E2E-E792407F59D2}" srcOrd="0" destOrd="0" parTransId="{3F6BC141-85AD-4ECB-BCCC-57A42E0614F1}" sibTransId="{B9DA3245-D4F1-4C01-BCD4-2F72004C0216}"/>
    <dgm:cxn modelId="{3AA39FF5-9918-4788-ACD5-58FBB4FCDB96}" type="presOf" srcId="{1AB83147-365D-4689-8E2E-E792407F59D2}" destId="{7D2BDC66-2BFA-4850-A01C-33ED8F7DDDA1}" srcOrd="1" destOrd="0" presId="urn:microsoft.com/office/officeart/2005/8/layout/list1"/>
    <dgm:cxn modelId="{958BD59E-2FBF-43F0-93B9-F56BFF6F5ED8}" srcId="{1AB83147-365D-4689-8E2E-E792407F59D2}" destId="{8AD3EA45-15C3-4465-BA91-DF689FB64E7E}" srcOrd="1" destOrd="0" parTransId="{CCE69734-2743-4528-9411-3011DB26CA45}" sibTransId="{0756CDAE-44A2-4187-B575-F60DA4C8CEB6}"/>
    <dgm:cxn modelId="{7BA06609-9069-448D-AFED-195A9A6854CD}" type="presOf" srcId="{F5E68D49-8D0A-430A-A17C-2E19E6857C49}" destId="{B056A18F-5A46-46D3-91B9-EF215EC595BB}" srcOrd="0" destOrd="0" presId="urn:microsoft.com/office/officeart/2005/8/layout/list1"/>
    <dgm:cxn modelId="{492C65B8-8D7A-4718-80D2-4797E59C8836}" srcId="{1EB34923-F6A2-4919-8674-07A0CD1BC1C2}" destId="{826E9A3D-2C2B-44B3-8372-91E83F497E80}" srcOrd="0" destOrd="0" parTransId="{71B143D3-9564-46BE-9634-48D7DBB5403A}" sibTransId="{3F729E15-5446-497F-A53A-3C6E695E22AE}"/>
    <dgm:cxn modelId="{59AEB688-E87E-4B19-AB01-68121842011A}" type="presOf" srcId="{826E9A3D-2C2B-44B3-8372-91E83F497E80}" destId="{0AEE0AAF-62BD-4C96-8CF2-84C85023A271}" srcOrd="0" destOrd="1" presId="urn:microsoft.com/office/officeart/2005/8/layout/list1"/>
    <dgm:cxn modelId="{63FFBFBF-BAD4-42BE-9EC3-0D21D4161FEB}" type="presOf" srcId="{1EB34923-F6A2-4919-8674-07A0CD1BC1C2}" destId="{0AEE0AAF-62BD-4C96-8CF2-84C85023A271}" srcOrd="0" destOrd="0" presId="urn:microsoft.com/office/officeart/2005/8/layout/list1"/>
    <dgm:cxn modelId="{DE2739D1-5BF1-4CB3-8794-8555A4958EDB}" srcId="{1AB83147-365D-4689-8E2E-E792407F59D2}" destId="{13153CFC-901C-47A7-8249-A827331FA166}" srcOrd="4" destOrd="0" parTransId="{4139E283-F18F-469C-A3B4-3B32F718D1BA}" sibTransId="{F23F4732-4336-49D7-AEA5-39B9A5C0433D}"/>
    <dgm:cxn modelId="{85AE4907-5EFB-4385-922E-CE86FAF85BD9}" srcId="{1AB83147-365D-4689-8E2E-E792407F59D2}" destId="{9F158A58-97DC-4895-A62E-9BFFF9ED320D}" srcOrd="3" destOrd="0" parTransId="{52B2E859-CF72-4E63-BE92-CE778AADA6E1}" sibTransId="{4456B9E2-3E62-48C4-9527-FB5487AD7DDF}"/>
    <dgm:cxn modelId="{B939AC88-FECD-46C9-9E35-851CFFF4E877}" type="presOf" srcId="{9F158A58-97DC-4895-A62E-9BFFF9ED320D}" destId="{0AEE0AAF-62BD-4C96-8CF2-84C85023A271}" srcOrd="0" destOrd="4" presId="urn:microsoft.com/office/officeart/2005/8/layout/list1"/>
    <dgm:cxn modelId="{2CF8EA35-F079-470A-BC96-7BA74126B90A}" type="presOf" srcId="{1AB83147-365D-4689-8E2E-E792407F59D2}" destId="{E2273847-4AE8-4C5A-9377-50AB1EFDA39A}" srcOrd="0" destOrd="0" presId="urn:microsoft.com/office/officeart/2005/8/layout/list1"/>
    <dgm:cxn modelId="{C8F2DB3A-2465-4D92-B6D8-E8C200B57751}" type="presOf" srcId="{8AD3EA45-15C3-4465-BA91-DF689FB64E7E}" destId="{0AEE0AAF-62BD-4C96-8CF2-84C85023A271}" srcOrd="0" destOrd="2" presId="urn:microsoft.com/office/officeart/2005/8/layout/list1"/>
    <dgm:cxn modelId="{C76D5AB0-8DFC-44DA-9D08-2314F6243C52}" type="presOf" srcId="{218DFA62-015B-4A70-9DD9-FE8B59C67074}" destId="{0AEE0AAF-62BD-4C96-8CF2-84C85023A271}" srcOrd="0" destOrd="3" presId="urn:microsoft.com/office/officeart/2005/8/layout/list1"/>
    <dgm:cxn modelId="{81BFA082-DCC4-47D8-BB93-7F1872977AC1}" srcId="{1AB83147-365D-4689-8E2E-E792407F59D2}" destId="{218DFA62-015B-4A70-9DD9-FE8B59C67074}" srcOrd="2" destOrd="0" parTransId="{867585C0-97E7-4759-B909-9D69E8F49741}" sibTransId="{72BEC9E2-4979-4A6B-90D7-8245BA26937C}"/>
    <dgm:cxn modelId="{334F0916-96EB-492A-B395-2125E38834EF}" type="presOf" srcId="{13153CFC-901C-47A7-8249-A827331FA166}" destId="{0AEE0AAF-62BD-4C96-8CF2-84C85023A271}" srcOrd="0" destOrd="5" presId="urn:microsoft.com/office/officeart/2005/8/layout/list1"/>
    <dgm:cxn modelId="{092B997E-75DC-4A4F-B1B7-5ABA295C8A2C}" type="presParOf" srcId="{B056A18F-5A46-46D3-91B9-EF215EC595BB}" destId="{7BA725E1-0BC9-4D07-8E31-B258BEB4D734}" srcOrd="0" destOrd="0" presId="urn:microsoft.com/office/officeart/2005/8/layout/list1"/>
    <dgm:cxn modelId="{43BAB852-11AB-4471-8D4C-FB30D0EF0982}" type="presParOf" srcId="{7BA725E1-0BC9-4D07-8E31-B258BEB4D734}" destId="{E2273847-4AE8-4C5A-9377-50AB1EFDA39A}" srcOrd="0" destOrd="0" presId="urn:microsoft.com/office/officeart/2005/8/layout/list1"/>
    <dgm:cxn modelId="{ACC63AB5-8937-43EC-A708-1394C122FAF0}" type="presParOf" srcId="{7BA725E1-0BC9-4D07-8E31-B258BEB4D734}" destId="{7D2BDC66-2BFA-4850-A01C-33ED8F7DDDA1}" srcOrd="1" destOrd="0" presId="urn:microsoft.com/office/officeart/2005/8/layout/list1"/>
    <dgm:cxn modelId="{7F8DCCBD-8449-4652-B427-172A0BDBE7C7}" type="presParOf" srcId="{B056A18F-5A46-46D3-91B9-EF215EC595BB}" destId="{FF312370-3DDA-471D-99D4-94A876E6AE0B}" srcOrd="1" destOrd="0" presId="urn:microsoft.com/office/officeart/2005/8/layout/list1"/>
    <dgm:cxn modelId="{B8CCFCDC-2323-46EF-BF30-B43DDC5404D2}" type="presParOf" srcId="{B056A18F-5A46-46D3-91B9-EF215EC595BB}" destId="{0AEE0AAF-62BD-4C96-8CF2-84C85023A27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F6A14-8E7A-4AF4-B1B5-4BB19E119514}">
      <dsp:nvSpPr>
        <dsp:cNvPr id="0" name=""/>
        <dsp:cNvSpPr/>
      </dsp:nvSpPr>
      <dsp:spPr>
        <a:xfrm>
          <a:off x="5410953" y="2476869"/>
          <a:ext cx="2403983" cy="2299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Process and procedure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KPI’s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KRA’s</a:t>
          </a:r>
          <a:endParaRPr lang="en-AU" sz="1400" kern="1200" dirty="0"/>
        </a:p>
      </dsp:txBody>
      <dsp:txXfrm>
        <a:off x="6181435" y="3101116"/>
        <a:ext cx="1584214" cy="1626306"/>
      </dsp:txXfrm>
    </dsp:sp>
    <dsp:sp modelId="{7C470F2C-18A7-4110-A914-51102A59DCF6}">
      <dsp:nvSpPr>
        <dsp:cNvPr id="0" name=""/>
        <dsp:cNvSpPr/>
      </dsp:nvSpPr>
      <dsp:spPr>
        <a:xfrm>
          <a:off x="59234" y="2197903"/>
          <a:ext cx="3185906" cy="2542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Community Capacity Builders Framework (Sharon </a:t>
          </a:r>
          <a:r>
            <a:rPr lang="en-AU" sz="1200" kern="1200" dirty="0" err="1" smtClean="0"/>
            <a:t>Zivkovic</a:t>
          </a:r>
          <a:r>
            <a:rPr lang="en-AU" sz="1200" kern="1200" dirty="0" smtClean="0"/>
            <a:t>)</a:t>
          </a:r>
          <a:endParaRPr lang="en-AU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Health</a:t>
          </a:r>
          <a:endParaRPr lang="en-AU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Education</a:t>
          </a:r>
          <a:endParaRPr lang="en-AU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Business</a:t>
          </a:r>
          <a:endParaRPr lang="en-AU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Sustainability</a:t>
          </a:r>
          <a:endParaRPr lang="en-AU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Decision Making</a:t>
          </a:r>
          <a:endParaRPr lang="en-AU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Collaborative Planning</a:t>
          </a:r>
          <a:endParaRPr lang="en-AU" sz="1200" kern="1200" dirty="0"/>
        </a:p>
      </dsp:txBody>
      <dsp:txXfrm>
        <a:off x="115088" y="2889424"/>
        <a:ext cx="2118426" cy="1795294"/>
      </dsp:txXfrm>
    </dsp:sp>
    <dsp:sp modelId="{38A90DE8-A0D5-43F8-BE43-6AB80EB2EBDE}">
      <dsp:nvSpPr>
        <dsp:cNvPr id="0" name=""/>
        <dsp:cNvSpPr/>
      </dsp:nvSpPr>
      <dsp:spPr>
        <a:xfrm>
          <a:off x="5052804" y="-327500"/>
          <a:ext cx="2752240" cy="2099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Impact of Self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Influencing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Negotiating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Conflict Resolution</a:t>
          </a:r>
          <a:endParaRPr lang="en-AU" sz="1400" kern="1200" dirty="0"/>
        </a:p>
      </dsp:txBody>
      <dsp:txXfrm>
        <a:off x="5924595" y="-281381"/>
        <a:ext cx="1834330" cy="1482380"/>
      </dsp:txXfrm>
    </dsp:sp>
    <dsp:sp modelId="{24AE5E8A-A951-4B2D-9E64-BF655E5C690E}">
      <dsp:nvSpPr>
        <dsp:cNvPr id="0" name=""/>
        <dsp:cNvSpPr/>
      </dsp:nvSpPr>
      <dsp:spPr>
        <a:xfrm>
          <a:off x="59234" y="-471816"/>
          <a:ext cx="3173058" cy="2500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b="1" kern="1200" dirty="0" smtClean="0"/>
            <a:t>Conscious Use of Self</a:t>
          </a:r>
          <a:r>
            <a:rPr lang="en-AU" sz="1200" kern="1200" dirty="0" smtClean="0"/>
            <a:t/>
          </a:r>
          <a:br>
            <a:rPr lang="en-AU" sz="1200" kern="1200" dirty="0" smtClean="0"/>
          </a:br>
          <a:r>
            <a:rPr lang="en-AU" sz="1200" kern="1200" dirty="0" smtClean="0"/>
            <a:t>The primary tool for anyone wishing to manage change in a human system is the configuration of intellectual, emotional, and physical energies that a particular person brings to the situation.</a:t>
          </a:r>
          <a:endParaRPr lang="en-AU" sz="1200" kern="1200" dirty="0"/>
        </a:p>
      </dsp:txBody>
      <dsp:txXfrm>
        <a:off x="114151" y="-416899"/>
        <a:ext cx="2111306" cy="1765178"/>
      </dsp:txXfrm>
    </dsp:sp>
    <dsp:sp modelId="{ECB0E478-9333-4C44-AB94-53726F5E75C3}">
      <dsp:nvSpPr>
        <dsp:cNvPr id="0" name=""/>
        <dsp:cNvSpPr/>
      </dsp:nvSpPr>
      <dsp:spPr>
        <a:xfrm>
          <a:off x="2114522" y="262703"/>
          <a:ext cx="1955124" cy="1955124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Leading Self</a:t>
          </a:r>
          <a:endParaRPr lang="en-AU" sz="1600" kern="1200" dirty="0"/>
        </a:p>
      </dsp:txBody>
      <dsp:txXfrm>
        <a:off x="2687165" y="835346"/>
        <a:ext cx="1382481" cy="1382481"/>
      </dsp:txXfrm>
    </dsp:sp>
    <dsp:sp modelId="{D6C35BE7-8880-4E2F-92AE-4F8FD8EDABBA}">
      <dsp:nvSpPr>
        <dsp:cNvPr id="0" name=""/>
        <dsp:cNvSpPr/>
      </dsp:nvSpPr>
      <dsp:spPr>
        <a:xfrm rot="5400000">
          <a:off x="4159952" y="262703"/>
          <a:ext cx="1955124" cy="1955124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Leading Relationships</a:t>
          </a:r>
          <a:endParaRPr lang="en-AU" sz="1600" kern="1200" dirty="0"/>
        </a:p>
      </dsp:txBody>
      <dsp:txXfrm rot="-5400000">
        <a:off x="4159952" y="835346"/>
        <a:ext cx="1382481" cy="1382481"/>
      </dsp:txXfrm>
    </dsp:sp>
    <dsp:sp modelId="{1AE9409F-ACFB-4A57-BA3F-D9E819FB246F}">
      <dsp:nvSpPr>
        <dsp:cNvPr id="0" name=""/>
        <dsp:cNvSpPr/>
      </dsp:nvSpPr>
      <dsp:spPr>
        <a:xfrm rot="10800000">
          <a:off x="4159952" y="2308134"/>
          <a:ext cx="1955124" cy="1955124"/>
        </a:xfrm>
        <a:prstGeom prst="pieWedg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Leading the Project</a:t>
          </a:r>
          <a:endParaRPr lang="en-AU" sz="1600" kern="1200" dirty="0"/>
        </a:p>
      </dsp:txBody>
      <dsp:txXfrm rot="10800000">
        <a:off x="4159952" y="2308134"/>
        <a:ext cx="1382481" cy="1382481"/>
      </dsp:txXfrm>
    </dsp:sp>
    <dsp:sp modelId="{A0A0D626-2FFD-42AF-BFA8-7E71266C97AE}">
      <dsp:nvSpPr>
        <dsp:cNvPr id="0" name=""/>
        <dsp:cNvSpPr/>
      </dsp:nvSpPr>
      <dsp:spPr>
        <a:xfrm rot="16200000">
          <a:off x="2114522" y="2308134"/>
          <a:ext cx="1955124" cy="1955124"/>
        </a:xfrm>
        <a:prstGeom prst="pieWedg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Leading the Community</a:t>
          </a:r>
          <a:endParaRPr lang="en-AU" sz="1600" kern="1200" dirty="0"/>
        </a:p>
      </dsp:txBody>
      <dsp:txXfrm rot="5400000">
        <a:off x="2687165" y="2308134"/>
        <a:ext cx="1382481" cy="1382481"/>
      </dsp:txXfrm>
    </dsp:sp>
    <dsp:sp modelId="{A99AA9EF-762B-43CA-987C-A7A0B34655D7}">
      <dsp:nvSpPr>
        <dsp:cNvPr id="0" name=""/>
        <dsp:cNvSpPr/>
      </dsp:nvSpPr>
      <dsp:spPr>
        <a:xfrm>
          <a:off x="3777281" y="1856604"/>
          <a:ext cx="675037" cy="586988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89674-0025-4294-90F9-6B23534807EB}">
      <dsp:nvSpPr>
        <dsp:cNvPr id="0" name=""/>
        <dsp:cNvSpPr/>
      </dsp:nvSpPr>
      <dsp:spPr>
        <a:xfrm rot="10800000">
          <a:off x="3777281" y="2082369"/>
          <a:ext cx="675037" cy="586988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68C69-635C-4155-8D9F-53C4675E68CE}">
      <dsp:nvSpPr>
        <dsp:cNvPr id="0" name=""/>
        <dsp:cNvSpPr/>
      </dsp:nvSpPr>
      <dsp:spPr>
        <a:xfrm>
          <a:off x="1817370" y="2061051"/>
          <a:ext cx="2221230" cy="2221230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Mentoring</a:t>
          </a:r>
          <a:endParaRPr lang="en-AU" sz="1400" kern="1200" dirty="0"/>
        </a:p>
      </dsp:txBody>
      <dsp:txXfrm>
        <a:off x="2263936" y="2581364"/>
        <a:ext cx="1328098" cy="1141758"/>
      </dsp:txXfrm>
    </dsp:sp>
    <dsp:sp modelId="{5BB94A82-186D-4443-B5CD-3117F5131262}">
      <dsp:nvSpPr>
        <dsp:cNvPr id="0" name=""/>
        <dsp:cNvSpPr/>
      </dsp:nvSpPr>
      <dsp:spPr>
        <a:xfrm>
          <a:off x="525018" y="1536033"/>
          <a:ext cx="1615440" cy="1615440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Theory</a:t>
          </a:r>
          <a:endParaRPr lang="en-AU" sz="1400" kern="1200" dirty="0"/>
        </a:p>
      </dsp:txBody>
      <dsp:txXfrm>
        <a:off x="931710" y="1945183"/>
        <a:ext cx="802056" cy="797140"/>
      </dsp:txXfrm>
    </dsp:sp>
    <dsp:sp modelId="{B8E306C3-7E4D-487A-BFB1-27A9BA219935}">
      <dsp:nvSpPr>
        <dsp:cNvPr id="0" name=""/>
        <dsp:cNvSpPr/>
      </dsp:nvSpPr>
      <dsp:spPr>
        <a:xfrm rot="20700000">
          <a:off x="1429829" y="421544"/>
          <a:ext cx="1582801" cy="1582801"/>
        </a:xfrm>
        <a:prstGeom prst="ge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Community Project</a:t>
          </a:r>
          <a:endParaRPr lang="en-AU" sz="1400" kern="1200" dirty="0"/>
        </a:p>
      </dsp:txBody>
      <dsp:txXfrm rot="-20700000">
        <a:off x="1776984" y="768699"/>
        <a:ext cx="888492" cy="888492"/>
      </dsp:txXfrm>
    </dsp:sp>
    <dsp:sp modelId="{D271E488-C82C-4C1D-BD77-278A1F802140}">
      <dsp:nvSpPr>
        <dsp:cNvPr id="0" name=""/>
        <dsp:cNvSpPr/>
      </dsp:nvSpPr>
      <dsp:spPr>
        <a:xfrm>
          <a:off x="1644873" y="1726837"/>
          <a:ext cx="2843174" cy="2843174"/>
        </a:xfrm>
        <a:prstGeom prst="circularArrow">
          <a:avLst>
            <a:gd name="adj1" fmla="val 4687"/>
            <a:gd name="adj2" fmla="val 299029"/>
            <a:gd name="adj3" fmla="val 2512446"/>
            <a:gd name="adj4" fmla="val 15869313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D4551-74E5-4F76-9F3A-ADC82F2B226E}">
      <dsp:nvSpPr>
        <dsp:cNvPr id="0" name=""/>
        <dsp:cNvSpPr/>
      </dsp:nvSpPr>
      <dsp:spPr>
        <a:xfrm>
          <a:off x="238926" y="1179265"/>
          <a:ext cx="2065743" cy="20657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02B52-41E6-4079-A559-808402D3EAC6}">
      <dsp:nvSpPr>
        <dsp:cNvPr id="0" name=""/>
        <dsp:cNvSpPr/>
      </dsp:nvSpPr>
      <dsp:spPr>
        <a:xfrm>
          <a:off x="1063710" y="75519"/>
          <a:ext cx="2227287" cy="22272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3EA15-69AC-4A26-9C1A-AC77489AB8EC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71FBD-9562-4831-A01F-B6EA56D27F41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>
              <a:latin typeface="Century Gothic" pitchFamily="34" charset="0"/>
            </a:rPr>
            <a:t>Tours</a:t>
          </a:r>
          <a:endParaRPr lang="en-AU" sz="2000" kern="1200" dirty="0">
            <a:latin typeface="Century Gothic" pitchFamily="34" charset="0"/>
          </a:endParaRPr>
        </a:p>
      </dsp:txBody>
      <dsp:txXfrm>
        <a:off x="1828800" y="203199"/>
        <a:ext cx="4267200" cy="365759"/>
      </dsp:txXfrm>
    </dsp:sp>
    <dsp:sp modelId="{A3FF9354-8CCA-4AA9-A4A8-DA782BE8FF9C}">
      <dsp:nvSpPr>
        <dsp:cNvPr id="0" name=""/>
        <dsp:cNvSpPr/>
      </dsp:nvSpPr>
      <dsp:spPr>
        <a:xfrm>
          <a:off x="274319" y="568959"/>
          <a:ext cx="3108960" cy="310896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EA6E7-7011-49FB-89A8-8B9756538B40}">
      <dsp:nvSpPr>
        <dsp:cNvPr id="0" name=""/>
        <dsp:cNvSpPr/>
      </dsp:nvSpPr>
      <dsp:spPr>
        <a:xfrm>
          <a:off x="1828800" y="568959"/>
          <a:ext cx="4267200" cy="31089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>
              <a:latin typeface="Century Gothic" pitchFamily="34" charset="0"/>
            </a:rPr>
            <a:t>Simulations</a:t>
          </a:r>
          <a:endParaRPr lang="en-AU" sz="2000" kern="1200" dirty="0">
            <a:latin typeface="Century Gothic" pitchFamily="34" charset="0"/>
          </a:endParaRPr>
        </a:p>
      </dsp:txBody>
      <dsp:txXfrm>
        <a:off x="1828800" y="568959"/>
        <a:ext cx="4267200" cy="365759"/>
      </dsp:txXfrm>
    </dsp:sp>
    <dsp:sp modelId="{504D2631-05BD-476D-88EE-885B31AE5522}">
      <dsp:nvSpPr>
        <dsp:cNvPr id="0" name=""/>
        <dsp:cNvSpPr/>
      </dsp:nvSpPr>
      <dsp:spPr>
        <a:xfrm>
          <a:off x="548639" y="934718"/>
          <a:ext cx="2560321" cy="256032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F664D-5989-4D32-9444-BBA62D5BD491}">
      <dsp:nvSpPr>
        <dsp:cNvPr id="0" name=""/>
        <dsp:cNvSpPr/>
      </dsp:nvSpPr>
      <dsp:spPr>
        <a:xfrm>
          <a:off x="1823850" y="1023894"/>
          <a:ext cx="4267200" cy="25603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>
              <a:latin typeface="Century Gothic" pitchFamily="34" charset="0"/>
            </a:rPr>
            <a:t>Art and Music</a:t>
          </a:r>
          <a:endParaRPr lang="en-AU" sz="2000" kern="1200" dirty="0">
            <a:latin typeface="Century Gothic" pitchFamily="34" charset="0"/>
          </a:endParaRPr>
        </a:p>
      </dsp:txBody>
      <dsp:txXfrm>
        <a:off x="1823850" y="1023894"/>
        <a:ext cx="4267200" cy="365759"/>
      </dsp:txXfrm>
    </dsp:sp>
    <dsp:sp modelId="{D62A8FDD-EFA3-4233-A0D2-4CE14399ACFF}">
      <dsp:nvSpPr>
        <dsp:cNvPr id="0" name=""/>
        <dsp:cNvSpPr/>
      </dsp:nvSpPr>
      <dsp:spPr>
        <a:xfrm>
          <a:off x="822959" y="1300478"/>
          <a:ext cx="2011681" cy="201168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0C9ED-69CC-44C5-A1D8-537C45183CCE}">
      <dsp:nvSpPr>
        <dsp:cNvPr id="0" name=""/>
        <dsp:cNvSpPr/>
      </dsp:nvSpPr>
      <dsp:spPr>
        <a:xfrm>
          <a:off x="1823850" y="1383922"/>
          <a:ext cx="4267200" cy="20116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>
              <a:latin typeface="Century Gothic" pitchFamily="34" charset="0"/>
            </a:rPr>
            <a:t>Story Telling</a:t>
          </a:r>
          <a:endParaRPr lang="en-AU" sz="2000" kern="1200" dirty="0">
            <a:latin typeface="Century Gothic" pitchFamily="34" charset="0"/>
          </a:endParaRPr>
        </a:p>
      </dsp:txBody>
      <dsp:txXfrm>
        <a:off x="1823850" y="1383922"/>
        <a:ext cx="4267200" cy="365763"/>
      </dsp:txXfrm>
    </dsp:sp>
    <dsp:sp modelId="{BB7C65F6-36A0-46B9-A985-3DCEFACDC0B6}">
      <dsp:nvSpPr>
        <dsp:cNvPr id="0" name=""/>
        <dsp:cNvSpPr/>
      </dsp:nvSpPr>
      <dsp:spPr>
        <a:xfrm>
          <a:off x="1097280" y="1666241"/>
          <a:ext cx="1463038" cy="146303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CD1A4-A801-451F-9379-195201649AF9}">
      <dsp:nvSpPr>
        <dsp:cNvPr id="0" name=""/>
        <dsp:cNvSpPr/>
      </dsp:nvSpPr>
      <dsp:spPr>
        <a:xfrm>
          <a:off x="1828800" y="1887979"/>
          <a:ext cx="4267200" cy="1220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000" kern="1200" dirty="0" smtClean="0">
            <a:latin typeface="Century Gothic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>
              <a:latin typeface="Century Gothic" pitchFamily="34" charset="0"/>
            </a:rPr>
            <a:t>Action Learning Projects</a:t>
          </a:r>
          <a:endParaRPr lang="en-AU" sz="2000" kern="1200" dirty="0">
            <a:latin typeface="Century Gothic" pitchFamily="34" charset="0"/>
          </a:endParaRPr>
        </a:p>
      </dsp:txBody>
      <dsp:txXfrm>
        <a:off x="1828800" y="1887979"/>
        <a:ext cx="4267200" cy="305101"/>
      </dsp:txXfrm>
    </dsp:sp>
    <dsp:sp modelId="{74325866-FEF8-474F-8D5A-D0498D3E08D9}">
      <dsp:nvSpPr>
        <dsp:cNvPr id="0" name=""/>
        <dsp:cNvSpPr/>
      </dsp:nvSpPr>
      <dsp:spPr>
        <a:xfrm>
          <a:off x="1371600" y="2032001"/>
          <a:ext cx="914398" cy="91439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0A42C-FEF7-47E6-A3EB-16A71A7B2FCF}">
      <dsp:nvSpPr>
        <dsp:cNvPr id="0" name=""/>
        <dsp:cNvSpPr/>
      </dsp:nvSpPr>
      <dsp:spPr>
        <a:xfrm>
          <a:off x="1823850" y="2536054"/>
          <a:ext cx="4267200" cy="5480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000" kern="1200" dirty="0" smtClean="0">
            <a:latin typeface="Century Gothic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>
              <a:latin typeface="Century Gothic" pitchFamily="34" charset="0"/>
            </a:rPr>
            <a:t>Psychometric Profiling</a:t>
          </a:r>
          <a:endParaRPr lang="en-AU" sz="2000" kern="1200" dirty="0">
            <a:latin typeface="Century Gothic" pitchFamily="34" charset="0"/>
          </a:endParaRPr>
        </a:p>
      </dsp:txBody>
      <dsp:txXfrm>
        <a:off x="1823850" y="2536054"/>
        <a:ext cx="4267200" cy="219228"/>
      </dsp:txXfrm>
    </dsp:sp>
    <dsp:sp modelId="{57B98617-DF47-49DD-A4D3-C3282E196B2D}">
      <dsp:nvSpPr>
        <dsp:cNvPr id="0" name=""/>
        <dsp:cNvSpPr/>
      </dsp:nvSpPr>
      <dsp:spPr>
        <a:xfrm>
          <a:off x="1645920" y="2397760"/>
          <a:ext cx="365759" cy="36575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DCEED-D78E-4519-8E69-6C93ECD6A042}">
      <dsp:nvSpPr>
        <dsp:cNvPr id="0" name=""/>
        <dsp:cNvSpPr/>
      </dsp:nvSpPr>
      <dsp:spPr>
        <a:xfrm>
          <a:off x="1828800" y="3184128"/>
          <a:ext cx="4267200" cy="6432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>
              <a:latin typeface="Century Gothic" pitchFamily="34" charset="0"/>
            </a:rPr>
            <a:t>Post Program Learning (Masterclasses)</a:t>
          </a:r>
          <a:endParaRPr lang="en-AU" sz="2000" kern="1200" dirty="0">
            <a:latin typeface="Century Gothic" pitchFamily="34" charset="0"/>
          </a:endParaRPr>
        </a:p>
      </dsp:txBody>
      <dsp:txXfrm>
        <a:off x="1828800" y="3184128"/>
        <a:ext cx="4267200" cy="643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00EAA-2298-47DD-A6F4-5BBE30B45F3F}">
      <dsp:nvSpPr>
        <dsp:cNvPr id="0" name=""/>
        <dsp:cNvSpPr/>
      </dsp:nvSpPr>
      <dsp:spPr>
        <a:xfrm>
          <a:off x="3573326" y="3395"/>
          <a:ext cx="1082947" cy="7039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Health</a:t>
          </a:r>
          <a:endParaRPr lang="en-AU" sz="1200" kern="1200" dirty="0"/>
        </a:p>
      </dsp:txBody>
      <dsp:txXfrm>
        <a:off x="3607688" y="37757"/>
        <a:ext cx="1014223" cy="635192"/>
      </dsp:txXfrm>
    </dsp:sp>
    <dsp:sp modelId="{994B51BA-43E3-4BB0-A1FF-A26FFE8D2733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2689911" y="119755"/>
              </a:moveTo>
              <a:arcTo wR="2007006" hR="2007006" stAng="17393565" swAng="77073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D554E-DFAF-488E-A78E-04B96C0993C3}">
      <dsp:nvSpPr>
        <dsp:cNvPr id="0" name=""/>
        <dsp:cNvSpPr/>
      </dsp:nvSpPr>
      <dsp:spPr>
        <a:xfrm>
          <a:off x="5142466" y="759053"/>
          <a:ext cx="1082947" cy="703916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Education</a:t>
          </a:r>
        </a:p>
      </dsp:txBody>
      <dsp:txXfrm>
        <a:off x="5176828" y="793415"/>
        <a:ext cx="1014223" cy="635192"/>
      </dsp:txXfrm>
    </dsp:sp>
    <dsp:sp modelId="{0455D88B-04B1-4AB9-8230-92D3C47DDFF1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3882933" y="1293583"/>
              </a:moveTo>
              <a:arcTo wR="2007006" hR="2007006" stAng="20350680" swAng="1063405"/>
            </a:path>
          </a:pathLst>
        </a:custGeom>
        <a:noFill/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F9A72-6E9C-4A78-9E14-256C8765B1CD}">
      <dsp:nvSpPr>
        <dsp:cNvPr id="0" name=""/>
        <dsp:cNvSpPr/>
      </dsp:nvSpPr>
      <dsp:spPr>
        <a:xfrm>
          <a:off x="5530012" y="2457002"/>
          <a:ext cx="1082947" cy="703916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Welfare reform </a:t>
          </a:r>
        </a:p>
      </dsp:txBody>
      <dsp:txXfrm>
        <a:off x="5564374" y="2491364"/>
        <a:ext cx="1014223" cy="635192"/>
      </dsp:txXfrm>
    </dsp:sp>
    <dsp:sp modelId="{A378C7F0-D3F5-4865-8739-8F21DCAADCF3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3778600" y="2950152"/>
              </a:moveTo>
              <a:arcTo wR="2007006" hR="2007006" stAng="1681774" swAng="834364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6EAD6-2C43-40CD-A2F7-F2A2D64612B7}">
      <dsp:nvSpPr>
        <dsp:cNvPr id="0" name=""/>
        <dsp:cNvSpPr/>
      </dsp:nvSpPr>
      <dsp:spPr>
        <a:xfrm>
          <a:off x="4444133" y="3818651"/>
          <a:ext cx="1082947" cy="703916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Business </a:t>
          </a:r>
        </a:p>
      </dsp:txBody>
      <dsp:txXfrm>
        <a:off x="4478495" y="3853013"/>
        <a:ext cx="1014223" cy="635192"/>
      </dsp:txXfrm>
    </dsp:sp>
    <dsp:sp modelId="{860AF03D-2DEC-4A3B-98A8-3DC96DC96347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2205775" y="4004145"/>
              </a:moveTo>
              <a:arcTo wR="2007006" hR="2007006" stAng="5058974" swAng="682053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81A7C-B3A9-4874-92DA-3D56F443A4BB}">
      <dsp:nvSpPr>
        <dsp:cNvPr id="0" name=""/>
        <dsp:cNvSpPr/>
      </dsp:nvSpPr>
      <dsp:spPr>
        <a:xfrm>
          <a:off x="2702518" y="3818651"/>
          <a:ext cx="1082947" cy="703916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Sustainability </a:t>
          </a:r>
        </a:p>
      </dsp:txBody>
      <dsp:txXfrm>
        <a:off x="2736880" y="3853013"/>
        <a:ext cx="1014223" cy="635192"/>
      </dsp:txXfrm>
    </dsp:sp>
    <dsp:sp modelId="{79A2A407-82BE-4683-96F8-62E01F372B78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514002" y="3348278"/>
              </a:moveTo>
              <a:arcTo wR="2007006" hR="2007006" stAng="8283862" swAng="834364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39A4B-DB27-41D2-BDE1-7CD7DDD4BF75}">
      <dsp:nvSpPr>
        <dsp:cNvPr id="0" name=""/>
        <dsp:cNvSpPr/>
      </dsp:nvSpPr>
      <dsp:spPr>
        <a:xfrm>
          <a:off x="1616639" y="2457002"/>
          <a:ext cx="1082947" cy="703916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Decision making </a:t>
          </a:r>
        </a:p>
      </dsp:txBody>
      <dsp:txXfrm>
        <a:off x="1651001" y="2491364"/>
        <a:ext cx="1014223" cy="635192"/>
      </dsp:txXfrm>
    </dsp:sp>
    <dsp:sp modelId="{0304CF22-410D-454B-8494-13860D265B29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2934" y="1898518"/>
              </a:moveTo>
              <a:arcTo wR="2007006" hR="2007006" stAng="10985916" swAng="1063405"/>
            </a:path>
          </a:pathLst>
        </a:custGeom>
        <a:noFill/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DFCF-C274-4B26-994A-F0981F22685F}">
      <dsp:nvSpPr>
        <dsp:cNvPr id="0" name=""/>
        <dsp:cNvSpPr/>
      </dsp:nvSpPr>
      <dsp:spPr>
        <a:xfrm>
          <a:off x="2004185" y="759053"/>
          <a:ext cx="1082947" cy="703916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Collaborative planning</a:t>
          </a:r>
          <a:endParaRPr lang="en-AU" sz="1200" kern="1200" dirty="0" smtClean="0"/>
        </a:p>
      </dsp:txBody>
      <dsp:txXfrm>
        <a:off x="2038547" y="793415"/>
        <a:ext cx="1014223" cy="635192"/>
      </dsp:txXfrm>
    </dsp:sp>
    <dsp:sp modelId="{43E60ED4-BE8A-4456-BBAE-589D4246A1E4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921612" y="318813"/>
              </a:moveTo>
              <a:arcTo wR="2007006" hR="2007006" stAng="14235704" swAng="770731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F8BAD-39E0-4B37-A172-F0A2A6D90AE3}">
      <dsp:nvSpPr>
        <dsp:cNvPr id="0" name=""/>
        <dsp:cNvSpPr/>
      </dsp:nvSpPr>
      <dsp:spPr>
        <a:xfrm>
          <a:off x="1405774" y="1740232"/>
          <a:ext cx="1219963" cy="10473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Staff</a:t>
          </a:r>
          <a:endParaRPr lang="en-AU" sz="1400" kern="1200" dirty="0"/>
        </a:p>
      </dsp:txBody>
      <dsp:txXfrm>
        <a:off x="1594713" y="1902431"/>
        <a:ext cx="842085" cy="722909"/>
      </dsp:txXfrm>
    </dsp:sp>
    <dsp:sp modelId="{26FAEECC-64C1-44AF-9433-C2FF7F26A1E3}">
      <dsp:nvSpPr>
        <dsp:cNvPr id="0" name=""/>
        <dsp:cNvSpPr/>
      </dsp:nvSpPr>
      <dsp:spPr>
        <a:xfrm>
          <a:off x="1435089" y="2208669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46FC2-AAF0-4258-884F-3A5F875CC13A}">
      <dsp:nvSpPr>
        <dsp:cNvPr id="0" name=""/>
        <dsp:cNvSpPr/>
      </dsp:nvSpPr>
      <dsp:spPr>
        <a:xfrm>
          <a:off x="356440" y="1161362"/>
          <a:ext cx="1219963" cy="10473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36399-2407-410D-B35C-01CA0AB18BB9}">
      <dsp:nvSpPr>
        <dsp:cNvPr id="0" name=""/>
        <dsp:cNvSpPr/>
      </dsp:nvSpPr>
      <dsp:spPr>
        <a:xfrm>
          <a:off x="1191547" y="2069270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92119"/>
              <a:satOff val="-888"/>
              <a:lumOff val="-1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29688-1644-4713-A530-85781455D2B8}">
      <dsp:nvSpPr>
        <dsp:cNvPr id="0" name=""/>
        <dsp:cNvSpPr/>
      </dsp:nvSpPr>
      <dsp:spPr>
        <a:xfrm>
          <a:off x="2455860" y="1157741"/>
          <a:ext cx="1219963" cy="10473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250029"/>
                <a:satOff val="-1876"/>
                <a:lumOff val="-305"/>
                <a:alphaOff val="0"/>
                <a:shade val="51000"/>
                <a:satMod val="130000"/>
              </a:schemeClr>
            </a:gs>
            <a:gs pos="80000">
              <a:schemeClr val="accent3">
                <a:hueOff val="1250029"/>
                <a:satOff val="-1876"/>
                <a:lumOff val="-305"/>
                <a:alphaOff val="0"/>
                <a:shade val="93000"/>
                <a:satMod val="130000"/>
              </a:schemeClr>
            </a:gs>
            <a:gs pos="100000">
              <a:schemeClr val="accent3">
                <a:hueOff val="1250029"/>
                <a:satOff val="-1876"/>
                <a:lumOff val="-30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250029"/>
              <a:satOff val="-1876"/>
              <a:lumOff val="-3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Industry</a:t>
          </a:r>
          <a:endParaRPr lang="en-AU" sz="1400" kern="1200" dirty="0"/>
        </a:p>
      </dsp:txBody>
      <dsp:txXfrm>
        <a:off x="2644799" y="1319940"/>
        <a:ext cx="842085" cy="722909"/>
      </dsp:txXfrm>
    </dsp:sp>
    <dsp:sp modelId="{D6FB576E-E341-454F-86F9-6CF541C63631}">
      <dsp:nvSpPr>
        <dsp:cNvPr id="0" name=""/>
        <dsp:cNvSpPr/>
      </dsp:nvSpPr>
      <dsp:spPr>
        <a:xfrm>
          <a:off x="3295477" y="2063839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84238"/>
              <a:satOff val="-1777"/>
              <a:lumOff val="-2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DAFB1-BB51-4BCB-AF03-5ADDE5E55F27}">
      <dsp:nvSpPr>
        <dsp:cNvPr id="0" name=""/>
        <dsp:cNvSpPr/>
      </dsp:nvSpPr>
      <dsp:spPr>
        <a:xfrm>
          <a:off x="3505194" y="1737969"/>
          <a:ext cx="1219963" cy="10473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chemeClr val="accent3">
              <a:hueOff val="1250029"/>
              <a:satOff val="-1876"/>
              <a:lumOff val="-3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EE788-AE96-4398-9990-F3D8A23E7AEB}">
      <dsp:nvSpPr>
        <dsp:cNvPr id="0" name=""/>
        <dsp:cNvSpPr/>
      </dsp:nvSpPr>
      <dsp:spPr>
        <a:xfrm>
          <a:off x="3534509" y="2204143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776357"/>
              <a:satOff val="-2665"/>
              <a:lumOff val="-4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C4D4B-5B8B-4338-B23E-2B829EBF70AD}">
      <dsp:nvSpPr>
        <dsp:cNvPr id="0" name=""/>
        <dsp:cNvSpPr/>
      </dsp:nvSpPr>
      <dsp:spPr>
        <a:xfrm>
          <a:off x="1405774" y="582038"/>
          <a:ext cx="1219963" cy="10473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2500059"/>
                <a:satOff val="-3751"/>
                <a:lumOff val="-610"/>
                <a:alphaOff val="0"/>
                <a:shade val="51000"/>
                <a:satMod val="130000"/>
              </a:schemeClr>
            </a:gs>
            <a:gs pos="80000">
              <a:schemeClr val="accent3">
                <a:hueOff val="2500059"/>
                <a:satOff val="-3751"/>
                <a:lumOff val="-610"/>
                <a:alphaOff val="0"/>
                <a:shade val="93000"/>
                <a:satMod val="130000"/>
              </a:schemeClr>
            </a:gs>
            <a:gs pos="100000">
              <a:schemeClr val="accent3">
                <a:hueOff val="2500059"/>
                <a:satOff val="-3751"/>
                <a:lumOff val="-61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2500059"/>
              <a:satOff val="-3751"/>
              <a:lumOff val="-6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RTO</a:t>
          </a:r>
          <a:endParaRPr lang="en-AU" sz="1400" kern="1200" dirty="0"/>
        </a:p>
      </dsp:txBody>
      <dsp:txXfrm>
        <a:off x="1594713" y="744237"/>
        <a:ext cx="842085" cy="722909"/>
      </dsp:txXfrm>
    </dsp:sp>
    <dsp:sp modelId="{1939D3E4-6E59-40D6-9797-EDD6989053BB}">
      <dsp:nvSpPr>
        <dsp:cNvPr id="0" name=""/>
        <dsp:cNvSpPr/>
      </dsp:nvSpPr>
      <dsp:spPr>
        <a:xfrm>
          <a:off x="2236371" y="596521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368477"/>
              <a:satOff val="-3554"/>
              <a:lumOff val="-5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01CE0-9C60-4A68-AA85-6D2781579429}">
      <dsp:nvSpPr>
        <dsp:cNvPr id="0" name=""/>
        <dsp:cNvSpPr/>
      </dsp:nvSpPr>
      <dsp:spPr>
        <a:xfrm>
          <a:off x="2455860" y="0"/>
          <a:ext cx="1219963" cy="10473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chemeClr val="accent3">
              <a:hueOff val="2500059"/>
              <a:satOff val="-3751"/>
              <a:lumOff val="-6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0125B-5DF2-454D-BEBB-B4BD71F5318F}">
      <dsp:nvSpPr>
        <dsp:cNvPr id="0" name=""/>
        <dsp:cNvSpPr/>
      </dsp:nvSpPr>
      <dsp:spPr>
        <a:xfrm>
          <a:off x="2490436" y="463911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960596"/>
              <a:satOff val="-4442"/>
              <a:lumOff val="-7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83C8D-1573-4F24-81C3-C74745781B45}">
      <dsp:nvSpPr>
        <dsp:cNvPr id="0" name=""/>
        <dsp:cNvSpPr/>
      </dsp:nvSpPr>
      <dsp:spPr>
        <a:xfrm>
          <a:off x="3505194" y="580228"/>
          <a:ext cx="1219963" cy="10473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Elected Members</a:t>
          </a:r>
          <a:endParaRPr lang="en-AU" sz="1400" kern="1200" dirty="0"/>
        </a:p>
      </dsp:txBody>
      <dsp:txXfrm>
        <a:off x="3694133" y="742427"/>
        <a:ext cx="842085" cy="722909"/>
      </dsp:txXfrm>
    </dsp:sp>
    <dsp:sp modelId="{06FA5107-9D6A-4675-A27A-761BD672C241}">
      <dsp:nvSpPr>
        <dsp:cNvPr id="0" name=""/>
        <dsp:cNvSpPr/>
      </dsp:nvSpPr>
      <dsp:spPr>
        <a:xfrm>
          <a:off x="4560541" y="1044139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552715"/>
              <a:satOff val="-5331"/>
              <a:lumOff val="-8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94861-DCCA-4D2F-BF25-FCA82B7A2B81}">
      <dsp:nvSpPr>
        <dsp:cNvPr id="0" name=""/>
        <dsp:cNvSpPr/>
      </dsp:nvSpPr>
      <dsp:spPr>
        <a:xfrm>
          <a:off x="4554528" y="1169056"/>
          <a:ext cx="1219963" cy="10473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66D52-07C8-4BF1-81A0-0F9B06B9A056}">
      <dsp:nvSpPr>
        <dsp:cNvPr id="0" name=""/>
        <dsp:cNvSpPr/>
      </dsp:nvSpPr>
      <dsp:spPr>
        <a:xfrm>
          <a:off x="4792056" y="1187612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144834"/>
              <a:satOff val="-6219"/>
              <a:lumOff val="-10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1C258-7B1F-42A5-B4FD-56CF7842E869}">
      <dsp:nvSpPr>
        <dsp:cNvPr id="0" name=""/>
        <dsp:cNvSpPr/>
      </dsp:nvSpPr>
      <dsp:spPr>
        <a:xfrm>
          <a:off x="4554528" y="10862"/>
          <a:ext cx="1219963" cy="10473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5000117"/>
                <a:satOff val="-7502"/>
                <a:lumOff val="-1220"/>
                <a:alphaOff val="0"/>
                <a:shade val="51000"/>
                <a:satMod val="130000"/>
              </a:schemeClr>
            </a:gs>
            <a:gs pos="80000">
              <a:schemeClr val="accent3">
                <a:hueOff val="5000117"/>
                <a:satOff val="-7502"/>
                <a:lumOff val="-1220"/>
                <a:alphaOff val="0"/>
                <a:shade val="93000"/>
                <a:satMod val="130000"/>
              </a:schemeClr>
            </a:gs>
            <a:gs pos="100000">
              <a:schemeClr val="accent3">
                <a:hueOff val="5000117"/>
                <a:satOff val="-7502"/>
                <a:lumOff val="-122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000117"/>
              <a:satOff val="-7502"/>
              <a:lumOff val="-12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Residents</a:t>
          </a:r>
          <a:endParaRPr lang="en-AU" sz="1400" kern="1200" dirty="0"/>
        </a:p>
      </dsp:txBody>
      <dsp:txXfrm>
        <a:off x="4743467" y="173061"/>
        <a:ext cx="842085" cy="722909"/>
      </dsp:txXfrm>
    </dsp:sp>
    <dsp:sp modelId="{D1066C4D-3F42-4D1D-8B96-A0F834A5E03F}">
      <dsp:nvSpPr>
        <dsp:cNvPr id="0" name=""/>
        <dsp:cNvSpPr/>
      </dsp:nvSpPr>
      <dsp:spPr>
        <a:xfrm>
          <a:off x="5609875" y="480657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736953"/>
              <a:satOff val="-7107"/>
              <a:lumOff val="-1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24CA4-16AE-4EB3-BED2-7A9C6F306FFB}">
      <dsp:nvSpPr>
        <dsp:cNvPr id="0" name=""/>
        <dsp:cNvSpPr/>
      </dsp:nvSpPr>
      <dsp:spPr>
        <a:xfrm>
          <a:off x="5604613" y="595616"/>
          <a:ext cx="1219963" cy="10473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chemeClr val="accent3">
              <a:hueOff val="5000117"/>
              <a:satOff val="-7502"/>
              <a:lumOff val="-12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60A4A-E5E8-4BED-978F-11B99085053F}">
      <dsp:nvSpPr>
        <dsp:cNvPr id="0" name=""/>
        <dsp:cNvSpPr/>
      </dsp:nvSpPr>
      <dsp:spPr>
        <a:xfrm>
          <a:off x="5847403" y="618699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329072"/>
              <a:satOff val="-7996"/>
              <a:lumOff val="-13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7397E-07F4-4554-92BC-5E5B4DD84A00}">
      <dsp:nvSpPr>
        <dsp:cNvPr id="0" name=""/>
        <dsp:cNvSpPr/>
      </dsp:nvSpPr>
      <dsp:spPr>
        <a:xfrm>
          <a:off x="5604613" y="1751547"/>
          <a:ext cx="1219963" cy="10473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6250147"/>
                <a:satOff val="-9378"/>
                <a:lumOff val="-1525"/>
                <a:alphaOff val="0"/>
                <a:shade val="51000"/>
                <a:satMod val="130000"/>
              </a:schemeClr>
            </a:gs>
            <a:gs pos="80000">
              <a:schemeClr val="accent3">
                <a:hueOff val="6250147"/>
                <a:satOff val="-9378"/>
                <a:lumOff val="-1525"/>
                <a:alphaOff val="0"/>
                <a:shade val="93000"/>
                <a:satMod val="130000"/>
              </a:schemeClr>
            </a:gs>
            <a:gs pos="100000">
              <a:schemeClr val="accent3">
                <a:hueOff val="6250147"/>
                <a:satOff val="-9378"/>
                <a:lumOff val="-15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6250147"/>
              <a:satOff val="-9378"/>
              <a:lumOff val="-15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Community Centres</a:t>
          </a:r>
          <a:endParaRPr lang="en-AU" sz="1400" kern="1200" dirty="0"/>
        </a:p>
      </dsp:txBody>
      <dsp:txXfrm>
        <a:off x="5793552" y="1913746"/>
        <a:ext cx="842085" cy="722909"/>
      </dsp:txXfrm>
    </dsp:sp>
    <dsp:sp modelId="{526E1388-8D74-4471-9A5B-1F7A3D6BE837}">
      <dsp:nvSpPr>
        <dsp:cNvPr id="0" name=""/>
        <dsp:cNvSpPr/>
      </dsp:nvSpPr>
      <dsp:spPr>
        <a:xfrm>
          <a:off x="5845900" y="2668960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921191"/>
              <a:satOff val="-8884"/>
              <a:lumOff val="-14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34468-F57B-43F6-9594-85355DD77157}">
      <dsp:nvSpPr>
        <dsp:cNvPr id="0" name=""/>
        <dsp:cNvSpPr/>
      </dsp:nvSpPr>
      <dsp:spPr>
        <a:xfrm>
          <a:off x="4554528" y="2324987"/>
          <a:ext cx="1219963" cy="10473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chemeClr val="accent3">
              <a:hueOff val="6250147"/>
              <a:satOff val="-9378"/>
              <a:lumOff val="-15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21971-6562-40D3-A8E9-3F4966800CA2}">
      <dsp:nvSpPr>
        <dsp:cNvPr id="0" name=""/>
        <dsp:cNvSpPr/>
      </dsp:nvSpPr>
      <dsp:spPr>
        <a:xfrm>
          <a:off x="5619647" y="2784372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513311"/>
              <a:satOff val="-9773"/>
              <a:lumOff val="-15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7183C-09D4-4D7C-B26E-CDA1C49E901E}">
      <dsp:nvSpPr>
        <dsp:cNvPr id="0" name=""/>
        <dsp:cNvSpPr/>
      </dsp:nvSpPr>
      <dsp:spPr>
        <a:xfrm>
          <a:off x="2455108" y="2318198"/>
          <a:ext cx="1219963" cy="10473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External Facilitators</a:t>
          </a:r>
          <a:endParaRPr lang="en-AU" sz="1400" kern="1200" dirty="0"/>
        </a:p>
      </dsp:txBody>
      <dsp:txXfrm>
        <a:off x="2644047" y="2480397"/>
        <a:ext cx="842085" cy="722909"/>
      </dsp:txXfrm>
    </dsp:sp>
    <dsp:sp modelId="{00476AC9-5BE5-448B-B406-A3E26B2D2DF4}">
      <dsp:nvSpPr>
        <dsp:cNvPr id="0" name=""/>
        <dsp:cNvSpPr/>
      </dsp:nvSpPr>
      <dsp:spPr>
        <a:xfrm>
          <a:off x="2489685" y="2782562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105429"/>
              <a:satOff val="-10661"/>
              <a:lumOff val="-17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92306-4F94-4214-BA69-6FBFE4C701A6}">
      <dsp:nvSpPr>
        <dsp:cNvPr id="0" name=""/>
        <dsp:cNvSpPr/>
      </dsp:nvSpPr>
      <dsp:spPr>
        <a:xfrm>
          <a:off x="1405022" y="2900689"/>
          <a:ext cx="1219963" cy="10473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55EC-5762-4AD2-BC67-DC5332C1C212}">
      <dsp:nvSpPr>
        <dsp:cNvPr id="0" name=""/>
        <dsp:cNvSpPr/>
      </dsp:nvSpPr>
      <dsp:spPr>
        <a:xfrm>
          <a:off x="2235620" y="2915172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697549"/>
              <a:satOff val="-11549"/>
              <a:lumOff val="-18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184-676B-4B30-AA4E-5BE6024E42CA}">
      <dsp:nvSpPr>
        <dsp:cNvPr id="0" name=""/>
        <dsp:cNvSpPr/>
      </dsp:nvSpPr>
      <dsp:spPr>
        <a:xfrm>
          <a:off x="6648686" y="2338565"/>
          <a:ext cx="1219963" cy="10473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8750205"/>
                <a:satOff val="-13129"/>
                <a:lumOff val="-2135"/>
                <a:alphaOff val="0"/>
                <a:shade val="51000"/>
                <a:satMod val="130000"/>
              </a:schemeClr>
            </a:gs>
            <a:gs pos="80000">
              <a:schemeClr val="accent3">
                <a:hueOff val="8750205"/>
                <a:satOff val="-13129"/>
                <a:lumOff val="-2135"/>
                <a:alphaOff val="0"/>
                <a:shade val="93000"/>
                <a:satMod val="130000"/>
              </a:schemeClr>
            </a:gs>
            <a:gs pos="100000">
              <a:schemeClr val="accent3">
                <a:hueOff val="8750205"/>
                <a:satOff val="-13129"/>
                <a:lumOff val="-213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8750205"/>
              <a:satOff val="-13129"/>
              <a:lumOff val="-21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E-Learning</a:t>
          </a:r>
          <a:endParaRPr lang="en-AU" sz="1400" kern="1200" dirty="0"/>
        </a:p>
      </dsp:txBody>
      <dsp:txXfrm>
        <a:off x="6837625" y="2500764"/>
        <a:ext cx="842085" cy="722909"/>
      </dsp:txXfrm>
    </dsp:sp>
    <dsp:sp modelId="{F7718A56-4F15-4EBC-8C4B-F034F3CA19CA}">
      <dsp:nvSpPr>
        <dsp:cNvPr id="0" name=""/>
        <dsp:cNvSpPr/>
      </dsp:nvSpPr>
      <dsp:spPr>
        <a:xfrm>
          <a:off x="6890724" y="3255977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289668"/>
              <a:satOff val="-12438"/>
              <a:lumOff val="-20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1E0F8-AA9E-4483-8049-4BE2FA6567E1}">
      <dsp:nvSpPr>
        <dsp:cNvPr id="0" name=""/>
        <dsp:cNvSpPr/>
      </dsp:nvSpPr>
      <dsp:spPr>
        <a:xfrm>
          <a:off x="5599352" y="2911551"/>
          <a:ext cx="1219963" cy="10473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chemeClr val="accent3">
              <a:hueOff val="8750205"/>
              <a:satOff val="-13129"/>
              <a:lumOff val="-21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436CB-516E-44C4-9405-6166E891B2AE}">
      <dsp:nvSpPr>
        <dsp:cNvPr id="0" name=""/>
        <dsp:cNvSpPr/>
      </dsp:nvSpPr>
      <dsp:spPr>
        <a:xfrm>
          <a:off x="6664471" y="3371389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881787"/>
              <a:satOff val="-13326"/>
              <a:lumOff val="-21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99DA1-E73E-4275-A2A9-FB440791CBD9}">
      <dsp:nvSpPr>
        <dsp:cNvPr id="0" name=""/>
        <dsp:cNvSpPr/>
      </dsp:nvSpPr>
      <dsp:spPr>
        <a:xfrm>
          <a:off x="6653196" y="22629"/>
          <a:ext cx="1219963" cy="10473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0000235"/>
                <a:satOff val="-15004"/>
                <a:lumOff val="-2440"/>
                <a:alphaOff val="0"/>
                <a:shade val="51000"/>
                <a:satMod val="130000"/>
              </a:schemeClr>
            </a:gs>
            <a:gs pos="80000">
              <a:schemeClr val="accent3">
                <a:hueOff val="10000235"/>
                <a:satOff val="-15004"/>
                <a:lumOff val="-2440"/>
                <a:alphaOff val="0"/>
                <a:shade val="93000"/>
                <a:satMod val="130000"/>
              </a:schemeClr>
            </a:gs>
            <a:gs pos="100000">
              <a:schemeClr val="accent3">
                <a:hueOff val="10000235"/>
                <a:satOff val="-15004"/>
                <a:lumOff val="-244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0000235"/>
              <a:satOff val="-15004"/>
              <a:lumOff val="-24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Education</a:t>
          </a:r>
          <a:endParaRPr lang="en-AU" sz="1400" kern="1200" dirty="0"/>
        </a:p>
      </dsp:txBody>
      <dsp:txXfrm>
        <a:off x="6842135" y="184828"/>
        <a:ext cx="842085" cy="722909"/>
      </dsp:txXfrm>
    </dsp:sp>
    <dsp:sp modelId="{270EBB19-8FB3-4EF1-9E5A-B1486090322A}">
      <dsp:nvSpPr>
        <dsp:cNvPr id="0" name=""/>
        <dsp:cNvSpPr/>
      </dsp:nvSpPr>
      <dsp:spPr>
        <a:xfrm>
          <a:off x="7497323" y="943210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473906"/>
              <a:satOff val="-14215"/>
              <a:lumOff val="-23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FE41C-46BE-4B96-A36F-20F2428CC1CB}">
      <dsp:nvSpPr>
        <dsp:cNvPr id="0" name=""/>
        <dsp:cNvSpPr/>
      </dsp:nvSpPr>
      <dsp:spPr>
        <a:xfrm>
          <a:off x="6653196" y="1178560"/>
          <a:ext cx="1219963" cy="10473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chemeClr val="accent3">
              <a:hueOff val="10000235"/>
              <a:satOff val="-15004"/>
              <a:lumOff val="-24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79FAE-E968-47EB-AD56-65CEE132F1E3}">
      <dsp:nvSpPr>
        <dsp:cNvPr id="0" name=""/>
        <dsp:cNvSpPr/>
      </dsp:nvSpPr>
      <dsp:spPr>
        <a:xfrm>
          <a:off x="7497323" y="1184897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066025"/>
              <a:satOff val="-15103"/>
              <a:lumOff val="-24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16033-DE65-457D-8E7B-5ACF5BB0DC9B}">
      <dsp:nvSpPr>
        <dsp:cNvPr id="0" name=""/>
        <dsp:cNvSpPr/>
      </dsp:nvSpPr>
      <dsp:spPr>
        <a:xfrm>
          <a:off x="3500684" y="2905215"/>
          <a:ext cx="1219963" cy="10473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Workforce</a:t>
          </a:r>
          <a:endParaRPr lang="en-AU" sz="1400" kern="1200" dirty="0"/>
        </a:p>
      </dsp:txBody>
      <dsp:txXfrm>
        <a:off x="3689623" y="3067414"/>
        <a:ext cx="842085" cy="722909"/>
      </dsp:txXfrm>
    </dsp:sp>
    <dsp:sp modelId="{32F4FB2B-408B-484A-893E-4D9898D0B477}">
      <dsp:nvSpPr>
        <dsp:cNvPr id="0" name=""/>
        <dsp:cNvSpPr/>
      </dsp:nvSpPr>
      <dsp:spPr>
        <a:xfrm>
          <a:off x="3741970" y="3822628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658145"/>
              <a:satOff val="-15992"/>
              <a:lumOff val="-26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EAE98-1728-4E21-96BF-385FB78DBFF5}">
      <dsp:nvSpPr>
        <dsp:cNvPr id="0" name=""/>
        <dsp:cNvSpPr/>
      </dsp:nvSpPr>
      <dsp:spPr>
        <a:xfrm>
          <a:off x="2450598" y="3478655"/>
          <a:ext cx="1219963" cy="10473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CB6C2-26F7-4E13-B5B3-D5983CA7AD66}">
      <dsp:nvSpPr>
        <dsp:cNvPr id="0" name=""/>
        <dsp:cNvSpPr/>
      </dsp:nvSpPr>
      <dsp:spPr>
        <a:xfrm>
          <a:off x="3515717" y="3938040"/>
          <a:ext cx="142065" cy="1226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1C9AD-2D93-4F3B-B5C0-52E87BF1C7D3}">
      <dsp:nvSpPr>
        <dsp:cNvPr id="0" name=""/>
        <dsp:cNvSpPr/>
      </dsp:nvSpPr>
      <dsp:spPr>
        <a:xfrm>
          <a:off x="0" y="2540"/>
          <a:ext cx="6504384" cy="434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/>
            <a:t>2012 Projects/Initiatives</a:t>
          </a:r>
          <a:endParaRPr lang="en-AU" sz="2000" b="1" kern="1200" dirty="0"/>
        </a:p>
      </dsp:txBody>
      <dsp:txXfrm>
        <a:off x="21224" y="23764"/>
        <a:ext cx="6461936" cy="392323"/>
      </dsp:txXfrm>
    </dsp:sp>
    <dsp:sp modelId="{9F100DD7-A4CB-44AD-A106-D7EAD8829DF5}">
      <dsp:nvSpPr>
        <dsp:cNvPr id="0" name=""/>
        <dsp:cNvSpPr/>
      </dsp:nvSpPr>
      <dsp:spPr>
        <a:xfrm>
          <a:off x="0" y="437311"/>
          <a:ext cx="6504384" cy="4256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514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b="0" i="0" u="none" kern="1200" dirty="0" smtClean="0">
              <a:latin typeface="+mn-lt"/>
            </a:rPr>
            <a:t>Food sustainability – Million Mile Diet</a:t>
          </a:r>
          <a:endParaRPr lang="en-A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b="0" i="0" u="none" kern="1200" dirty="0" smtClean="0">
              <a:latin typeface="+mn-lt"/>
            </a:rPr>
            <a:t>Magic Harvest (incorporating Art and Nature for better Mental Health</a:t>
          </a:r>
          <a:endParaRPr lang="en-A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b="0" i="0" u="none" kern="1200" dirty="0" smtClean="0">
              <a:latin typeface="+mn-lt"/>
            </a:rPr>
            <a:t>Redevelopment of church to</a:t>
          </a:r>
          <a:r>
            <a:rPr lang="en-AU" sz="1600" b="0" i="0" u="none" kern="1200" baseline="0" dirty="0" smtClean="0">
              <a:latin typeface="+mn-lt"/>
            </a:rPr>
            <a:t> incorporate Café developing pre employment skills</a:t>
          </a:r>
          <a:endParaRPr lang="en-A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b="0" i="0" u="none" kern="1200" dirty="0" smtClean="0">
              <a:latin typeface="+mn-lt"/>
            </a:rPr>
            <a:t>Walking /cycling  path from Christies Downs</a:t>
          </a:r>
          <a:r>
            <a:rPr lang="en-AU" sz="1600" b="0" i="0" u="none" kern="1200" baseline="0" dirty="0" smtClean="0">
              <a:latin typeface="+mn-lt"/>
            </a:rPr>
            <a:t>  to </a:t>
          </a:r>
          <a:r>
            <a:rPr lang="en-AU" sz="1600" b="0" i="0" u="none" kern="1200" dirty="0" smtClean="0">
              <a:latin typeface="+mn-lt"/>
            </a:rPr>
            <a:t> Noarlunga centre</a:t>
          </a:r>
          <a:endParaRPr lang="en-A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b="0" i="0" u="none" kern="1200" dirty="0" smtClean="0">
              <a:latin typeface="+mn-lt"/>
            </a:rPr>
            <a:t>Tourism site for </a:t>
          </a:r>
          <a:r>
            <a:rPr lang="en-AU" sz="1600" b="0" i="0" u="none" kern="1200" dirty="0" err="1" smtClean="0">
              <a:latin typeface="+mn-lt"/>
            </a:rPr>
            <a:t>Fleurieu</a:t>
          </a:r>
          <a:r>
            <a:rPr lang="en-AU" sz="1600" b="0" i="0" u="none" kern="1200" dirty="0" smtClean="0">
              <a:latin typeface="+mn-lt"/>
            </a:rPr>
            <a:t> Peninsula</a:t>
          </a:r>
          <a:r>
            <a:rPr lang="en-AU" sz="1600" b="0" i="0" u="none" kern="1200" baseline="0" dirty="0" smtClean="0">
              <a:latin typeface="+mn-lt"/>
            </a:rPr>
            <a:t>  to Chinese  markets</a:t>
          </a:r>
          <a:endParaRPr lang="en-A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b="0" i="0" u="none" kern="1200" dirty="0" smtClean="0">
              <a:latin typeface="+mn-lt"/>
            </a:rPr>
            <a:t>Animal management  - Development of  Manual </a:t>
          </a:r>
          <a:r>
            <a:rPr lang="en-AU" sz="1600" b="0" i="0" u="none" kern="1200" baseline="0" dirty="0" smtClean="0">
              <a:latin typeface="+mn-lt"/>
            </a:rPr>
            <a:t> and Education Programs </a:t>
          </a:r>
          <a:endParaRPr lang="en-A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b="0" i="0" u="none" kern="1200" dirty="0" smtClean="0">
              <a:latin typeface="+mn-lt"/>
            </a:rPr>
            <a:t>Theatre company  with</a:t>
          </a:r>
          <a:r>
            <a:rPr lang="en-AU" sz="1600" b="0" i="0" u="none" kern="1200" baseline="0" dirty="0" smtClean="0">
              <a:latin typeface="+mn-lt"/>
            </a:rPr>
            <a:t> a focus on  Youth</a:t>
          </a:r>
          <a:endParaRPr lang="en-A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b="0" i="0" u="none" kern="1200" dirty="0" smtClean="0">
              <a:latin typeface="+mn-lt"/>
            </a:rPr>
            <a:t>Infusion pumps for disadvantaged (Diabetes)</a:t>
          </a:r>
          <a:endParaRPr lang="en-A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b="0" i="0" u="none" kern="1200" dirty="0" smtClean="0">
              <a:latin typeface="+mn-lt"/>
            </a:rPr>
            <a:t>Coastal Onkaparinga info centre – promoting Port Noarlunga</a:t>
          </a:r>
          <a:endParaRPr lang="en-A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b="0" i="0" u="none" kern="1200" dirty="0" smtClean="0">
              <a:latin typeface="+mn-lt"/>
            </a:rPr>
            <a:t>Food collection/health/hygiene for homeless</a:t>
          </a:r>
          <a:endParaRPr lang="en-A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b="0" i="0" u="none" kern="1200" dirty="0" smtClean="0">
              <a:latin typeface="+mn-lt"/>
            </a:rPr>
            <a:t>Nutrition for Aged</a:t>
          </a:r>
          <a:endParaRPr lang="en-A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b="0" i="0" u="none" kern="1200" dirty="0" smtClean="0">
              <a:latin typeface="+mn-lt"/>
            </a:rPr>
            <a:t>Mobile</a:t>
          </a:r>
          <a:r>
            <a:rPr lang="en-AU" sz="1600" b="0" i="0" u="none" kern="1200" baseline="0" dirty="0" smtClean="0">
              <a:latin typeface="+mn-lt"/>
            </a:rPr>
            <a:t> Phone Training for  isolated Seniors</a:t>
          </a:r>
          <a:endParaRPr lang="en-A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b="0" i="0" u="none" kern="1200" dirty="0" smtClean="0">
              <a:latin typeface="+mn-lt"/>
            </a:rPr>
            <a:t>Corella Management</a:t>
          </a:r>
          <a:r>
            <a:rPr lang="en-AU" sz="1600" b="0" i="0" u="none" kern="1200" baseline="0" dirty="0" smtClean="0">
              <a:latin typeface="+mn-lt"/>
            </a:rPr>
            <a:t> for O</a:t>
          </a:r>
          <a:r>
            <a:rPr lang="en-AU" sz="1600" b="0" i="0" u="none" kern="1200" dirty="0" smtClean="0">
              <a:latin typeface="+mn-lt"/>
            </a:rPr>
            <a:t>ld Noarlunga</a:t>
          </a:r>
          <a:endParaRPr lang="en-A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kern="1200" dirty="0" smtClean="0"/>
            <a:t>Play Café for Young Mothers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kern="1200" dirty="0" smtClean="0"/>
            <a:t>Volunteer Management Induction Training Manual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kern="1200" dirty="0" smtClean="0"/>
            <a:t>Southern Business Magazine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600" kern="1200" dirty="0" smtClean="0"/>
            <a:t>Post Natal Depression Support Group – Aldinga Beach</a:t>
          </a:r>
          <a:endParaRPr lang="en-AU" sz="1600" kern="1200" dirty="0"/>
        </a:p>
      </dsp:txBody>
      <dsp:txXfrm>
        <a:off x="0" y="437311"/>
        <a:ext cx="6504384" cy="42564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60442-9A82-4948-BD0D-D473006ECB94}">
      <dsp:nvSpPr>
        <dsp:cNvPr id="0" name=""/>
        <dsp:cNvSpPr/>
      </dsp:nvSpPr>
      <dsp:spPr>
        <a:xfrm>
          <a:off x="0" y="951483"/>
          <a:ext cx="6144344" cy="38861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869" tIns="333248" rIns="47686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Supporting families to connect with their children through play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Health initiatives including development of cancer support group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Intergenerational projects to support ageing communities to remain connected through computer training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Developing environmentally sustainable futures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Youth issues including graffiti reduction and peer support programs.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Indigenous food garden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Men’s health and Wellbeing 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Seven Sisters Bush University (Indigenous Healing and Knowledge)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Tribe FM Community Radio Station Willunga</a:t>
          </a:r>
          <a:endParaRPr lang="en-AU" sz="1600" kern="1200" dirty="0"/>
        </a:p>
      </dsp:txBody>
      <dsp:txXfrm>
        <a:off x="0" y="951483"/>
        <a:ext cx="6144344" cy="3886102"/>
      </dsp:txXfrm>
    </dsp:sp>
    <dsp:sp modelId="{83986855-10B1-47DD-8930-7B4F8D235BD1}">
      <dsp:nvSpPr>
        <dsp:cNvPr id="0" name=""/>
        <dsp:cNvSpPr/>
      </dsp:nvSpPr>
      <dsp:spPr>
        <a:xfrm>
          <a:off x="306917" y="2726"/>
          <a:ext cx="4572998" cy="1010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9" tIns="0" rIns="16256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Sample of Previous Projects/Initiatives</a:t>
          </a:r>
          <a:endParaRPr lang="en-AU" sz="2000" kern="1200" dirty="0"/>
        </a:p>
      </dsp:txBody>
      <dsp:txXfrm>
        <a:off x="356261" y="52070"/>
        <a:ext cx="4474310" cy="912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E0AAF-62BD-4C96-8CF2-84C85023A271}">
      <dsp:nvSpPr>
        <dsp:cNvPr id="0" name=""/>
        <dsp:cNvSpPr/>
      </dsp:nvSpPr>
      <dsp:spPr>
        <a:xfrm>
          <a:off x="0" y="374944"/>
          <a:ext cx="6096000" cy="35945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95732" rIns="47311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rPr>
            <a:t>Adult Learner of the Year 2012</a:t>
          </a:r>
          <a:endParaRPr lang="en-AU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rPr>
            <a:t>Sue Steer Leadership Onkaparinga Graduate2009 Volunteer Support Officer Hackham West Community Centre</a:t>
          </a:r>
          <a:endParaRPr lang="en-A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rPr>
            <a:t>Alumni</a:t>
          </a:r>
          <a:endParaRPr lang="en-AU" sz="1900" kern="1200" dirty="0" smtClean="0">
            <a:solidFill>
              <a:schemeClr val="tx1">
                <a:lumMod val="50000"/>
                <a:lumOff val="50000"/>
              </a:schemeClr>
            </a:solidFill>
            <a:latin typeface="Century Gothic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rPr>
            <a:t>Project Mentors</a:t>
          </a:r>
          <a:endParaRPr lang="en-AU" sz="1900" kern="1200" dirty="0">
            <a:solidFill>
              <a:schemeClr val="tx1">
                <a:lumMod val="50000"/>
                <a:lumOff val="50000"/>
              </a:schemeClr>
            </a:solidFill>
            <a:latin typeface="Century Gothic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rPr>
            <a:t>Departmental  interconnections – eg Youth, Neighbourhood</a:t>
          </a:r>
          <a:endParaRPr lang="en-AU" sz="1900" kern="1200" dirty="0">
            <a:solidFill>
              <a:schemeClr val="tx1">
                <a:lumMod val="50000"/>
                <a:lumOff val="50000"/>
              </a:schemeClr>
            </a:solidFill>
            <a:latin typeface="Century Gothic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rPr>
            <a:t>Masterclasses</a:t>
          </a:r>
          <a:endParaRPr lang="en-AU" sz="1900" kern="1200" dirty="0">
            <a:solidFill>
              <a:schemeClr val="tx1">
                <a:lumMod val="50000"/>
                <a:lumOff val="50000"/>
              </a:schemeClr>
            </a:solidFill>
            <a:latin typeface="Century Gothic" pitchFamily="34" charset="0"/>
          </a:endParaRPr>
        </a:p>
      </dsp:txBody>
      <dsp:txXfrm>
        <a:off x="0" y="374944"/>
        <a:ext cx="6096000" cy="3594551"/>
      </dsp:txXfrm>
    </dsp:sp>
    <dsp:sp modelId="{7D2BDC66-2BFA-4850-A01C-33ED8F7DDDA1}">
      <dsp:nvSpPr>
        <dsp:cNvPr id="0" name=""/>
        <dsp:cNvSpPr/>
      </dsp:nvSpPr>
      <dsp:spPr>
        <a:xfrm>
          <a:off x="304800" y="94504"/>
          <a:ext cx="42672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2012 and Beyond</a:t>
          </a:r>
          <a:endParaRPr lang="en-AU" sz="2800" kern="1200" dirty="0"/>
        </a:p>
      </dsp:txBody>
      <dsp:txXfrm>
        <a:off x="332180" y="121884"/>
        <a:ext cx="421244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220FB-080D-4F7A-894A-FA21C67B98E0}" type="datetimeFigureOut">
              <a:rPr lang="en-AU" smtClean="0"/>
              <a:t>4/10/2012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3EC55-814C-417F-9244-9F7967DE6BD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3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AU" b="1" dirty="0" smtClean="0"/>
              <a:t>TITLE</a:t>
            </a:r>
          </a:p>
          <a:p>
            <a:pPr eaLnBrk="1" hangingPunct="1"/>
            <a:r>
              <a:rPr lang="en-AU" dirty="0" smtClean="0"/>
              <a:t>Highlight the </a:t>
            </a:r>
            <a:r>
              <a:rPr lang="en-AU" i="1" dirty="0" smtClean="0"/>
              <a:t>Title here</a:t>
            </a:r>
            <a:r>
              <a:rPr lang="en-AU" dirty="0" smtClean="0"/>
              <a:t> and </a:t>
            </a:r>
            <a:r>
              <a:rPr lang="en-AU" i="1" dirty="0" smtClean="0"/>
              <a:t>Presented by</a:t>
            </a:r>
            <a:r>
              <a:rPr lang="en-AU" dirty="0" smtClean="0"/>
              <a:t> text and enter your name and title. Include other information if you need to, but try and keep the text to a minimum. Too much text will make this screen appear cluttered.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3EC55-814C-417F-9244-9F7967DE6BD6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768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1EADE-D108-4B39-8B7A-51DAF7EBA4EB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030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3EC55-814C-417F-9244-9F7967DE6BD6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78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ACDC-A84F-4C80-92A2-EE289E6AF180}" type="datetimeFigureOut">
              <a:rPr lang="en-AU" smtClean="0"/>
              <a:t>4/10/2012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C3F0-DB3F-48F9-A4F4-1C994E627A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858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ACDC-A84F-4C80-92A2-EE289E6AF180}" type="datetimeFigureOut">
              <a:rPr lang="en-AU" smtClean="0"/>
              <a:t>4/10/2012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C3F0-DB3F-48F9-A4F4-1C994E627A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15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ACDC-A84F-4C80-92A2-EE289E6AF180}" type="datetimeFigureOut">
              <a:rPr lang="en-AU" smtClean="0"/>
              <a:t>4/10/2012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C3F0-DB3F-48F9-A4F4-1C994E627A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440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507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NS004_ONKA_PP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66"/>
          <a:stretch>
            <a:fillRect/>
          </a:stretch>
        </p:blipFill>
        <p:spPr bwMode="auto">
          <a:xfrm>
            <a:off x="0" y="0"/>
            <a:ext cx="99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53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ACDC-A84F-4C80-92A2-EE289E6AF180}" type="datetimeFigureOut">
              <a:rPr lang="en-AU" smtClean="0"/>
              <a:t>4/10/2012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C3F0-DB3F-48F9-A4F4-1C994E627A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044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ACDC-A84F-4C80-92A2-EE289E6AF180}" type="datetimeFigureOut">
              <a:rPr lang="en-AU" smtClean="0"/>
              <a:t>4/10/2012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C3F0-DB3F-48F9-A4F4-1C994E627A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500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ACDC-A84F-4C80-92A2-EE289E6AF180}" type="datetimeFigureOut">
              <a:rPr lang="en-AU" smtClean="0"/>
              <a:t>4/10/2012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C3F0-DB3F-48F9-A4F4-1C994E627A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662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ACDC-A84F-4C80-92A2-EE289E6AF180}" type="datetimeFigureOut">
              <a:rPr lang="en-AU" smtClean="0"/>
              <a:t>4/10/2012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C3F0-DB3F-48F9-A4F4-1C994E627A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403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ACDC-A84F-4C80-92A2-EE289E6AF180}" type="datetimeFigureOut">
              <a:rPr lang="en-AU" smtClean="0"/>
              <a:t>4/10/2012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C3F0-DB3F-48F9-A4F4-1C994E627A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329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ACDC-A84F-4C80-92A2-EE289E6AF180}" type="datetimeFigureOut">
              <a:rPr lang="en-AU" smtClean="0"/>
              <a:t>4/10/2012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C3F0-DB3F-48F9-A4F4-1C994E627A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836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ACDC-A84F-4C80-92A2-EE289E6AF180}" type="datetimeFigureOut">
              <a:rPr lang="en-AU" smtClean="0"/>
              <a:t>4/10/2012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C3F0-DB3F-48F9-A4F4-1C994E627A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308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ACDC-A84F-4C80-92A2-EE289E6AF180}" type="datetimeFigureOut">
              <a:rPr lang="en-AU" smtClean="0"/>
              <a:t>4/10/2012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C3F0-DB3F-48F9-A4F4-1C994E627A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081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BACDC-A84F-4C80-92A2-EE289E6AF180}" type="datetimeFigureOut">
              <a:rPr lang="en-AU" smtClean="0"/>
              <a:t>4/10/2012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AC3F0-DB3F-48F9-A4F4-1C994E627A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020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514350" y="311150"/>
            <a:ext cx="72390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sz="4500" b="1" dirty="0">
                <a:solidFill>
                  <a:srgbClr val="C94232"/>
                </a:solidFill>
                <a:latin typeface="Arial" charset="0"/>
                <a:cs typeface="Arial" charset="0"/>
              </a:rPr>
              <a:t>Leadership </a:t>
            </a:r>
            <a:r>
              <a:rPr lang="en-AU" sz="4500" b="1" dirty="0" smtClean="0">
                <a:solidFill>
                  <a:srgbClr val="C94232"/>
                </a:solidFill>
                <a:latin typeface="Arial" charset="0"/>
                <a:cs typeface="Arial" charset="0"/>
              </a:rPr>
              <a:t>Onkaparinga</a:t>
            </a:r>
          </a:p>
          <a:p>
            <a:pPr>
              <a:spcBef>
                <a:spcPct val="0"/>
              </a:spcBef>
            </a:pPr>
            <a:r>
              <a:rPr lang="en-AU" sz="2400" b="1" dirty="0">
                <a:solidFill>
                  <a:srgbClr val="C00000"/>
                </a:solidFill>
              </a:rPr>
              <a:t>Lifelong learning…building resilient </a:t>
            </a:r>
            <a:r>
              <a:rPr lang="en-AU" sz="2400" b="1" dirty="0" smtClean="0">
                <a:solidFill>
                  <a:srgbClr val="C00000"/>
                </a:solidFill>
              </a:rPr>
              <a:t>communities</a:t>
            </a:r>
            <a:endParaRPr lang="en-AU" sz="45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63575" y="1700808"/>
            <a:ext cx="69405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sz="2000" b="1" dirty="0">
                <a:solidFill>
                  <a:srgbClr val="6A737B"/>
                </a:solidFill>
                <a:latin typeface="Arial" charset="0"/>
                <a:cs typeface="Arial" charset="0"/>
              </a:rPr>
              <a:t>Presented by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sz="1600" dirty="0">
                <a:solidFill>
                  <a:srgbClr val="6A737B"/>
                </a:solidFill>
                <a:latin typeface="Arial" charset="0"/>
                <a:cs typeface="Arial" charset="0"/>
              </a:rPr>
              <a:t>Joanna Giannes, Project Officer Leadership </a:t>
            </a:r>
            <a:r>
              <a:rPr lang="en-AU" sz="1600" dirty="0" smtClean="0">
                <a:solidFill>
                  <a:srgbClr val="6A737B"/>
                </a:solidFill>
                <a:latin typeface="Arial" charset="0"/>
                <a:cs typeface="Arial" charset="0"/>
              </a:rPr>
              <a:t>Onkaparinga</a:t>
            </a:r>
          </a:p>
          <a:p>
            <a:pPr>
              <a:spcBef>
                <a:spcPct val="0"/>
              </a:spcBef>
            </a:pPr>
            <a:endParaRPr lang="en-AU" sz="1600" dirty="0">
              <a:solidFill>
                <a:srgbClr val="6A737B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060759"/>
              </p:ext>
            </p:extLst>
          </p:nvPr>
        </p:nvGraphicFramePr>
        <p:xfrm>
          <a:off x="1270000" y="967331"/>
          <a:ext cx="7162800" cy="530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3481" y="154530"/>
            <a:ext cx="75771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sz="4000" dirty="0" smtClean="0">
                <a:solidFill>
                  <a:srgbClr val="C94232"/>
                </a:solidFill>
                <a:latin typeface="+mj-lt"/>
              </a:rPr>
              <a:t>2012 Participants Initiatives</a:t>
            </a:r>
            <a:endParaRPr lang="en-AU" sz="4000" dirty="0" smtClean="0">
              <a:solidFill>
                <a:srgbClr val="C94232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971600" y="1628800"/>
            <a:ext cx="4038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Our materials and methodologies in our program move beyond the traditional to amplify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learning. </a:t>
            </a:r>
            <a:endParaRPr lang="en-AU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82325810"/>
              </p:ext>
            </p:extLst>
          </p:nvPr>
        </p:nvGraphicFramePr>
        <p:xfrm>
          <a:off x="4716016" y="16288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4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043608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 smtClean="0">
                <a:solidFill>
                  <a:srgbClr val="C94232"/>
                </a:solidFill>
                <a:latin typeface="Arial" charset="0"/>
              </a:rPr>
              <a:t>Leadership Onkaparinga</a:t>
            </a:r>
          </a:p>
          <a:p>
            <a:pPr algn="l"/>
            <a:r>
              <a:rPr lang="en-AU" sz="3000" dirty="0" smtClean="0">
                <a:solidFill>
                  <a:srgbClr val="C94232"/>
                </a:solidFill>
                <a:latin typeface="Arial" charset="0"/>
              </a:rPr>
              <a:t>Program Design</a:t>
            </a:r>
          </a:p>
        </p:txBody>
      </p:sp>
    </p:spTree>
    <p:extLst>
      <p:ext uri="{BB962C8B-B14F-4D97-AF65-F5344CB8AC3E}">
        <p14:creationId xmlns:p14="http://schemas.microsoft.com/office/powerpoint/2010/main" val="21766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709382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9144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 smtClean="0">
                <a:solidFill>
                  <a:srgbClr val="C94232"/>
                </a:solidFill>
                <a:latin typeface="Arial" charset="0"/>
              </a:rPr>
              <a:t>Leadership Onkaparinga</a:t>
            </a:r>
          </a:p>
          <a:p>
            <a:pPr algn="l"/>
            <a:r>
              <a:rPr lang="en-AU" sz="3000" dirty="0" smtClean="0">
                <a:solidFill>
                  <a:srgbClr val="C94232"/>
                </a:solidFill>
                <a:latin typeface="Arial" charset="0"/>
              </a:rPr>
              <a:t>Program Design</a:t>
            </a:r>
          </a:p>
        </p:txBody>
      </p:sp>
    </p:spTree>
    <p:extLst>
      <p:ext uri="{BB962C8B-B14F-4D97-AF65-F5344CB8AC3E}">
        <p14:creationId xmlns:p14="http://schemas.microsoft.com/office/powerpoint/2010/main" val="25897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28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rgbClr val="C94232"/>
                </a:solidFill>
              </a:rPr>
              <a:t>	</a:t>
            </a:r>
            <a:r>
              <a:rPr lang="en-AU" sz="4000" dirty="0">
                <a:solidFill>
                  <a:srgbClr val="C94232"/>
                </a:solidFill>
                <a:latin typeface="Arial" charset="0"/>
              </a:rPr>
              <a:t>Leadership Onkaparinga</a:t>
            </a:r>
            <a:br>
              <a:rPr lang="en-AU" sz="4000" dirty="0">
                <a:solidFill>
                  <a:srgbClr val="C94232"/>
                </a:solidFill>
                <a:latin typeface="Arial" charset="0"/>
              </a:rPr>
            </a:br>
            <a:r>
              <a:rPr lang="en-AU" sz="4000" dirty="0" smtClean="0">
                <a:solidFill>
                  <a:srgbClr val="C94232"/>
                </a:solidFill>
                <a:latin typeface="Arial" charset="0"/>
              </a:rPr>
              <a:t>	</a:t>
            </a:r>
            <a:r>
              <a:rPr lang="en-AU" sz="2000" b="1" dirty="0" smtClean="0">
                <a:solidFill>
                  <a:srgbClr val="C94232"/>
                </a:solidFill>
                <a:latin typeface="Arial" charset="0"/>
              </a:rPr>
              <a:t>Program Design : Community Capacity Builders </a:t>
            </a:r>
            <a:r>
              <a:rPr lang="en-US" sz="2000" b="1" dirty="0" smtClean="0">
                <a:solidFill>
                  <a:srgbClr val="C94232"/>
                </a:solidFill>
              </a:rPr>
              <a:t>7 perspectives</a:t>
            </a:r>
            <a:endParaRPr lang="en-AU" sz="2000" b="1" dirty="0" smtClean="0">
              <a:solidFill>
                <a:srgbClr val="C94232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50774465"/>
              </p:ext>
            </p:extLst>
          </p:nvPr>
        </p:nvGraphicFramePr>
        <p:xfrm>
          <a:off x="28943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28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4858652"/>
              </p:ext>
            </p:extLst>
          </p:nvPr>
        </p:nvGraphicFramePr>
        <p:xfrm>
          <a:off x="971600" y="1628800"/>
          <a:ext cx="843528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640"/>
                <a:gridCol w="421764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Community Capacity Modules</a:t>
                      </a:r>
                      <a:br>
                        <a:rPr lang="en-AU" dirty="0" smtClean="0"/>
                      </a:b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Sharon </a:t>
                      </a:r>
                      <a:r>
                        <a:rPr lang="en-AU" sz="1800" dirty="0" err="1" smtClean="0"/>
                        <a:t>Zivkovic</a:t>
                      </a:r>
                      <a:endParaRPr lang="en-AU" dirty="0" smtClean="0"/>
                    </a:p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Community Capacity Builders Framework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Community Based Research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Understanding the Changing World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Participation and Collaboration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Managing Place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Healthy Communities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Learning Communities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Enterprising Communities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Sustainable Communities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Community Leadership</a:t>
                      </a:r>
                    </a:p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endParaRPr lang="en-US" sz="18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itchFamily="34" charset="0"/>
                      </a:endParaRP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Communication for Collaboration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Community Deliberation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Community Visioning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Strategic Planning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Opportunity Analysis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Creative Resourcing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Managing Community Projects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Developing Community Organisations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Social Marketing and Promotions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Evaluating Community Capacity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AU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9144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 smtClean="0">
                <a:solidFill>
                  <a:srgbClr val="C94232"/>
                </a:solidFill>
                <a:latin typeface="Arial" charset="0"/>
              </a:rPr>
              <a:t>Leadership Onkaparinga</a:t>
            </a:r>
          </a:p>
          <a:p>
            <a:pPr algn="l"/>
            <a:r>
              <a:rPr lang="en-AU" sz="3000" dirty="0" smtClean="0">
                <a:solidFill>
                  <a:srgbClr val="C94232"/>
                </a:solidFill>
                <a:latin typeface="Arial" charset="0"/>
              </a:rPr>
              <a:t>Program Content</a:t>
            </a:r>
          </a:p>
        </p:txBody>
      </p:sp>
    </p:spTree>
    <p:extLst>
      <p:ext uri="{BB962C8B-B14F-4D97-AF65-F5344CB8AC3E}">
        <p14:creationId xmlns:p14="http://schemas.microsoft.com/office/powerpoint/2010/main" val="3397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912391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 smtClean="0">
                <a:solidFill>
                  <a:srgbClr val="C94232"/>
                </a:solidFill>
                <a:latin typeface="Arial" charset="0"/>
              </a:rPr>
              <a:t>Leadership Onkaparinga</a:t>
            </a:r>
          </a:p>
          <a:p>
            <a:pPr algn="l"/>
            <a:r>
              <a:rPr lang="en-AU" sz="3000" dirty="0" smtClean="0">
                <a:solidFill>
                  <a:srgbClr val="C94232"/>
                </a:solidFill>
                <a:latin typeface="Arial" charset="0"/>
              </a:rPr>
              <a:t>Program Content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521082"/>
              </p:ext>
            </p:extLst>
          </p:nvPr>
        </p:nvGraphicFramePr>
        <p:xfrm>
          <a:off x="985838" y="1412875"/>
          <a:ext cx="8158145" cy="5205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145"/>
              </a:tblGrid>
              <a:tr h="511932">
                <a:tc>
                  <a:txBody>
                    <a:bodyPr/>
                    <a:lstStyle/>
                    <a:p>
                      <a:pPr algn="l"/>
                      <a:r>
                        <a:rPr lang="en-AU" sz="2400" dirty="0" smtClean="0"/>
                        <a:t>Modules</a:t>
                      </a:r>
                      <a:endParaRPr lang="en-AU" sz="2400" dirty="0"/>
                    </a:p>
                  </a:txBody>
                  <a:tcPr marL="120128" marR="120128"/>
                </a:tc>
              </a:tr>
              <a:tr h="3583523">
                <a:tc>
                  <a:txBody>
                    <a:bodyPr/>
                    <a:lstStyle/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                             Leadership			</a:t>
                      </a:r>
                    </a:p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AU" sz="1600" b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DiSC</a:t>
                      </a:r>
                      <a:r>
                        <a:rPr lang="en-A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 profiling</a:t>
                      </a:r>
                    </a:p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Community Research</a:t>
                      </a:r>
                    </a:p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Project Management 1 &amp; 2</a:t>
                      </a:r>
                    </a:p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Governance</a:t>
                      </a:r>
                    </a:p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Sustainability</a:t>
                      </a:r>
                    </a:p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Water proofing the South</a:t>
                      </a:r>
                    </a:p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Economic Development</a:t>
                      </a:r>
                    </a:p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Annual Business Planning</a:t>
                      </a:r>
                    </a:p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Marketing and Event Management</a:t>
                      </a:r>
                    </a:p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Community Engagement</a:t>
                      </a:r>
                    </a:p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Community Development</a:t>
                      </a:r>
                    </a:p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Appreciative Inquiry</a:t>
                      </a:r>
                    </a:p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Community Centres</a:t>
                      </a:r>
                    </a:p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Public speaking</a:t>
                      </a:r>
                    </a:p>
                    <a:p>
                      <a:pPr algn="ctr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itchFamily="34" charset="0"/>
                        </a:rPr>
                        <a:t>Cultural Awareness</a:t>
                      </a:r>
                      <a:endParaRPr lang="en-AU" sz="1600" dirty="0"/>
                    </a:p>
                  </a:txBody>
                  <a:tcPr marL="120128" marR="120128"/>
                </a:tc>
              </a:tr>
              <a:tr h="292533">
                <a:tc>
                  <a:txBody>
                    <a:bodyPr/>
                    <a:lstStyle/>
                    <a:p>
                      <a:pPr algn="l"/>
                      <a:endParaRPr lang="en-AU" sz="1600" dirty="0"/>
                    </a:p>
                  </a:txBody>
                  <a:tcPr marL="120128" marR="120128"/>
                </a:tc>
              </a:tr>
              <a:tr h="292533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120128" marR="1201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7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15616" y="1484784"/>
            <a:ext cx="7056784" cy="4525963"/>
          </a:xfrm>
        </p:spPr>
        <p:txBody>
          <a:bodyPr>
            <a:normAutofit fontScale="92500"/>
          </a:bodyPr>
          <a:lstStyle/>
          <a:p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Meta-leaders…seek to influence and activate change well above and beyond established lines of their decision-making and control. </a:t>
            </a:r>
            <a:endParaRPr lang="en-A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endParaRPr lang="en-A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These 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leaders are driven by a purpose broader than that prescribed by their formal roles, and are therefore motivated and capable of acting in ways that transcend usual organizational confines</a:t>
            </a: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.”</a:t>
            </a:r>
          </a:p>
          <a:p>
            <a:endParaRPr lang="en-A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Decisions 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are complex, and there are always competing factors.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130300" y="274638"/>
            <a:ext cx="8013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 smtClean="0">
                <a:solidFill>
                  <a:srgbClr val="C94232"/>
                </a:solidFill>
                <a:latin typeface="Arial" charset="0"/>
              </a:rPr>
              <a:t>Leadership Onkaparinga</a:t>
            </a:r>
          </a:p>
          <a:p>
            <a:pPr algn="l"/>
            <a:r>
              <a:rPr lang="en-AU" sz="3000" dirty="0" smtClean="0">
                <a:solidFill>
                  <a:srgbClr val="C94232"/>
                </a:solidFill>
                <a:latin typeface="Arial" charset="0"/>
              </a:rPr>
              <a:t>Meta Leadership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4176" y="6198765"/>
            <a:ext cx="776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  <a:latin typeface="Century Gothic" pitchFamily="34" charset="0"/>
              </a:rPr>
              <a:t>The word</a:t>
            </a:r>
            <a:r>
              <a:rPr lang="en-AU" b="1" dirty="0">
                <a:solidFill>
                  <a:srgbClr val="C00000"/>
                </a:solidFill>
                <a:latin typeface="Century Gothic" pitchFamily="34" charset="0"/>
              </a:rPr>
              <a:t> Meta-</a:t>
            </a:r>
            <a:r>
              <a:rPr lang="en-AU" dirty="0">
                <a:solidFill>
                  <a:srgbClr val="C00000"/>
                </a:solidFill>
                <a:latin typeface="Century Gothic" pitchFamily="34" charset="0"/>
              </a:rPr>
              <a:t> is a prefix and is </a:t>
            </a:r>
            <a:r>
              <a:rPr lang="en-AU" dirty="0" smtClean="0">
                <a:solidFill>
                  <a:srgbClr val="C00000"/>
                </a:solidFill>
                <a:latin typeface="Century Gothic" pitchFamily="34" charset="0"/>
              </a:rPr>
              <a:t>translated from </a:t>
            </a:r>
            <a:r>
              <a:rPr lang="en-AU" dirty="0">
                <a:solidFill>
                  <a:srgbClr val="C00000"/>
                </a:solidFill>
                <a:latin typeface="Century Gothic" pitchFamily="34" charset="0"/>
              </a:rPr>
              <a:t>Greek – μετά as:</a:t>
            </a:r>
            <a:br>
              <a:rPr lang="en-AU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en-AU" dirty="0" smtClean="0">
                <a:solidFill>
                  <a:srgbClr val="C00000"/>
                </a:solidFill>
                <a:latin typeface="Century Gothic" pitchFamily="34" charset="0"/>
              </a:rPr>
              <a:t>"</a:t>
            </a:r>
            <a:r>
              <a:rPr lang="en-AU" dirty="0">
                <a:solidFill>
                  <a:srgbClr val="C00000"/>
                </a:solidFill>
                <a:latin typeface="Century Gothic" pitchFamily="34" charset="0"/>
              </a:rPr>
              <a:t>after", "beyond", "along with", "adjacent", "self", “behind”; </a:t>
            </a:r>
          </a:p>
        </p:txBody>
      </p:sp>
    </p:spTree>
    <p:extLst>
      <p:ext uri="{BB962C8B-B14F-4D97-AF65-F5344CB8AC3E}">
        <p14:creationId xmlns:p14="http://schemas.microsoft.com/office/powerpoint/2010/main" val="13286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115616" y="1484784"/>
            <a:ext cx="3744416" cy="4403031"/>
          </a:xfrm>
        </p:spPr>
        <p:txBody>
          <a:bodyPr>
            <a:normAutofit fontScale="40000" lnSpcReduction="20000"/>
          </a:bodyPr>
          <a:lstStyle/>
          <a:p>
            <a:endParaRPr lang="en-AU" dirty="0" smtClean="0"/>
          </a:p>
          <a:p>
            <a:pPr marL="742950" indent="-742950">
              <a:buFont typeface="+mj-lt"/>
              <a:buAutoNum type="arabicPeriod"/>
            </a:pPr>
            <a:r>
              <a:rPr lang="en-AU" sz="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Leading up</a:t>
            </a:r>
          </a:p>
          <a:p>
            <a:pPr marL="742950" indent="-742950">
              <a:buFont typeface="+mj-lt"/>
              <a:buAutoNum type="arabicPeriod"/>
            </a:pPr>
            <a:endParaRPr lang="en-AU" sz="50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AU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Leading </a:t>
            </a:r>
            <a:r>
              <a:rPr lang="en-AU" sz="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down</a:t>
            </a:r>
          </a:p>
          <a:p>
            <a:pPr marL="742950" indent="-742950">
              <a:buFont typeface="+mj-lt"/>
              <a:buAutoNum type="arabicPeriod"/>
            </a:pPr>
            <a:endParaRPr lang="en-AU" sz="50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AU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Leading across </a:t>
            </a:r>
            <a:r>
              <a:rPr lang="en-AU" sz="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siloed boundaries</a:t>
            </a:r>
          </a:p>
          <a:p>
            <a:pPr marL="742950" indent="-742950">
              <a:buFont typeface="+mj-lt"/>
              <a:buAutoNum type="arabicPeriod"/>
            </a:pPr>
            <a:endParaRPr lang="en-AU" sz="50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AU" sz="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Understanding </a:t>
            </a:r>
            <a:r>
              <a:rPr lang="en-AU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the problem you’re dealing </a:t>
            </a:r>
            <a:r>
              <a:rPr lang="en-AU" sz="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with</a:t>
            </a:r>
          </a:p>
          <a:p>
            <a:pPr marL="742950" indent="-742950">
              <a:buFont typeface="+mj-lt"/>
              <a:buAutoNum type="arabicPeriod"/>
            </a:pPr>
            <a:endParaRPr lang="en-AU" sz="50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AU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Understanding yourself as a </a:t>
            </a:r>
            <a:r>
              <a:rPr lang="en-AU" sz="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leader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1722438"/>
            <a:ext cx="4524375" cy="2952750"/>
          </a:xfrm>
        </p:spPr>
      </p:pic>
      <p:sp>
        <p:nvSpPr>
          <p:cNvPr id="6" name="TextBox 5"/>
          <p:cNvSpPr txBox="1"/>
          <p:nvPr/>
        </p:nvSpPr>
        <p:spPr>
          <a:xfrm>
            <a:off x="6084168" y="5064278"/>
            <a:ext cx="2482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Dr Leonard J Marcus and Dr Barry Dorn </a:t>
            </a:r>
            <a:endParaRPr lang="en-A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26064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C94232"/>
                </a:solidFill>
                <a:latin typeface="Arial" charset="0"/>
              </a:rPr>
              <a:t>Leadership Onkaparinga</a:t>
            </a:r>
          </a:p>
          <a:p>
            <a:r>
              <a:rPr lang="en-AU" sz="2400" dirty="0" smtClean="0">
                <a:solidFill>
                  <a:srgbClr val="C00000"/>
                </a:solidFill>
              </a:rPr>
              <a:t>Meta Leadership -Integration of 5 Elements</a:t>
            </a:r>
            <a:endParaRPr lang="en-AU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57332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C00000"/>
                </a:solidFill>
              </a:rPr>
              <a:t>“Leadership </a:t>
            </a:r>
            <a:r>
              <a:rPr lang="en-AU" dirty="0">
                <a:solidFill>
                  <a:srgbClr val="C00000"/>
                </a:solidFill>
              </a:rPr>
              <a:t>is a complex process of bringing a lot of different people together simultaneously</a:t>
            </a:r>
            <a:r>
              <a:rPr lang="en-AU" dirty="0" smtClean="0">
                <a:solidFill>
                  <a:srgbClr val="C00000"/>
                </a:solidFill>
              </a:rPr>
              <a:t>…”</a:t>
            </a:r>
            <a:endParaRPr lang="en-A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900113" y="449263"/>
            <a:ext cx="7200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sz="3200" dirty="0">
                <a:solidFill>
                  <a:srgbClr val="C00000"/>
                </a:solidFill>
              </a:rPr>
              <a:t>Connections: Leadership Onkaparinga</a:t>
            </a:r>
          </a:p>
        </p:txBody>
      </p:sp>
    </p:spTree>
    <p:extLst>
      <p:ext uri="{BB962C8B-B14F-4D97-AF65-F5344CB8AC3E}">
        <p14:creationId xmlns:p14="http://schemas.microsoft.com/office/powerpoint/2010/main" val="22983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2754777"/>
              </p:ext>
            </p:extLst>
          </p:nvPr>
        </p:nvGraphicFramePr>
        <p:xfrm>
          <a:off x="1115616" y="764704"/>
          <a:ext cx="650438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4887" y="156875"/>
            <a:ext cx="7200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sz="3200" dirty="0">
                <a:solidFill>
                  <a:srgbClr val="C00000"/>
                </a:solidFill>
              </a:rPr>
              <a:t>Connections: Leadership </a:t>
            </a:r>
            <a:r>
              <a:rPr lang="en-AU" sz="3200" dirty="0" smtClean="0">
                <a:solidFill>
                  <a:srgbClr val="C00000"/>
                </a:solidFill>
              </a:rPr>
              <a:t>Onkaparinga</a:t>
            </a:r>
          </a:p>
        </p:txBody>
      </p:sp>
    </p:spTree>
    <p:extLst>
      <p:ext uri="{BB962C8B-B14F-4D97-AF65-F5344CB8AC3E}">
        <p14:creationId xmlns:p14="http://schemas.microsoft.com/office/powerpoint/2010/main" val="281136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3414" y="1916832"/>
            <a:ext cx="7416824" cy="295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How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building leadership skills in the Community builds resilience, enhances confidence and develops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skills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individually and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collectively. </a:t>
            </a:r>
            <a:endParaRPr lang="en-AU" sz="3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85723" y="349316"/>
            <a:ext cx="72390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sz="4500" b="1" dirty="0">
                <a:solidFill>
                  <a:srgbClr val="C94232"/>
                </a:solidFill>
                <a:latin typeface="Arial" charset="0"/>
                <a:cs typeface="Arial" charset="0"/>
              </a:rPr>
              <a:t>Leadership </a:t>
            </a:r>
            <a:r>
              <a:rPr lang="en-AU" sz="4500" b="1" dirty="0" smtClean="0">
                <a:solidFill>
                  <a:srgbClr val="C94232"/>
                </a:solidFill>
                <a:latin typeface="Arial" charset="0"/>
                <a:cs typeface="Arial" charset="0"/>
              </a:rPr>
              <a:t>Onkaparinga</a:t>
            </a:r>
          </a:p>
          <a:p>
            <a:pPr>
              <a:spcBef>
                <a:spcPct val="0"/>
              </a:spcBef>
            </a:pPr>
            <a:r>
              <a:rPr lang="en-AU" sz="2400" dirty="0" smtClean="0">
                <a:solidFill>
                  <a:srgbClr val="C00000"/>
                </a:solidFill>
              </a:rPr>
              <a:t>Lifelong learning…building resilient communities</a:t>
            </a:r>
            <a:endParaRPr lang="en-AU" sz="45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0788185"/>
              </p:ext>
            </p:extLst>
          </p:nvPr>
        </p:nvGraphicFramePr>
        <p:xfrm>
          <a:off x="1475656" y="1397000"/>
          <a:ext cx="614434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1600" y="449262"/>
            <a:ext cx="7200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sz="3200" dirty="0">
                <a:solidFill>
                  <a:srgbClr val="C00000"/>
                </a:solidFill>
              </a:rPr>
              <a:t>Connections: Leadership </a:t>
            </a:r>
            <a:r>
              <a:rPr lang="en-AU" sz="3200" dirty="0" smtClean="0">
                <a:solidFill>
                  <a:srgbClr val="C00000"/>
                </a:solidFill>
              </a:rPr>
              <a:t>Onkaparinga</a:t>
            </a:r>
          </a:p>
        </p:txBody>
      </p:sp>
    </p:spTree>
    <p:extLst>
      <p:ext uri="{BB962C8B-B14F-4D97-AF65-F5344CB8AC3E}">
        <p14:creationId xmlns:p14="http://schemas.microsoft.com/office/powerpoint/2010/main" val="3451070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8305630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600" y="449262"/>
            <a:ext cx="7200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sz="3200" dirty="0">
                <a:solidFill>
                  <a:srgbClr val="C00000"/>
                </a:solidFill>
              </a:rPr>
              <a:t>Connections: Leadership </a:t>
            </a:r>
            <a:r>
              <a:rPr lang="en-AU" sz="3200" dirty="0" smtClean="0">
                <a:solidFill>
                  <a:srgbClr val="C00000"/>
                </a:solidFill>
              </a:rPr>
              <a:t>Onkaparinga</a:t>
            </a:r>
          </a:p>
        </p:txBody>
      </p:sp>
    </p:spTree>
    <p:extLst>
      <p:ext uri="{BB962C8B-B14F-4D97-AF65-F5344CB8AC3E}">
        <p14:creationId xmlns:p14="http://schemas.microsoft.com/office/powerpoint/2010/main" val="13726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08520" y="0"/>
            <a:ext cx="9360000" cy="7020000"/>
          </a:xfrm>
        </p:spPr>
      </p:pic>
    </p:spTree>
    <p:extLst>
      <p:ext uri="{BB962C8B-B14F-4D97-AF65-F5344CB8AC3E}">
        <p14:creationId xmlns:p14="http://schemas.microsoft.com/office/powerpoint/2010/main" val="10166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2" y="0"/>
            <a:ext cx="4719638" cy="7091363"/>
          </a:xfrm>
        </p:spPr>
      </p:pic>
      <p:sp>
        <p:nvSpPr>
          <p:cNvPr id="2" name="TextBox 1"/>
          <p:cNvSpPr txBox="1"/>
          <p:nvPr/>
        </p:nvSpPr>
        <p:spPr>
          <a:xfrm>
            <a:off x="1331640" y="836712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Leadership Onkaparinga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2012</a:t>
            </a:r>
          </a:p>
          <a:p>
            <a:pPr algn="ctr"/>
            <a:endParaRPr lang="en-US" sz="32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The beginnings of real participative citizenship…</a:t>
            </a:r>
            <a:endParaRPr lang="en-AU" sz="32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1857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C94232"/>
                </a:solidFill>
                <a:latin typeface="Arial" pitchFamily="34" charset="0"/>
                <a:cs typeface="Arial" pitchFamily="34" charset="0"/>
              </a:rPr>
              <a:t>What is Leadership Onkaparinga?</a:t>
            </a:r>
            <a:endParaRPr lang="en-AU" dirty="0" smtClean="0">
              <a:solidFill>
                <a:srgbClr val="C942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899592" y="2982436"/>
            <a:ext cx="4680520" cy="36869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55000" lnSpcReduction="20000"/>
          </a:bodyPr>
          <a:lstStyle/>
          <a:p>
            <a:pPr marL="533400" indent="-533400">
              <a:lnSpc>
                <a:spcPct val="90000"/>
              </a:lnSpc>
              <a:buFont typeface="Arial" charset="0"/>
              <a:buNone/>
              <a:defRPr/>
            </a:pPr>
            <a:endParaRPr lang="en-US" sz="2400" b="1" dirty="0" smtClean="0">
              <a:solidFill>
                <a:srgbClr val="6A737B"/>
              </a:solidFill>
              <a:latin typeface="Century Gothic" pitchFamily="34" charset="0"/>
            </a:endParaRPr>
          </a:p>
          <a:p>
            <a:pPr marL="533400" indent="-533400">
              <a:lnSpc>
                <a:spcPct val="90000"/>
              </a:lnSpc>
              <a:buFont typeface="Arial" charset="0"/>
              <a:buNone/>
              <a:defRPr/>
            </a:pPr>
            <a:r>
              <a:rPr lang="en-US" sz="3600" b="1" dirty="0" smtClean="0">
                <a:solidFill>
                  <a:srgbClr val="6A737B"/>
                </a:solidFill>
                <a:latin typeface="Century Gothic" pitchFamily="34" charset="0"/>
              </a:rPr>
              <a:t>Key elements of education</a:t>
            </a:r>
          </a:p>
          <a:p>
            <a:pPr marL="533400" indent="-533400">
              <a:lnSpc>
                <a:spcPct val="90000"/>
              </a:lnSpc>
              <a:buFont typeface="Arial" charset="0"/>
              <a:buNone/>
              <a:defRPr/>
            </a:pPr>
            <a:endParaRPr lang="en-US" sz="2400" b="1" dirty="0" smtClean="0">
              <a:solidFill>
                <a:srgbClr val="6A737B"/>
              </a:solidFill>
              <a:latin typeface="Century Gothic" pitchFamily="34" charset="0"/>
            </a:endParaRPr>
          </a:p>
          <a:p>
            <a:pPr marL="266700" indent="-266700">
              <a:lnSpc>
                <a:spcPct val="90000"/>
              </a:lnSpc>
              <a:defRPr/>
            </a:pPr>
            <a:r>
              <a:rPr lang="en-US" sz="2900" dirty="0" smtClean="0">
                <a:solidFill>
                  <a:srgbClr val="6A737B"/>
                </a:solidFill>
                <a:latin typeface="Century Gothic" pitchFamily="34" charset="0"/>
              </a:rPr>
              <a:t>imagining a better future</a:t>
            </a:r>
          </a:p>
          <a:p>
            <a:pPr marL="266700" indent="-266700">
              <a:lnSpc>
                <a:spcPct val="90000"/>
              </a:lnSpc>
              <a:defRPr/>
            </a:pPr>
            <a:endParaRPr lang="en-US" sz="2900" dirty="0" smtClean="0">
              <a:solidFill>
                <a:srgbClr val="6A737B"/>
              </a:solidFill>
              <a:latin typeface="Century Gothic" pitchFamily="34" charset="0"/>
            </a:endParaRPr>
          </a:p>
          <a:p>
            <a:pPr marL="266700" indent="-266700">
              <a:lnSpc>
                <a:spcPct val="90000"/>
              </a:lnSpc>
              <a:defRPr/>
            </a:pPr>
            <a:r>
              <a:rPr lang="en-US" sz="2900" dirty="0" smtClean="0">
                <a:solidFill>
                  <a:srgbClr val="6A737B"/>
                </a:solidFill>
                <a:latin typeface="Century Gothic" pitchFamily="34" charset="0"/>
              </a:rPr>
              <a:t>systemic thinking</a:t>
            </a:r>
          </a:p>
          <a:p>
            <a:pPr marL="266700" indent="-266700">
              <a:lnSpc>
                <a:spcPct val="90000"/>
              </a:lnSpc>
              <a:defRPr/>
            </a:pPr>
            <a:endParaRPr lang="en-US" sz="2900" dirty="0" smtClean="0">
              <a:solidFill>
                <a:srgbClr val="6A737B"/>
              </a:solidFill>
              <a:latin typeface="Century Gothic" pitchFamily="34" charset="0"/>
            </a:endParaRPr>
          </a:p>
          <a:p>
            <a:pPr marL="266700" indent="-266700">
              <a:lnSpc>
                <a:spcPct val="90000"/>
              </a:lnSpc>
              <a:defRPr/>
            </a:pPr>
            <a:r>
              <a:rPr lang="en-US" sz="2900" dirty="0" smtClean="0">
                <a:solidFill>
                  <a:srgbClr val="6A737B"/>
                </a:solidFill>
                <a:latin typeface="Century Gothic" pitchFamily="34" charset="0"/>
              </a:rPr>
              <a:t>critical thinking and reflection</a:t>
            </a:r>
          </a:p>
          <a:p>
            <a:pPr marL="266700" indent="-266700">
              <a:lnSpc>
                <a:spcPct val="90000"/>
              </a:lnSpc>
              <a:defRPr/>
            </a:pPr>
            <a:endParaRPr lang="en-US" sz="2900" dirty="0" smtClean="0">
              <a:solidFill>
                <a:srgbClr val="6A737B"/>
              </a:solidFill>
              <a:latin typeface="Century Gothic" pitchFamily="34" charset="0"/>
            </a:endParaRPr>
          </a:p>
          <a:p>
            <a:pPr marL="266700" indent="-266700">
              <a:lnSpc>
                <a:spcPct val="90000"/>
              </a:lnSpc>
              <a:defRPr/>
            </a:pPr>
            <a:r>
              <a:rPr lang="en-US" sz="2900" dirty="0" smtClean="0">
                <a:solidFill>
                  <a:srgbClr val="6A737B"/>
                </a:solidFill>
                <a:latin typeface="Century Gothic" pitchFamily="34" charset="0"/>
              </a:rPr>
              <a:t>participation in decision making</a:t>
            </a:r>
          </a:p>
          <a:p>
            <a:pPr marL="266700" indent="-266700">
              <a:lnSpc>
                <a:spcPct val="90000"/>
              </a:lnSpc>
              <a:defRPr/>
            </a:pPr>
            <a:r>
              <a:rPr lang="en-US" sz="2900" dirty="0" smtClean="0">
                <a:solidFill>
                  <a:srgbClr val="6A737B"/>
                </a:solidFill>
                <a:latin typeface="Century Gothic" pitchFamily="34" charset="0"/>
              </a:rPr>
              <a:t>working in partnerships</a:t>
            </a:r>
          </a:p>
          <a:p>
            <a:pPr marL="533400" indent="-533400">
              <a:lnSpc>
                <a:spcPct val="90000"/>
              </a:lnSpc>
              <a:buFont typeface="Arial" charset="0"/>
              <a:buNone/>
              <a:defRPr/>
            </a:pPr>
            <a:r>
              <a:rPr lang="en-US" sz="2900" dirty="0" smtClean="0">
                <a:solidFill>
                  <a:srgbClr val="6A737B"/>
                </a:solidFill>
                <a:latin typeface="Century Gothic" pitchFamily="34" charset="0"/>
              </a:rPr>
              <a:t> </a:t>
            </a:r>
          </a:p>
          <a:p>
            <a:pPr marL="533400" indent="-533400">
              <a:lnSpc>
                <a:spcPct val="90000"/>
              </a:lnSpc>
              <a:buFont typeface="Arial" charset="0"/>
              <a:buNone/>
              <a:defRPr/>
            </a:pPr>
            <a:endParaRPr lang="en-US" sz="1200" dirty="0">
              <a:solidFill>
                <a:srgbClr val="6A737B"/>
              </a:solidFill>
              <a:latin typeface="Century Gothic" pitchFamily="34" charset="0"/>
            </a:endParaRPr>
          </a:p>
          <a:p>
            <a:pPr marL="533400" indent="-533400">
              <a:lnSpc>
                <a:spcPct val="90000"/>
              </a:lnSpc>
              <a:buFont typeface="Arial" charset="0"/>
              <a:buNone/>
              <a:defRPr/>
            </a:pPr>
            <a:endParaRPr lang="en-US" sz="1200" dirty="0" smtClean="0">
              <a:solidFill>
                <a:srgbClr val="6A737B"/>
              </a:solidFill>
              <a:latin typeface="Century Gothic" pitchFamily="34" charset="0"/>
            </a:endParaRPr>
          </a:p>
          <a:p>
            <a:pPr marL="533400" indent="-533400">
              <a:lnSpc>
                <a:spcPct val="90000"/>
              </a:lnSpc>
              <a:buFont typeface="Arial" charset="0"/>
              <a:buNone/>
              <a:defRPr/>
            </a:pPr>
            <a:endParaRPr lang="en-US" sz="1200" dirty="0">
              <a:solidFill>
                <a:srgbClr val="6A737B"/>
              </a:solidFill>
              <a:latin typeface="Century Gothic" pitchFamily="34" charset="0"/>
            </a:endParaRPr>
          </a:p>
          <a:p>
            <a:pPr marL="533400" indent="-533400">
              <a:lnSpc>
                <a:spcPct val="90000"/>
              </a:lnSpc>
              <a:buFont typeface="Arial" charset="0"/>
              <a:buNone/>
              <a:defRPr/>
            </a:pPr>
            <a:endParaRPr lang="en-US" sz="1200" dirty="0" smtClean="0">
              <a:solidFill>
                <a:srgbClr val="6A737B"/>
              </a:solidFill>
              <a:latin typeface="Century Gothic" pitchFamily="34" charset="0"/>
            </a:endParaRPr>
          </a:p>
          <a:p>
            <a:pPr marL="533400" indent="-533400">
              <a:lnSpc>
                <a:spcPct val="90000"/>
              </a:lnSpc>
              <a:buFont typeface="Arial" charset="0"/>
              <a:buNone/>
              <a:defRPr/>
            </a:pPr>
            <a:endParaRPr lang="en-US" sz="1200" dirty="0">
              <a:solidFill>
                <a:srgbClr val="6A737B"/>
              </a:solidFill>
              <a:latin typeface="Century Gothic" pitchFamily="34" charset="0"/>
            </a:endParaRPr>
          </a:p>
          <a:p>
            <a:pPr marL="533400" indent="-533400">
              <a:lnSpc>
                <a:spcPct val="90000"/>
              </a:lnSpc>
              <a:buFont typeface="Arial" charset="0"/>
              <a:buNone/>
              <a:defRPr/>
            </a:pPr>
            <a:endParaRPr lang="en-US" sz="1200" dirty="0" smtClean="0">
              <a:solidFill>
                <a:srgbClr val="6A737B"/>
              </a:solidFill>
              <a:latin typeface="Century Gothic" pitchFamily="34" charset="0"/>
            </a:endParaRPr>
          </a:p>
          <a:p>
            <a:pPr marL="533400" indent="-533400">
              <a:lnSpc>
                <a:spcPct val="90000"/>
              </a:lnSpc>
              <a:buFont typeface="Arial" charset="0"/>
              <a:buNone/>
              <a:defRPr/>
            </a:pPr>
            <a:endParaRPr lang="en-US" sz="1200" dirty="0">
              <a:solidFill>
                <a:srgbClr val="6A737B"/>
              </a:solidFill>
              <a:latin typeface="Century Gothic" pitchFamily="34" charset="0"/>
            </a:endParaRPr>
          </a:p>
          <a:p>
            <a:pPr marL="533400" indent="-533400">
              <a:lnSpc>
                <a:spcPct val="90000"/>
              </a:lnSpc>
              <a:buFont typeface="Arial" charset="0"/>
              <a:buNone/>
              <a:defRPr/>
            </a:pPr>
            <a:endParaRPr lang="en-US" sz="1200" dirty="0" smtClean="0">
              <a:solidFill>
                <a:srgbClr val="6A737B"/>
              </a:solidFill>
              <a:latin typeface="Century Gothic" pitchFamily="34" charset="0"/>
            </a:endParaRPr>
          </a:p>
          <a:p>
            <a:pPr marL="533400" indent="-533400">
              <a:lnSpc>
                <a:spcPct val="90000"/>
              </a:lnSpc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6A737B"/>
                </a:solidFill>
                <a:latin typeface="Century Gothic" pitchFamily="34" charset="0"/>
              </a:rPr>
              <a:t>(Tilbury and Wortman 2004)</a:t>
            </a:r>
          </a:p>
          <a:p>
            <a:pPr marL="533400" indent="-533400">
              <a:lnSpc>
                <a:spcPct val="90000"/>
              </a:lnSpc>
              <a:buFont typeface="Arial" charset="0"/>
              <a:buNone/>
              <a:defRPr/>
            </a:pPr>
            <a:endParaRPr lang="en-US" sz="2000" dirty="0" smtClean="0">
              <a:solidFill>
                <a:srgbClr val="6A737B"/>
              </a:solidFill>
              <a:latin typeface="Century Gothic" pitchFamily="34" charset="0"/>
            </a:endParaRPr>
          </a:p>
        </p:txBody>
      </p:sp>
      <p:pic>
        <p:nvPicPr>
          <p:cNvPr id="5124" name="Picture 7" descr="Leadership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828800"/>
            <a:ext cx="302101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971600" y="1412776"/>
            <a:ext cx="4392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2400" dirty="0">
                <a:solidFill>
                  <a:srgbClr val="6A737B"/>
                </a:solidFill>
                <a:latin typeface="Century Gothic" pitchFamily="34" charset="0"/>
              </a:rPr>
              <a:t>A program that integrates specialised learning in </a:t>
            </a:r>
            <a:r>
              <a:rPr lang="en-US" sz="2400" dirty="0" smtClean="0">
                <a:solidFill>
                  <a:srgbClr val="6A737B"/>
                </a:solidFill>
                <a:latin typeface="Century Gothic" pitchFamily="34" charset="0"/>
              </a:rPr>
              <a:t>building leadership capacity in the community</a:t>
            </a:r>
            <a:endParaRPr lang="en-US" sz="2400" dirty="0">
              <a:solidFill>
                <a:srgbClr val="6A737B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half" idx="4294967295"/>
          </p:nvPr>
        </p:nvSpPr>
        <p:spPr>
          <a:xfrm>
            <a:off x="1403648" y="4985792"/>
            <a:ext cx="6696744" cy="1872208"/>
          </a:xfrm>
        </p:spPr>
        <p:txBody>
          <a:bodyPr>
            <a:noAutofit/>
          </a:bodyPr>
          <a:lstStyle/>
          <a:p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An active citizen is someone who takes a role in the community</a:t>
            </a:r>
          </a:p>
          <a:p>
            <a:endParaRPr lang="en-AU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Active citizens take action in order to improve their community, to make a difference</a:t>
            </a:r>
            <a:endParaRPr lang="en-AU" sz="2000" dirty="0">
              <a:latin typeface="Century Gothic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5624"/>
          <a:stretch>
            <a:fillRect/>
          </a:stretch>
        </p:blipFill>
        <p:spPr>
          <a:xfrm>
            <a:off x="2051720" y="404664"/>
            <a:ext cx="5486400" cy="4114800"/>
          </a:xfrm>
        </p:spPr>
      </p:pic>
      <p:sp>
        <p:nvSpPr>
          <p:cNvPr id="9" name="TextBox 8"/>
          <p:cNvSpPr txBox="1"/>
          <p:nvPr/>
        </p:nvSpPr>
        <p:spPr>
          <a:xfrm>
            <a:off x="5364088" y="980728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rgbClr val="C00000"/>
                </a:solidFill>
                <a:latin typeface="Century Gothic" pitchFamily="34" charset="0"/>
              </a:rPr>
              <a:t>Active Citizenship</a:t>
            </a:r>
          </a:p>
          <a:p>
            <a:endParaRPr lang="en-AU" sz="4000" b="1" dirty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en-AU" sz="2000" b="1" dirty="0" smtClean="0">
                <a:solidFill>
                  <a:srgbClr val="C00000"/>
                </a:solidFill>
                <a:latin typeface="Century Gothic" pitchFamily="34" charset="0"/>
              </a:rPr>
              <a:t>Georgia </a:t>
            </a:r>
            <a:r>
              <a:rPr lang="en-AU" sz="2000" b="1" dirty="0" err="1" smtClean="0">
                <a:solidFill>
                  <a:srgbClr val="C00000"/>
                </a:solidFill>
                <a:latin typeface="Century Gothic" pitchFamily="34" charset="0"/>
              </a:rPr>
              <a:t>Rydon</a:t>
            </a:r>
            <a:endParaRPr lang="en-AU" sz="20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en-AU" sz="1600" b="1" dirty="0" smtClean="0">
                <a:solidFill>
                  <a:srgbClr val="C00000"/>
                </a:solidFill>
                <a:latin typeface="Century Gothic" pitchFamily="34" charset="0"/>
              </a:rPr>
              <a:t>Active Citizen</a:t>
            </a:r>
          </a:p>
          <a:p>
            <a:r>
              <a:rPr lang="en-AU" sz="1600" b="1" dirty="0" smtClean="0">
                <a:solidFill>
                  <a:srgbClr val="C00000"/>
                </a:solidFill>
                <a:latin typeface="Century Gothic" pitchFamily="34" charset="0"/>
              </a:rPr>
              <a:t>Magic Harvest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38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3608" y="1340768"/>
            <a:ext cx="792088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Leadership Onkaparinga has to date enabled </a:t>
            </a:r>
            <a:r>
              <a:rPr lang="en-AU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88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residents over 6 years to access this structured program where key outcomes have been; </a:t>
            </a:r>
            <a:endParaRPr lang="en-AU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en-AU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an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increased level of confidence to address community issues; </a:t>
            </a:r>
            <a:endParaRPr lang="en-AU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endParaRPr lang="en-AU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to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deal with ‘people of authority’ </a:t>
            </a:r>
            <a:endParaRPr lang="en-AU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endParaRPr lang="en-AU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to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be an advocate for their community</a:t>
            </a:r>
          </a:p>
          <a:p>
            <a:endParaRPr lang="en-AU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06157" y="330622"/>
            <a:ext cx="7239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sz="4500" b="1" dirty="0">
                <a:solidFill>
                  <a:srgbClr val="C94232"/>
                </a:solidFill>
                <a:latin typeface="Arial" charset="0"/>
                <a:cs typeface="Arial" charset="0"/>
              </a:rPr>
              <a:t>Leadership </a:t>
            </a:r>
            <a:r>
              <a:rPr lang="en-AU" sz="4500" b="1" dirty="0" smtClean="0">
                <a:solidFill>
                  <a:srgbClr val="C94232"/>
                </a:solidFill>
                <a:latin typeface="Arial" charset="0"/>
                <a:cs typeface="Arial" charset="0"/>
              </a:rPr>
              <a:t>Onkaparinga</a:t>
            </a:r>
          </a:p>
        </p:txBody>
      </p:sp>
    </p:spTree>
    <p:extLst>
      <p:ext uri="{BB962C8B-B14F-4D97-AF65-F5344CB8AC3E}">
        <p14:creationId xmlns:p14="http://schemas.microsoft.com/office/powerpoint/2010/main" val="22115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C00000"/>
                </a:solidFill>
              </a:rPr>
              <a:t>Leadership Onkaparinga</a:t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>Framework</a:t>
            </a:r>
            <a:endParaRPr lang="en-AU" sz="27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297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67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30300" y="274638"/>
            <a:ext cx="8013700" cy="1143000"/>
          </a:xfrm>
        </p:spPr>
        <p:txBody>
          <a:bodyPr/>
          <a:lstStyle/>
          <a:p>
            <a:pPr algn="l" eaLnBrk="1" hangingPunct="1"/>
            <a:r>
              <a:rPr lang="en-AU" sz="4000" dirty="0" smtClean="0">
                <a:solidFill>
                  <a:srgbClr val="C94232"/>
                </a:solidFill>
                <a:latin typeface="Arial" charset="0"/>
              </a:rPr>
              <a:t>Key statistics 2012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7300" y="1447800"/>
            <a:ext cx="6987108" cy="493352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AU" sz="3800" dirty="0" smtClean="0">
                <a:solidFill>
                  <a:srgbClr val="6A737B"/>
                </a:solidFill>
                <a:latin typeface="Century Gothic" pitchFamily="34" charset="0"/>
              </a:rPr>
              <a:t>38 Registrations of interest.</a:t>
            </a:r>
          </a:p>
          <a:p>
            <a:pPr eaLnBrk="1" fontAlgn="auto" hangingPunct="1">
              <a:lnSpc>
                <a:spcPct val="90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AU" sz="3800" dirty="0" smtClean="0">
                <a:solidFill>
                  <a:srgbClr val="6A737B"/>
                </a:solidFill>
                <a:latin typeface="Century Gothic" pitchFamily="34" charset="0"/>
              </a:rPr>
              <a:t>20 Selected, 17 actual participants</a:t>
            </a:r>
          </a:p>
          <a:p>
            <a:pPr eaLnBrk="1" fontAlgn="auto" hangingPunct="1">
              <a:lnSpc>
                <a:spcPct val="90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800" dirty="0" smtClean="0">
                <a:solidFill>
                  <a:srgbClr val="6A737B"/>
                </a:solidFill>
                <a:latin typeface="Century Gothic" pitchFamily="34" charset="0"/>
              </a:rPr>
              <a:t>2012 Leadership Onkaparinga run in evening and weekend workshops</a:t>
            </a:r>
          </a:p>
          <a:p>
            <a:pPr eaLnBrk="1" fontAlgn="auto" hangingPunct="1">
              <a:lnSpc>
                <a:spcPct val="90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800" dirty="0" smtClean="0">
                <a:solidFill>
                  <a:srgbClr val="6A737B"/>
                </a:solidFill>
                <a:latin typeface="Century Gothic" pitchFamily="34" charset="0"/>
              </a:rPr>
              <a:t>6 Project Mentors </a:t>
            </a:r>
          </a:p>
          <a:p>
            <a:pPr eaLnBrk="1" fontAlgn="auto" hangingPunct="1">
              <a:lnSpc>
                <a:spcPct val="90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800" dirty="0" smtClean="0">
                <a:solidFill>
                  <a:srgbClr val="6A737B"/>
                </a:solidFill>
                <a:latin typeface="Century Gothic" pitchFamily="34" charset="0"/>
              </a:rPr>
              <a:t>23 Facilitators</a:t>
            </a:r>
          </a:p>
          <a:p>
            <a:pPr eaLnBrk="1" fontAlgn="auto" hangingPunct="1">
              <a:lnSpc>
                <a:spcPct val="90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800" dirty="0" smtClean="0">
                <a:solidFill>
                  <a:srgbClr val="6A737B"/>
                </a:solidFill>
                <a:latin typeface="Century Gothic" pitchFamily="34" charset="0"/>
              </a:rPr>
              <a:t>2 Tours</a:t>
            </a:r>
          </a:p>
          <a:p>
            <a:pPr eaLnBrk="1" fontAlgn="auto" hangingPunct="1">
              <a:lnSpc>
                <a:spcPct val="90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800" dirty="0" smtClean="0">
                <a:solidFill>
                  <a:srgbClr val="6A737B"/>
                </a:solidFill>
                <a:latin typeface="Century Gothic" pitchFamily="34" charset="0"/>
              </a:rPr>
              <a:t>Numerous staff behind “the scenes”</a:t>
            </a:r>
          </a:p>
          <a:p>
            <a:pPr eaLnBrk="1" fontAlgn="auto" hangingPunct="1">
              <a:lnSpc>
                <a:spcPct val="90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800" dirty="0" smtClean="0">
                <a:solidFill>
                  <a:srgbClr val="6A737B"/>
                </a:solidFill>
                <a:latin typeface="Century Gothic" pitchFamily="34" charset="0"/>
              </a:rPr>
              <a:t>Commenced 16</a:t>
            </a:r>
            <a:r>
              <a:rPr lang="en-US" sz="3800" baseline="30000" dirty="0" smtClean="0">
                <a:solidFill>
                  <a:srgbClr val="6A737B"/>
                </a:solidFill>
                <a:latin typeface="Century Gothic" pitchFamily="34" charset="0"/>
              </a:rPr>
              <a:t>th</a:t>
            </a:r>
            <a:r>
              <a:rPr lang="en-US" sz="3800" dirty="0" smtClean="0">
                <a:solidFill>
                  <a:srgbClr val="6A737B"/>
                </a:solidFill>
                <a:latin typeface="Century Gothic" pitchFamily="34" charset="0"/>
              </a:rPr>
              <a:t> February </a:t>
            </a:r>
          </a:p>
          <a:p>
            <a:pPr eaLnBrk="1" fontAlgn="auto" hangingPunct="1">
              <a:lnSpc>
                <a:spcPct val="90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800" dirty="0" smtClean="0">
                <a:solidFill>
                  <a:srgbClr val="6A737B"/>
                </a:solidFill>
                <a:latin typeface="Century Gothic" pitchFamily="34" charset="0"/>
              </a:rPr>
              <a:t>Graduation 2 August 2012</a:t>
            </a:r>
          </a:p>
          <a:p>
            <a:pPr eaLnBrk="1" fontAlgn="auto" hangingPunct="1">
              <a:lnSpc>
                <a:spcPct val="90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800" dirty="0" smtClean="0">
                <a:solidFill>
                  <a:srgbClr val="6A737B"/>
                </a:solidFill>
                <a:latin typeface="Century Gothic" pitchFamily="34" charset="0"/>
              </a:rPr>
              <a:t>100% Retention Rate</a:t>
            </a:r>
          </a:p>
          <a:p>
            <a:pPr eaLnBrk="1" fontAlgn="auto" hangingPunct="1">
              <a:lnSpc>
                <a:spcPct val="90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800" dirty="0" smtClean="0">
                <a:solidFill>
                  <a:srgbClr val="6A737B"/>
                </a:solidFill>
                <a:latin typeface="Century Gothic" pitchFamily="34" charset="0"/>
              </a:rPr>
              <a:t>2 Direct Employment Outcomes</a:t>
            </a:r>
          </a:p>
          <a:p>
            <a:pPr eaLnBrk="1" fontAlgn="auto" hangingPunct="1">
              <a:lnSpc>
                <a:spcPct val="90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800" dirty="0" smtClean="0">
                <a:solidFill>
                  <a:srgbClr val="6A737B"/>
                </a:solidFill>
                <a:latin typeface="Century Gothic" pitchFamily="34" charset="0"/>
              </a:rPr>
              <a:t>Numerous project initiatives</a:t>
            </a:r>
          </a:p>
          <a:p>
            <a:pPr eaLnBrk="1" fontAlgn="auto" hangingPunct="1">
              <a:lnSpc>
                <a:spcPct val="90000"/>
              </a:lnSpc>
              <a:spcAft>
                <a:spcPct val="2500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4" y="1093788"/>
            <a:ext cx="7720406" cy="435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3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85" y="977900"/>
            <a:ext cx="7595390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9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832</Words>
  <Application>Microsoft Office PowerPoint</Application>
  <PresentationFormat>On-screen Show (4:3)</PresentationFormat>
  <Paragraphs>232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What is Leadership Onkaparinga?</vt:lpstr>
      <vt:lpstr>PowerPoint Presentation</vt:lpstr>
      <vt:lpstr>PowerPoint Presentation</vt:lpstr>
      <vt:lpstr>Leadership Onkaparinga Framework</vt:lpstr>
      <vt:lpstr>Key statistics 2012</vt:lpstr>
      <vt:lpstr>PowerPoint Presentation</vt:lpstr>
      <vt:lpstr>PowerPoint Presentation</vt:lpstr>
      <vt:lpstr>PowerPoint Presentation</vt:lpstr>
      <vt:lpstr>Leadership Onkaparinga Program Design</vt:lpstr>
      <vt:lpstr>PowerPoint Presentation</vt:lpstr>
      <vt:lpstr> Leadership Onkaparinga  Program Design : Community Capacity Builders 7 perspectives</vt:lpstr>
      <vt:lpstr>Leadership Onkaparinga Program Content</vt:lpstr>
      <vt:lpstr>Leadership Onkaparinga Program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Onkaparinga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Giannes</dc:creator>
  <cp:lastModifiedBy>Windows User</cp:lastModifiedBy>
  <cp:revision>81</cp:revision>
  <cp:lastPrinted>2012-09-12T23:55:08Z</cp:lastPrinted>
  <dcterms:created xsi:type="dcterms:W3CDTF">2012-03-27T23:07:53Z</dcterms:created>
  <dcterms:modified xsi:type="dcterms:W3CDTF">2012-10-04T06:59:07Z</dcterms:modified>
</cp:coreProperties>
</file>