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0" r:id="rId2"/>
    <p:sldId id="395" r:id="rId3"/>
    <p:sldId id="372" r:id="rId4"/>
    <p:sldId id="305" r:id="rId5"/>
    <p:sldId id="389" r:id="rId6"/>
    <p:sldId id="377" r:id="rId7"/>
    <p:sldId id="391" r:id="rId8"/>
    <p:sldId id="328" r:id="rId9"/>
    <p:sldId id="378" r:id="rId10"/>
    <p:sldId id="330" r:id="rId11"/>
    <p:sldId id="374" r:id="rId12"/>
    <p:sldId id="399" r:id="rId13"/>
    <p:sldId id="286" r:id="rId14"/>
    <p:sldId id="326" r:id="rId15"/>
    <p:sldId id="375" r:id="rId16"/>
    <p:sldId id="288" r:id="rId17"/>
    <p:sldId id="357" r:id="rId18"/>
    <p:sldId id="376" r:id="rId19"/>
    <p:sldId id="343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2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2236-3458-42B5-8ED1-29A6D61BC4B8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3D5B-44F9-4016-BCD5-581541DF7DB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26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318448" cy="1296144"/>
          </a:xfrm>
        </p:spPr>
        <p:txBody>
          <a:bodyPr>
            <a:normAutofit/>
          </a:bodyPr>
          <a:lstStyle/>
          <a:p>
            <a:r>
              <a:rPr lang="en-AU" sz="3600" cap="none" dirty="0" smtClean="0">
                <a:latin typeface="Corbel" pitchFamily="34" charset="0"/>
              </a:rPr>
              <a:t>Challenges I Have Faced in My Role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mputer Classes 0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16369"/>
            <a:ext cx="8568952" cy="574119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318448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Mentoring and Sharing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na_Jeanie_02.jpg"/>
          <p:cNvPicPr>
            <a:picLocks noChangeAspect="1"/>
          </p:cNvPicPr>
          <p:nvPr/>
        </p:nvPicPr>
        <p:blipFill>
          <a:blip r:embed="rId2" cstate="print"/>
          <a:srcRect l="1328" t="2222" r="13695"/>
          <a:stretch>
            <a:fillRect/>
          </a:stretch>
        </p:blipFill>
        <p:spPr>
          <a:xfrm>
            <a:off x="179512" y="476672"/>
            <a:ext cx="4608512" cy="3168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32" t="7124" r="6250" b="51953"/>
          <a:stretch>
            <a:fillRect/>
          </a:stretch>
        </p:blipFill>
        <p:spPr bwMode="auto">
          <a:xfrm>
            <a:off x="179513" y="3789040"/>
            <a:ext cx="85689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nna_Jeanie_03.JPG"/>
          <p:cNvPicPr>
            <a:picLocks noChangeAspect="1"/>
          </p:cNvPicPr>
          <p:nvPr/>
        </p:nvPicPr>
        <p:blipFill>
          <a:blip r:embed="rId4" cstate="print"/>
          <a:srcRect t="12646"/>
          <a:stretch>
            <a:fillRect/>
          </a:stretch>
        </p:blipFill>
        <p:spPr>
          <a:xfrm>
            <a:off x="4932040" y="1196752"/>
            <a:ext cx="373692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005.JPG"/>
          <p:cNvPicPr>
            <a:picLocks noChangeAspect="1"/>
          </p:cNvPicPr>
          <p:nvPr/>
        </p:nvPicPr>
        <p:blipFill>
          <a:blip r:embed="rId2" cstate="print"/>
          <a:srcRect l="40744" t="15483" r="18712" b="32547"/>
          <a:stretch>
            <a:fillRect/>
          </a:stretch>
        </p:blipFill>
        <p:spPr>
          <a:xfrm>
            <a:off x="251520" y="260648"/>
            <a:ext cx="1872208" cy="3200773"/>
          </a:xfrm>
          <a:prstGeom prst="rect">
            <a:avLst/>
          </a:prstGeom>
        </p:spPr>
      </p:pic>
      <p:pic>
        <p:nvPicPr>
          <p:cNvPr id="7" name="Picture 6" descr="Jeanie_Ballarat_01.JPG"/>
          <p:cNvPicPr>
            <a:picLocks noChangeAspect="1"/>
          </p:cNvPicPr>
          <p:nvPr/>
        </p:nvPicPr>
        <p:blipFill>
          <a:blip r:embed="rId3" cstate="print"/>
          <a:srcRect t="2222" r="15000"/>
          <a:stretch>
            <a:fillRect/>
          </a:stretch>
        </p:blipFill>
        <p:spPr>
          <a:xfrm>
            <a:off x="2339753" y="260648"/>
            <a:ext cx="3672407" cy="3168352"/>
          </a:xfrm>
          <a:prstGeom prst="rect">
            <a:avLst/>
          </a:prstGeom>
        </p:spPr>
      </p:pic>
      <p:pic>
        <p:nvPicPr>
          <p:cNvPr id="9" name="Picture 8" descr="IMG_1015.JPG"/>
          <p:cNvPicPr>
            <a:picLocks noChangeAspect="1"/>
          </p:cNvPicPr>
          <p:nvPr/>
        </p:nvPicPr>
        <p:blipFill>
          <a:blip r:embed="rId4" cstate="print"/>
          <a:srcRect t="2222"/>
          <a:stretch>
            <a:fillRect/>
          </a:stretch>
        </p:blipFill>
        <p:spPr>
          <a:xfrm>
            <a:off x="6246944" y="260648"/>
            <a:ext cx="2429512" cy="3168352"/>
          </a:xfrm>
          <a:prstGeom prst="rect">
            <a:avLst/>
          </a:prstGeom>
        </p:spPr>
      </p:pic>
      <p:pic>
        <p:nvPicPr>
          <p:cNvPr id="6" name="Picture 5" descr="Anna_Ballarat_01.jpg"/>
          <p:cNvPicPr>
            <a:picLocks noChangeAspect="1"/>
          </p:cNvPicPr>
          <p:nvPr/>
        </p:nvPicPr>
        <p:blipFill>
          <a:blip r:embed="rId5" cstate="print"/>
          <a:srcRect l="16071" r="8929"/>
          <a:stretch>
            <a:fillRect/>
          </a:stretch>
        </p:blipFill>
        <p:spPr>
          <a:xfrm>
            <a:off x="5724128" y="3645024"/>
            <a:ext cx="3024336" cy="3024336"/>
          </a:xfrm>
          <a:prstGeom prst="rect">
            <a:avLst/>
          </a:prstGeom>
        </p:spPr>
      </p:pic>
      <p:pic>
        <p:nvPicPr>
          <p:cNvPr id="8" name="Picture 7" descr="Jeanie_Ballarat_02.JPG"/>
          <p:cNvPicPr>
            <a:picLocks noChangeAspect="1"/>
          </p:cNvPicPr>
          <p:nvPr/>
        </p:nvPicPr>
        <p:blipFill>
          <a:blip r:embed="rId6" cstate="print"/>
          <a:srcRect l="18760" r="15895"/>
          <a:stretch>
            <a:fillRect/>
          </a:stretch>
        </p:blipFill>
        <p:spPr>
          <a:xfrm>
            <a:off x="251520" y="3645024"/>
            <a:ext cx="2664296" cy="3057942"/>
          </a:xfrm>
          <a:prstGeom prst="rect">
            <a:avLst/>
          </a:prstGeom>
        </p:spPr>
      </p:pic>
      <p:pic>
        <p:nvPicPr>
          <p:cNvPr id="10" name="Picture 9" descr="IMG_10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645024"/>
            <a:ext cx="226754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na_Bendigo_02.JPG"/>
          <p:cNvPicPr>
            <a:picLocks noChangeAspect="1"/>
          </p:cNvPicPr>
          <p:nvPr/>
        </p:nvPicPr>
        <p:blipFill>
          <a:blip r:embed="rId2" cstate="print"/>
          <a:srcRect l="5099" r="2565"/>
          <a:stretch>
            <a:fillRect/>
          </a:stretch>
        </p:blipFill>
        <p:spPr>
          <a:xfrm>
            <a:off x="3203848" y="188640"/>
            <a:ext cx="2592288" cy="3744416"/>
          </a:xfrm>
          <a:prstGeom prst="rect">
            <a:avLst/>
          </a:prstGeom>
        </p:spPr>
      </p:pic>
      <p:pic>
        <p:nvPicPr>
          <p:cNvPr id="7" name="Picture 6" descr="Anna_Bendigo_01.JPG"/>
          <p:cNvPicPr>
            <a:picLocks noChangeAspect="1"/>
          </p:cNvPicPr>
          <p:nvPr/>
        </p:nvPicPr>
        <p:blipFill>
          <a:blip r:embed="rId3" cstate="print"/>
          <a:srcRect r="6093" b="24033"/>
          <a:stretch>
            <a:fillRect/>
          </a:stretch>
        </p:blipFill>
        <p:spPr>
          <a:xfrm>
            <a:off x="6012160" y="3717032"/>
            <a:ext cx="2736304" cy="2952328"/>
          </a:xfrm>
          <a:prstGeom prst="rect">
            <a:avLst/>
          </a:prstGeom>
        </p:spPr>
      </p:pic>
      <p:pic>
        <p:nvPicPr>
          <p:cNvPr id="8" name="Picture 7" descr="Jeanie_Bendigo_01.JPG"/>
          <p:cNvPicPr>
            <a:picLocks noChangeAspect="1"/>
          </p:cNvPicPr>
          <p:nvPr/>
        </p:nvPicPr>
        <p:blipFill>
          <a:blip r:embed="rId4" cstate="print"/>
          <a:srcRect l="1954" t="6202" r="21835"/>
          <a:stretch>
            <a:fillRect/>
          </a:stretch>
        </p:blipFill>
        <p:spPr>
          <a:xfrm>
            <a:off x="251520" y="4077072"/>
            <a:ext cx="2808312" cy="2592288"/>
          </a:xfrm>
          <a:prstGeom prst="rect">
            <a:avLst/>
          </a:prstGeom>
        </p:spPr>
      </p:pic>
      <p:pic>
        <p:nvPicPr>
          <p:cNvPr id="9" name="Picture 8" descr="IMG_0177.JPG"/>
          <p:cNvPicPr>
            <a:picLocks noChangeAspect="1"/>
          </p:cNvPicPr>
          <p:nvPr/>
        </p:nvPicPr>
        <p:blipFill>
          <a:blip r:embed="rId5" cstate="print"/>
          <a:srcRect l="17478" t="2500" r="15000" b="10000"/>
          <a:stretch>
            <a:fillRect/>
          </a:stretch>
        </p:blipFill>
        <p:spPr>
          <a:xfrm>
            <a:off x="3203848" y="4149080"/>
            <a:ext cx="2593128" cy="2520280"/>
          </a:xfrm>
          <a:prstGeom prst="rect">
            <a:avLst/>
          </a:prstGeom>
        </p:spPr>
      </p:pic>
      <p:pic>
        <p:nvPicPr>
          <p:cNvPr id="5" name="Picture 4" descr="IMG_0006.JPG"/>
          <p:cNvPicPr>
            <a:picLocks noChangeAspect="1"/>
          </p:cNvPicPr>
          <p:nvPr/>
        </p:nvPicPr>
        <p:blipFill>
          <a:blip r:embed="rId6" cstate="print"/>
          <a:srcRect b="9644"/>
          <a:stretch>
            <a:fillRect/>
          </a:stretch>
        </p:blipFill>
        <p:spPr>
          <a:xfrm>
            <a:off x="5940152" y="188640"/>
            <a:ext cx="2808312" cy="3384376"/>
          </a:xfrm>
          <a:prstGeom prst="rect">
            <a:avLst/>
          </a:prstGeom>
        </p:spPr>
      </p:pic>
      <p:pic>
        <p:nvPicPr>
          <p:cNvPr id="10" name="Picture 9" descr="IMG_0165.JPG"/>
          <p:cNvPicPr>
            <a:picLocks noChangeAspect="1"/>
          </p:cNvPicPr>
          <p:nvPr/>
        </p:nvPicPr>
        <p:blipFill>
          <a:blip r:embed="rId7" cstate="print"/>
          <a:srcRect t="1954"/>
          <a:stretch>
            <a:fillRect/>
          </a:stretch>
        </p:blipFill>
        <p:spPr>
          <a:xfrm>
            <a:off x="251520" y="188640"/>
            <a:ext cx="280831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318448" cy="1224136"/>
          </a:xfrm>
        </p:spPr>
        <p:txBody>
          <a:bodyPr>
            <a:normAutofit fontScale="90000"/>
          </a:bodyPr>
          <a:lstStyle/>
          <a:p>
            <a:r>
              <a:rPr lang="en-AU" sz="4000" cap="none" dirty="0" smtClean="0">
                <a:latin typeface="Corbel" pitchFamily="34" charset="0"/>
              </a:rPr>
              <a:t>Socialising is All Part of the Deal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_1137.JPG"/>
          <p:cNvPicPr>
            <a:picLocks noChangeAspect="1"/>
          </p:cNvPicPr>
          <p:nvPr/>
        </p:nvPicPr>
        <p:blipFill>
          <a:blip r:embed="rId2" cstate="print"/>
          <a:srcRect l="15094" t="19898" r="24528"/>
          <a:stretch>
            <a:fillRect/>
          </a:stretch>
        </p:blipFill>
        <p:spPr>
          <a:xfrm>
            <a:off x="683568" y="3517010"/>
            <a:ext cx="3384376" cy="3008334"/>
          </a:xfrm>
          <a:prstGeom prst="rect">
            <a:avLst/>
          </a:prstGeom>
        </p:spPr>
      </p:pic>
      <p:pic>
        <p:nvPicPr>
          <p:cNvPr id="14" name="Picture 13" descr="DSC_0344.JPG"/>
          <p:cNvPicPr>
            <a:picLocks noChangeAspect="1"/>
          </p:cNvPicPr>
          <p:nvPr/>
        </p:nvPicPr>
        <p:blipFill>
          <a:blip r:embed="rId3" cstate="print"/>
          <a:srcRect l="16364" t="17726" r="18182"/>
          <a:stretch>
            <a:fillRect/>
          </a:stretch>
        </p:blipFill>
        <p:spPr>
          <a:xfrm>
            <a:off x="683568" y="404664"/>
            <a:ext cx="3384376" cy="28502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55976" y="221160"/>
            <a:ext cx="4392488" cy="6376192"/>
            <a:chOff x="3059832" y="3026655"/>
            <a:chExt cx="2232248" cy="3240360"/>
          </a:xfrm>
        </p:grpSpPr>
        <p:pic>
          <p:nvPicPr>
            <p:cNvPr id="7" name="Picture 6" descr="12.jpg"/>
            <p:cNvPicPr>
              <a:picLocks noChangeAspect="1"/>
            </p:cNvPicPr>
            <p:nvPr/>
          </p:nvPicPr>
          <p:blipFill>
            <a:blip r:embed="rId4" cstate="print"/>
            <a:srcRect l="2998" t="2146" r="4058" b="1261"/>
            <a:stretch>
              <a:fillRect/>
            </a:stretch>
          </p:blipFill>
          <p:spPr>
            <a:xfrm>
              <a:off x="3059832" y="3026655"/>
              <a:ext cx="2232248" cy="3240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79912" y="4293096"/>
              <a:ext cx="864096" cy="2346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latin typeface="Times New Roman" pitchFamily="18" charset="0"/>
                  <a:cs typeface="Times New Roman" pitchFamily="18" charset="0"/>
                </a:rPr>
                <a:t>Jeanie Beh</a:t>
              </a:r>
              <a:endParaRPr lang="en-A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rning_Tea_03.JPG"/>
          <p:cNvPicPr>
            <a:picLocks noChangeAspect="1"/>
          </p:cNvPicPr>
          <p:nvPr/>
        </p:nvPicPr>
        <p:blipFill>
          <a:blip r:embed="rId2" cstate="print"/>
          <a:srcRect t="16279"/>
          <a:stretch>
            <a:fillRect/>
          </a:stretch>
        </p:blipFill>
        <p:spPr>
          <a:xfrm>
            <a:off x="179512" y="3789040"/>
            <a:ext cx="4243138" cy="2664296"/>
          </a:xfrm>
          <a:prstGeom prst="rect">
            <a:avLst/>
          </a:prstGeom>
        </p:spPr>
      </p:pic>
      <p:pic>
        <p:nvPicPr>
          <p:cNvPr id="10" name="Picture 9" descr="Lynn_Jenny_01.JPG"/>
          <p:cNvPicPr>
            <a:picLocks noChangeAspect="1"/>
          </p:cNvPicPr>
          <p:nvPr/>
        </p:nvPicPr>
        <p:blipFill>
          <a:blip r:embed="rId3" cstate="print"/>
          <a:srcRect t="9302"/>
          <a:stretch>
            <a:fillRect/>
          </a:stretch>
        </p:blipFill>
        <p:spPr>
          <a:xfrm>
            <a:off x="4620004" y="620688"/>
            <a:ext cx="4128459" cy="2808312"/>
          </a:xfrm>
          <a:prstGeom prst="rect">
            <a:avLst/>
          </a:prstGeom>
        </p:spPr>
      </p:pic>
      <p:pic>
        <p:nvPicPr>
          <p:cNvPr id="6" name="Picture 5" descr="Arun_Judy.JPG"/>
          <p:cNvPicPr>
            <a:picLocks noChangeAspect="1"/>
          </p:cNvPicPr>
          <p:nvPr/>
        </p:nvPicPr>
        <p:blipFill>
          <a:blip r:embed="rId4" cstate="print"/>
          <a:srcRect t="10345"/>
          <a:stretch>
            <a:fillRect/>
          </a:stretch>
        </p:blipFill>
        <p:spPr>
          <a:xfrm>
            <a:off x="251520" y="620688"/>
            <a:ext cx="4176464" cy="2808312"/>
          </a:xfrm>
          <a:prstGeom prst="rect">
            <a:avLst/>
          </a:prstGeom>
        </p:spPr>
      </p:pic>
      <p:pic>
        <p:nvPicPr>
          <p:cNvPr id="9" name="Picture 8" descr="Greg_Judy.JPG"/>
          <p:cNvPicPr>
            <a:picLocks noChangeAspect="1"/>
          </p:cNvPicPr>
          <p:nvPr/>
        </p:nvPicPr>
        <p:blipFill>
          <a:blip r:embed="rId5" cstate="print"/>
          <a:srcRect t="17241" r="3448"/>
          <a:stretch>
            <a:fillRect/>
          </a:stretch>
        </p:blipFill>
        <p:spPr>
          <a:xfrm>
            <a:off x="4604004" y="3789040"/>
            <a:ext cx="41444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318448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Conclusion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die_Judy_Fiona_Jeanie_02.jpg"/>
          <p:cNvPicPr>
            <a:picLocks noChangeAspect="1"/>
          </p:cNvPicPr>
          <p:nvPr/>
        </p:nvPicPr>
        <p:blipFill>
          <a:blip r:embed="rId2" cstate="print"/>
          <a:srcRect l="5263"/>
          <a:stretch>
            <a:fillRect/>
          </a:stretch>
        </p:blipFill>
        <p:spPr>
          <a:xfrm>
            <a:off x="4860032" y="3645024"/>
            <a:ext cx="3888432" cy="3078342"/>
          </a:xfrm>
          <a:prstGeom prst="rect">
            <a:avLst/>
          </a:prstGeom>
        </p:spPr>
      </p:pic>
      <p:pic>
        <p:nvPicPr>
          <p:cNvPr id="11" name="Picture 10" descr="Group_02.JPG"/>
          <p:cNvPicPr>
            <a:picLocks noChangeAspect="1"/>
          </p:cNvPicPr>
          <p:nvPr/>
        </p:nvPicPr>
        <p:blipFill>
          <a:blip r:embed="rId3" cstate="print"/>
          <a:srcRect l="1705" t="4545" r="1136"/>
          <a:stretch>
            <a:fillRect/>
          </a:stretch>
        </p:blipFill>
        <p:spPr>
          <a:xfrm>
            <a:off x="467544" y="332656"/>
            <a:ext cx="4176464" cy="3077395"/>
          </a:xfrm>
          <a:prstGeom prst="rect">
            <a:avLst/>
          </a:prstGeom>
        </p:spPr>
      </p:pic>
      <p:pic>
        <p:nvPicPr>
          <p:cNvPr id="6" name="Picture 5" descr="Picture 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4032448" cy="3024337"/>
          </a:xfrm>
          <a:prstGeom prst="rect">
            <a:avLst/>
          </a:prstGeom>
        </p:spPr>
      </p:pic>
      <p:pic>
        <p:nvPicPr>
          <p:cNvPr id="8" name="Picture 7" descr="Elizabeth_Jeanie.JPG"/>
          <p:cNvPicPr>
            <a:picLocks noChangeAspect="1"/>
          </p:cNvPicPr>
          <p:nvPr/>
        </p:nvPicPr>
        <p:blipFill>
          <a:blip r:embed="rId5" cstate="print"/>
          <a:srcRect l="15789"/>
          <a:stretch>
            <a:fillRect/>
          </a:stretch>
        </p:blipFill>
        <p:spPr>
          <a:xfrm>
            <a:off x="4860032" y="332656"/>
            <a:ext cx="3456384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lass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76672"/>
            <a:ext cx="4104456" cy="2749985"/>
          </a:xfrm>
          <a:prstGeom prst="rect">
            <a:avLst/>
          </a:prstGeom>
        </p:spPr>
      </p:pic>
      <p:pic>
        <p:nvPicPr>
          <p:cNvPr id="7" name="Picture 6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105281" cy="2748164"/>
          </a:xfrm>
          <a:prstGeom prst="rect">
            <a:avLst/>
          </a:prstGeom>
        </p:spPr>
      </p:pic>
      <p:pic>
        <p:nvPicPr>
          <p:cNvPr id="8" name="Picture 7" descr="Maureen_Arun_03.JPG"/>
          <p:cNvPicPr>
            <a:picLocks noChangeAspect="1"/>
          </p:cNvPicPr>
          <p:nvPr/>
        </p:nvPicPr>
        <p:blipFill>
          <a:blip r:embed="rId4" cstate="print"/>
          <a:srcRect t="8473" r="15900"/>
          <a:stretch>
            <a:fillRect/>
          </a:stretch>
        </p:blipFill>
        <p:spPr>
          <a:xfrm>
            <a:off x="539552" y="3546012"/>
            <a:ext cx="3888432" cy="2835316"/>
          </a:xfrm>
          <a:prstGeom prst="rect">
            <a:avLst/>
          </a:prstGeom>
        </p:spPr>
      </p:pic>
      <p:pic>
        <p:nvPicPr>
          <p:cNvPr id="9" name="Picture 8" descr="Audrey_Jonathan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9" y="3559335"/>
            <a:ext cx="4104456" cy="274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cap="none" dirty="0" smtClean="0">
                <a:latin typeface="Corbel" pitchFamily="34" charset="0"/>
              </a:rPr>
              <a:t>Thank you very much.</a:t>
            </a:r>
            <a:br>
              <a:rPr lang="en-AU" cap="none" dirty="0" smtClean="0">
                <a:latin typeface="Corbel" pitchFamily="34" charset="0"/>
              </a:rPr>
            </a:br>
            <a:r>
              <a:rPr lang="en-AU" cap="none" dirty="0" smtClean="0">
                <a:latin typeface="Corbel" pitchFamily="34" charset="0"/>
              </a:rPr>
              <a:t/>
            </a:r>
            <a:br>
              <a:rPr lang="en-AU" cap="none" dirty="0" smtClean="0">
                <a:latin typeface="Corbel" pitchFamily="34" charset="0"/>
              </a:rPr>
            </a:br>
            <a:r>
              <a:rPr lang="en-AU" cap="none" dirty="0" smtClean="0">
                <a:latin typeface="Corbel" pitchFamily="34" charset="0"/>
              </a:rPr>
              <a:t>Any Questions?</a:t>
            </a:r>
            <a:endParaRPr lang="en-AU" cap="none" dirty="0">
              <a:latin typeface="Corbe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0" y="1340768"/>
            <a:ext cx="6172200" cy="8142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End of</a:t>
            </a:r>
            <a:r>
              <a:rPr kumimoji="0" lang="en-AU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Presentation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4" name="Picture 3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318448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What I Enjoy in My Role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888432" cy="2916324"/>
          </a:xfrm>
          <a:prstGeom prst="rect">
            <a:avLst/>
          </a:prstGeom>
        </p:spPr>
      </p:pic>
      <p:pic>
        <p:nvPicPr>
          <p:cNvPr id="6" name="Picture 5" descr="DSC_0007.JPG"/>
          <p:cNvPicPr>
            <a:picLocks noChangeAspect="1"/>
          </p:cNvPicPr>
          <p:nvPr/>
        </p:nvPicPr>
        <p:blipFill>
          <a:blip r:embed="rId3" cstate="print"/>
          <a:srcRect l="10169"/>
          <a:stretch>
            <a:fillRect/>
          </a:stretch>
        </p:blipFill>
        <p:spPr>
          <a:xfrm>
            <a:off x="4644007" y="332656"/>
            <a:ext cx="4009681" cy="2988036"/>
          </a:xfrm>
          <a:prstGeom prst="rect">
            <a:avLst/>
          </a:prstGeom>
        </p:spPr>
      </p:pic>
      <p:pic>
        <p:nvPicPr>
          <p:cNvPr id="9" name="Picture 8" descr="DSC_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4981"/>
            <a:ext cx="4084101" cy="2736347"/>
          </a:xfrm>
          <a:prstGeom prst="rect">
            <a:avLst/>
          </a:prstGeom>
        </p:spPr>
      </p:pic>
      <p:pic>
        <p:nvPicPr>
          <p:cNvPr id="10" name="Picture 9" descr="Amita_Jeanie_Arun.JPG"/>
          <p:cNvPicPr>
            <a:picLocks noChangeAspect="1"/>
          </p:cNvPicPr>
          <p:nvPr/>
        </p:nvPicPr>
        <p:blipFill>
          <a:blip r:embed="rId5" cstate="print"/>
          <a:srcRect l="11667" b="15556"/>
          <a:stretch>
            <a:fillRect/>
          </a:stretch>
        </p:blipFill>
        <p:spPr>
          <a:xfrm>
            <a:off x="395536" y="465803"/>
            <a:ext cx="4032448" cy="289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391.JPG"/>
          <p:cNvPicPr>
            <a:picLocks noChangeAspect="1"/>
          </p:cNvPicPr>
          <p:nvPr/>
        </p:nvPicPr>
        <p:blipFill>
          <a:blip r:embed="rId2" cstate="print"/>
          <a:srcRect t="5128"/>
          <a:stretch>
            <a:fillRect/>
          </a:stretch>
        </p:blipFill>
        <p:spPr>
          <a:xfrm>
            <a:off x="251520" y="764704"/>
            <a:ext cx="4191510" cy="2664296"/>
          </a:xfrm>
          <a:prstGeom prst="rect">
            <a:avLst/>
          </a:prstGeom>
        </p:spPr>
      </p:pic>
      <p:pic>
        <p:nvPicPr>
          <p:cNvPr id="8" name="Picture 7" descr="DSC_1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805" y="3573016"/>
            <a:ext cx="4190659" cy="2807742"/>
          </a:xfrm>
          <a:prstGeom prst="rect">
            <a:avLst/>
          </a:prstGeom>
        </p:spPr>
      </p:pic>
      <p:pic>
        <p:nvPicPr>
          <p:cNvPr id="9" name="Picture 8" descr="DSC_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4104456" cy="2749985"/>
          </a:xfrm>
          <a:prstGeom prst="rect">
            <a:avLst/>
          </a:prstGeom>
        </p:spPr>
      </p:pic>
      <p:pic>
        <p:nvPicPr>
          <p:cNvPr id="12" name="Picture 11" descr="DSC_0048.JPG"/>
          <p:cNvPicPr>
            <a:picLocks noChangeAspect="1"/>
          </p:cNvPicPr>
          <p:nvPr/>
        </p:nvPicPr>
        <p:blipFill>
          <a:blip r:embed="rId5" cstate="print"/>
          <a:srcRect t="3116"/>
          <a:stretch>
            <a:fillRect/>
          </a:stretch>
        </p:blipFill>
        <p:spPr>
          <a:xfrm>
            <a:off x="4572000" y="764704"/>
            <a:ext cx="4104456" cy="266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212976"/>
            <a:ext cx="5886400" cy="1656184"/>
          </a:xfrm>
        </p:spPr>
        <p:txBody>
          <a:bodyPr>
            <a:normAutofit/>
          </a:bodyPr>
          <a:lstStyle/>
          <a:p>
            <a:r>
              <a:rPr lang="en-AU" sz="3200" cap="none" dirty="0" smtClean="0">
                <a:latin typeface="Corbel" pitchFamily="34" charset="0"/>
              </a:rPr>
              <a:t>Support That the Tutors and Organisation Have Given Me and Other Volunteers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377.JPG"/>
          <p:cNvPicPr>
            <a:picLocks noChangeAspect="1"/>
          </p:cNvPicPr>
          <p:nvPr/>
        </p:nvPicPr>
        <p:blipFill>
          <a:blip r:embed="rId2" cstate="print"/>
          <a:srcRect l="12900" t="12500" r="6700"/>
          <a:stretch>
            <a:fillRect/>
          </a:stretch>
        </p:blipFill>
        <p:spPr>
          <a:xfrm>
            <a:off x="467544" y="260649"/>
            <a:ext cx="4048907" cy="2952328"/>
          </a:xfrm>
          <a:prstGeom prst="rect">
            <a:avLst/>
          </a:prstGeom>
        </p:spPr>
      </p:pic>
      <p:pic>
        <p:nvPicPr>
          <p:cNvPr id="10" name="Picture 9" descr="DSC_1112.JPG"/>
          <p:cNvPicPr>
            <a:picLocks noChangeAspect="1"/>
          </p:cNvPicPr>
          <p:nvPr/>
        </p:nvPicPr>
        <p:blipFill>
          <a:blip r:embed="rId3" cstate="print"/>
          <a:srcRect r="4549"/>
          <a:stretch>
            <a:fillRect/>
          </a:stretch>
        </p:blipFill>
        <p:spPr>
          <a:xfrm>
            <a:off x="4644008" y="3356992"/>
            <a:ext cx="4104456" cy="2881040"/>
          </a:xfrm>
          <a:prstGeom prst="rect">
            <a:avLst/>
          </a:prstGeom>
        </p:spPr>
      </p:pic>
      <p:pic>
        <p:nvPicPr>
          <p:cNvPr id="11" name="Picture 10" descr="Volunteer_02.JPG"/>
          <p:cNvPicPr>
            <a:picLocks noChangeAspect="1"/>
          </p:cNvPicPr>
          <p:nvPr/>
        </p:nvPicPr>
        <p:blipFill>
          <a:blip r:embed="rId4" cstate="print"/>
          <a:srcRect r="9805"/>
          <a:stretch>
            <a:fillRect/>
          </a:stretch>
        </p:blipFill>
        <p:spPr>
          <a:xfrm>
            <a:off x="525580" y="3356992"/>
            <a:ext cx="3974412" cy="2952328"/>
          </a:xfrm>
          <a:prstGeom prst="rect">
            <a:avLst/>
          </a:prstGeom>
        </p:spPr>
      </p:pic>
      <p:pic>
        <p:nvPicPr>
          <p:cNvPr id="8" name="Picture 7" descr="Geraldine_Anu_01.JPG"/>
          <p:cNvPicPr>
            <a:picLocks noChangeAspect="1"/>
          </p:cNvPicPr>
          <p:nvPr/>
        </p:nvPicPr>
        <p:blipFill>
          <a:blip r:embed="rId5" cstate="print"/>
          <a:srcRect l="7143" t="7273"/>
          <a:stretch>
            <a:fillRect/>
          </a:stretch>
        </p:blipFill>
        <p:spPr>
          <a:xfrm>
            <a:off x="4788024" y="264802"/>
            <a:ext cx="3960440" cy="296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906" t="4141" r="2548" b="2685"/>
          <a:stretch>
            <a:fillRect/>
          </a:stretch>
        </p:blipFill>
        <p:spPr>
          <a:xfrm>
            <a:off x="2143107" y="239940"/>
            <a:ext cx="4429157" cy="64294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501008"/>
            <a:ext cx="5886400" cy="1008112"/>
          </a:xfrm>
        </p:spPr>
        <p:txBody>
          <a:bodyPr>
            <a:normAutofit fontScale="90000"/>
          </a:bodyPr>
          <a:lstStyle/>
          <a:p>
            <a:r>
              <a:rPr lang="en-AU" sz="3200" cap="none" dirty="0" smtClean="0">
                <a:latin typeface="Corbel" pitchFamily="34" charset="0"/>
              </a:rPr>
              <a:t>Other Training That Has Been Offered to Me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1324</TotalTime>
  <Words>54</Words>
  <Application>Microsoft Macintosh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Challenges I Have Faced in My Role</vt:lpstr>
      <vt:lpstr>PowerPoint Presentation</vt:lpstr>
      <vt:lpstr>What I Enjoy in My Role</vt:lpstr>
      <vt:lpstr>PowerPoint Presentation</vt:lpstr>
      <vt:lpstr>PowerPoint Presentation</vt:lpstr>
      <vt:lpstr>Support That the Tutors and Organisation Have Given Me and Other Volunteers</vt:lpstr>
      <vt:lpstr>PowerPoint Presentation</vt:lpstr>
      <vt:lpstr>PowerPoint Presentation</vt:lpstr>
      <vt:lpstr>Other Training That Has Been Offered to Me</vt:lpstr>
      <vt:lpstr>PowerPoint Presentation</vt:lpstr>
      <vt:lpstr>Mentoring and Sharing</vt:lpstr>
      <vt:lpstr>PowerPoint Presentation</vt:lpstr>
      <vt:lpstr>PowerPoint Presentation</vt:lpstr>
      <vt:lpstr>PowerPoint Presentation</vt:lpstr>
      <vt:lpstr>Socialising is All Part of the Deal</vt:lpstr>
      <vt:lpstr>PowerPoint Presentation</vt:lpstr>
      <vt:lpstr>PowerPoint Presentation</vt:lpstr>
      <vt:lpstr>Conclusion</vt:lpstr>
      <vt:lpstr>PowerPoint Presentation</vt:lpstr>
      <vt:lpstr>Thank you very much.  Any Questions?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Jeanie</dc:creator>
  <cp:lastModifiedBy>Catherine Devlin</cp:lastModifiedBy>
  <cp:revision>138</cp:revision>
  <dcterms:created xsi:type="dcterms:W3CDTF">2012-09-20T23:38:56Z</dcterms:created>
  <dcterms:modified xsi:type="dcterms:W3CDTF">2012-10-25T05:12:37Z</dcterms:modified>
</cp:coreProperties>
</file>