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400" r:id="rId4"/>
    <p:sldId id="271" r:id="rId5"/>
    <p:sldId id="363" r:id="rId6"/>
    <p:sldId id="265" r:id="rId7"/>
    <p:sldId id="381" r:id="rId8"/>
    <p:sldId id="383" r:id="rId9"/>
    <p:sldId id="401" r:id="rId10"/>
    <p:sldId id="385" r:id="rId11"/>
    <p:sldId id="293" r:id="rId12"/>
    <p:sldId id="402" r:id="rId13"/>
    <p:sldId id="268" r:id="rId14"/>
    <p:sldId id="366" r:id="rId15"/>
    <p:sldId id="296" r:id="rId16"/>
    <p:sldId id="367" r:id="rId17"/>
    <p:sldId id="324" r:id="rId18"/>
    <p:sldId id="322" r:id="rId19"/>
    <p:sldId id="368" r:id="rId20"/>
    <p:sldId id="274" r:id="rId21"/>
    <p:sldId id="369" r:id="rId22"/>
    <p:sldId id="394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2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82236-3458-42B5-8ED1-29A6D61BC4B8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63D5B-44F9-4016-BCD5-581541DF7DBF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752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54D750-9B1B-47D4-B831-9D89F9BB4FF7}" type="datetimeFigureOut">
              <a:rPr lang="en-AU" smtClean="0"/>
              <a:pPr/>
              <a:t>25/10/12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AU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49BC36D-185F-4681-8B24-E71B46F5F23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ogo_HCEC.jpg"/>
          <p:cNvPicPr>
            <a:picLocks noChangeAspect="1"/>
          </p:cNvPicPr>
          <p:nvPr/>
        </p:nvPicPr>
        <p:blipFill>
          <a:blip r:embed="rId2" cstate="print"/>
          <a:srcRect b="28806"/>
          <a:stretch>
            <a:fillRect/>
          </a:stretch>
        </p:blipFill>
        <p:spPr>
          <a:xfrm>
            <a:off x="2386561" y="2492896"/>
            <a:ext cx="5065759" cy="121336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86000" y="1340768"/>
            <a:ext cx="6172200" cy="814242"/>
          </a:xfrm>
        </p:spPr>
        <p:txBody>
          <a:bodyPr>
            <a:normAutofit/>
          </a:bodyPr>
          <a:lstStyle/>
          <a:p>
            <a:r>
              <a:rPr lang="en-AU" sz="4000" cap="none" dirty="0" smtClean="0">
                <a:latin typeface="Corbel" pitchFamily="34" charset="0"/>
              </a:rPr>
              <a:t>Later Life Learning Forum</a:t>
            </a:r>
            <a:endParaRPr lang="en-AU" sz="4000" cap="none" dirty="0">
              <a:latin typeface="Corbel" pitchFamily="34" charset="0"/>
            </a:endParaRPr>
          </a:p>
        </p:txBody>
      </p:sp>
      <p:pic>
        <p:nvPicPr>
          <p:cNvPr id="12" name="Picture 11" descr="Learn Local logo - COLOUR_Print.jpg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5820" y="3789040"/>
            <a:ext cx="1080556" cy="755932"/>
          </a:xfrm>
          <a:prstGeom prst="rect">
            <a:avLst/>
          </a:prstGeom>
        </p:spPr>
      </p:pic>
      <p:pic>
        <p:nvPicPr>
          <p:cNvPr id="13" name="Picture 12" descr="hacc_one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3717032"/>
            <a:ext cx="1656184" cy="911543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2483768" y="5291354"/>
            <a:ext cx="2808312" cy="10179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JEANIE BEH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AU" b="1" dirty="0" smtClean="0">
                <a:solidFill>
                  <a:schemeClr val="tx2"/>
                </a:solidFill>
                <a:latin typeface="Corbel" pitchFamily="34" charset="0"/>
              </a:rPr>
              <a:t>Computer Class Tutor</a:t>
            </a: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oup sho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789" y="2780928"/>
            <a:ext cx="8553676" cy="352839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3568" y="548680"/>
            <a:ext cx="7467600" cy="1872208"/>
          </a:xfrm>
        </p:spPr>
        <p:txBody>
          <a:bodyPr>
            <a:noAutofit/>
          </a:bodyPr>
          <a:lstStyle/>
          <a:p>
            <a:pPr algn="ctr"/>
            <a:r>
              <a:rPr lang="en-AU" sz="3600" b="1" cap="none" dirty="0" smtClean="0">
                <a:latin typeface="Corbel" pitchFamily="34" charset="0"/>
              </a:rPr>
              <a:t>“Everyone has something worth giving and that is the real power of volunteering.”</a:t>
            </a:r>
            <a:endParaRPr lang="en-AU" sz="3600" b="1" cap="none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nu_Fiona_01.JPG"/>
          <p:cNvPicPr>
            <a:picLocks noChangeAspect="1"/>
          </p:cNvPicPr>
          <p:nvPr/>
        </p:nvPicPr>
        <p:blipFill>
          <a:blip r:embed="rId2" cstate="print"/>
          <a:srcRect l="5263" b="5237"/>
          <a:stretch>
            <a:fillRect/>
          </a:stretch>
        </p:blipFill>
        <p:spPr>
          <a:xfrm>
            <a:off x="395536" y="3789040"/>
            <a:ext cx="3888432" cy="2605966"/>
          </a:xfrm>
          <a:prstGeom prst="rect">
            <a:avLst/>
          </a:prstGeom>
        </p:spPr>
      </p:pic>
      <p:pic>
        <p:nvPicPr>
          <p:cNvPr id="10" name="Picture 9" descr="Doreen_Jeanie.jpg"/>
          <p:cNvPicPr>
            <a:picLocks noChangeAspect="1"/>
          </p:cNvPicPr>
          <p:nvPr/>
        </p:nvPicPr>
        <p:blipFill>
          <a:blip r:embed="rId3" cstate="print"/>
          <a:srcRect l="8654" t="26216" r="30609" b="5281"/>
          <a:stretch>
            <a:fillRect/>
          </a:stretch>
        </p:blipFill>
        <p:spPr>
          <a:xfrm>
            <a:off x="683568" y="455453"/>
            <a:ext cx="3600400" cy="3045555"/>
          </a:xfrm>
          <a:prstGeom prst="rect">
            <a:avLst/>
          </a:prstGeom>
        </p:spPr>
      </p:pic>
      <p:pic>
        <p:nvPicPr>
          <p:cNvPr id="4" name="Picture 3" descr="Fiona_Amita_02.JPG"/>
          <p:cNvPicPr>
            <a:picLocks noChangeAspect="1"/>
          </p:cNvPicPr>
          <p:nvPr/>
        </p:nvPicPr>
        <p:blipFill>
          <a:blip r:embed="rId4" cstate="print"/>
          <a:srcRect t="2703" r="8509"/>
          <a:stretch>
            <a:fillRect/>
          </a:stretch>
        </p:blipFill>
        <p:spPr>
          <a:xfrm>
            <a:off x="4499992" y="535083"/>
            <a:ext cx="4162561" cy="2965925"/>
          </a:xfrm>
          <a:prstGeom prst="rect">
            <a:avLst/>
          </a:prstGeom>
        </p:spPr>
      </p:pic>
      <p:pic>
        <p:nvPicPr>
          <p:cNvPr id="5" name="Picture 4" descr="DSC_0004 (3).JPG"/>
          <p:cNvPicPr>
            <a:picLocks noChangeAspect="1"/>
          </p:cNvPicPr>
          <p:nvPr/>
        </p:nvPicPr>
        <p:blipFill>
          <a:blip r:embed="rId5" cstate="print"/>
          <a:srcRect l="7354" t="11905" r="3390" b="2381"/>
          <a:stretch>
            <a:fillRect/>
          </a:stretch>
        </p:blipFill>
        <p:spPr>
          <a:xfrm>
            <a:off x="4499992" y="3789039"/>
            <a:ext cx="4248472" cy="273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86000" y="3622870"/>
            <a:ext cx="6462464" cy="814242"/>
          </a:xfrm>
        </p:spPr>
        <p:txBody>
          <a:bodyPr>
            <a:normAutofit/>
          </a:bodyPr>
          <a:lstStyle/>
          <a:p>
            <a:r>
              <a:rPr lang="en-AU" sz="4000" cap="none" dirty="0" smtClean="0">
                <a:latin typeface="Corbel" pitchFamily="34" charset="0"/>
              </a:rPr>
              <a:t>My Volunteering Experience</a:t>
            </a:r>
            <a:endParaRPr lang="en-AU" sz="4000" cap="none" dirty="0">
              <a:latin typeface="Corbel" pitchFamily="34" charset="0"/>
            </a:endParaRPr>
          </a:p>
        </p:txBody>
      </p:sp>
      <p:pic>
        <p:nvPicPr>
          <p:cNvPr id="3" name="Picture 2" descr="Logo_HCEC.jpg"/>
          <p:cNvPicPr>
            <a:picLocks noChangeAspect="1"/>
          </p:cNvPicPr>
          <p:nvPr/>
        </p:nvPicPr>
        <p:blipFill>
          <a:blip r:embed="rId2" cstate="print"/>
          <a:srcRect b="28806"/>
          <a:stretch>
            <a:fillRect/>
          </a:stretch>
        </p:blipFill>
        <p:spPr>
          <a:xfrm>
            <a:off x="6211995" y="5784999"/>
            <a:ext cx="1888397" cy="452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fternoon_Class_01.jpg"/>
          <p:cNvPicPr>
            <a:picLocks noChangeAspect="1"/>
          </p:cNvPicPr>
          <p:nvPr/>
        </p:nvPicPr>
        <p:blipFill>
          <a:blip r:embed="rId2" cstate="print"/>
          <a:srcRect b="144"/>
          <a:stretch>
            <a:fillRect/>
          </a:stretch>
        </p:blipFill>
        <p:spPr>
          <a:xfrm>
            <a:off x="179512" y="1196752"/>
            <a:ext cx="8568952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86000" y="3356992"/>
            <a:ext cx="6318448" cy="1368152"/>
          </a:xfrm>
        </p:spPr>
        <p:txBody>
          <a:bodyPr>
            <a:normAutofit/>
          </a:bodyPr>
          <a:lstStyle/>
          <a:p>
            <a:r>
              <a:rPr lang="en-AU" sz="4000" cap="none" dirty="0" smtClean="0">
                <a:latin typeface="Corbel" pitchFamily="34" charset="0"/>
              </a:rPr>
              <a:t>What I Do as a Computer Class Volunteer</a:t>
            </a:r>
            <a:endParaRPr lang="en-AU" sz="4000" cap="none" dirty="0">
              <a:latin typeface="Corbel" pitchFamily="34" charset="0"/>
            </a:endParaRPr>
          </a:p>
        </p:txBody>
      </p:sp>
      <p:pic>
        <p:nvPicPr>
          <p:cNvPr id="3" name="Picture 2" descr="Logo_HCEC.jpg"/>
          <p:cNvPicPr>
            <a:picLocks noChangeAspect="1"/>
          </p:cNvPicPr>
          <p:nvPr/>
        </p:nvPicPr>
        <p:blipFill>
          <a:blip r:embed="rId2" cstate="print"/>
          <a:srcRect b="28806"/>
          <a:stretch>
            <a:fillRect/>
          </a:stretch>
        </p:blipFill>
        <p:spPr>
          <a:xfrm>
            <a:off x="6211995" y="5784999"/>
            <a:ext cx="1888397" cy="452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lass_04.JPG"/>
          <p:cNvPicPr>
            <a:picLocks noChangeAspect="1"/>
          </p:cNvPicPr>
          <p:nvPr/>
        </p:nvPicPr>
        <p:blipFill>
          <a:blip r:embed="rId2" cstate="print"/>
          <a:srcRect t="28245" b="9971"/>
          <a:stretch>
            <a:fillRect/>
          </a:stretch>
        </p:blipFill>
        <p:spPr>
          <a:xfrm>
            <a:off x="5220072" y="3413017"/>
            <a:ext cx="3528392" cy="3256343"/>
          </a:xfrm>
          <a:prstGeom prst="rect">
            <a:avLst/>
          </a:prstGeom>
        </p:spPr>
      </p:pic>
      <p:pic>
        <p:nvPicPr>
          <p:cNvPr id="8" name="Picture 7" descr="DSC_0006 (2).JPG"/>
          <p:cNvPicPr>
            <a:picLocks noChangeAspect="1"/>
          </p:cNvPicPr>
          <p:nvPr/>
        </p:nvPicPr>
        <p:blipFill>
          <a:blip r:embed="rId3" cstate="print"/>
          <a:srcRect t="2334" b="1968"/>
          <a:stretch>
            <a:fillRect/>
          </a:stretch>
        </p:blipFill>
        <p:spPr>
          <a:xfrm>
            <a:off x="395536" y="260648"/>
            <a:ext cx="4608512" cy="2952328"/>
          </a:xfrm>
          <a:prstGeom prst="rect">
            <a:avLst/>
          </a:prstGeom>
        </p:spPr>
      </p:pic>
      <p:pic>
        <p:nvPicPr>
          <p:cNvPr id="4" name="Picture 4" descr="\\HCEC6SERV\Filing Cabinet2\Pictures\Pictures\Computer classes\2011\tues pm june\DSC_11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9129" y="3429000"/>
            <a:ext cx="4624919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lass_03.JPG"/>
          <p:cNvPicPr>
            <a:picLocks noChangeAspect="1"/>
          </p:cNvPicPr>
          <p:nvPr/>
        </p:nvPicPr>
        <p:blipFill>
          <a:blip r:embed="rId5" cstate="print"/>
          <a:srcRect r="18334"/>
          <a:stretch>
            <a:fillRect/>
          </a:stretch>
        </p:blipFill>
        <p:spPr>
          <a:xfrm>
            <a:off x="5220071" y="332656"/>
            <a:ext cx="3528393" cy="2894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86000" y="3622870"/>
            <a:ext cx="6318448" cy="814242"/>
          </a:xfrm>
        </p:spPr>
        <p:txBody>
          <a:bodyPr>
            <a:normAutofit/>
          </a:bodyPr>
          <a:lstStyle/>
          <a:p>
            <a:r>
              <a:rPr lang="en-AU" sz="4000" cap="none" dirty="0" smtClean="0">
                <a:latin typeface="Corbel" pitchFamily="34" charset="0"/>
              </a:rPr>
              <a:t>What We Teach in Our Class</a:t>
            </a:r>
            <a:endParaRPr lang="en-AU" sz="4000" cap="none" dirty="0">
              <a:latin typeface="Corbel" pitchFamily="34" charset="0"/>
            </a:endParaRPr>
          </a:p>
        </p:txBody>
      </p:sp>
      <p:pic>
        <p:nvPicPr>
          <p:cNvPr id="3" name="Picture 2" descr="Logo_HCEC.jpg"/>
          <p:cNvPicPr>
            <a:picLocks noChangeAspect="1"/>
          </p:cNvPicPr>
          <p:nvPr/>
        </p:nvPicPr>
        <p:blipFill>
          <a:blip r:embed="rId2" cstate="print"/>
          <a:srcRect b="28806"/>
          <a:stretch>
            <a:fillRect/>
          </a:stretch>
        </p:blipFill>
        <p:spPr>
          <a:xfrm>
            <a:off x="6211995" y="5784999"/>
            <a:ext cx="1888397" cy="452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book cover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970465" cy="3744416"/>
          </a:xfrm>
          <a:prstGeom prst="rect">
            <a:avLst/>
          </a:prstGeom>
        </p:spPr>
      </p:pic>
      <p:pic>
        <p:nvPicPr>
          <p:cNvPr id="4" name="Content Placeholder 3" descr="photobook inside_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3821602" y="2924944"/>
            <a:ext cx="4926862" cy="374441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rd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102" t="1585" r="52005" b="54042"/>
          <a:stretch>
            <a:fillRect/>
          </a:stretch>
        </p:blipFill>
        <p:spPr>
          <a:xfrm rot="16200000">
            <a:off x="6136666" y="817202"/>
            <a:ext cx="3063356" cy="2016224"/>
          </a:xfrm>
        </p:spPr>
      </p:pic>
      <p:pic>
        <p:nvPicPr>
          <p:cNvPr id="7" name="Content Placeholder 3" descr="card.jpg"/>
          <p:cNvPicPr>
            <a:picLocks noChangeAspect="1"/>
          </p:cNvPicPr>
          <p:nvPr/>
        </p:nvPicPr>
        <p:blipFill>
          <a:blip r:embed="rId2" cstate="print"/>
          <a:srcRect l="52919" t="1875" b="52957"/>
          <a:stretch>
            <a:fillRect/>
          </a:stretch>
        </p:blipFill>
        <p:spPr>
          <a:xfrm rot="5400000">
            <a:off x="6151661" y="4120609"/>
            <a:ext cx="3057322" cy="2040180"/>
          </a:xfrm>
          <a:prstGeom prst="rect">
            <a:avLst/>
          </a:prstGeom>
        </p:spPr>
      </p:pic>
      <p:pic>
        <p:nvPicPr>
          <p:cNvPr id="8" name="Content Placeholder 3" descr="card.jpg"/>
          <p:cNvPicPr>
            <a:picLocks noChangeAspect="1"/>
          </p:cNvPicPr>
          <p:nvPr/>
        </p:nvPicPr>
        <p:blipFill>
          <a:blip r:embed="rId2" cstate="print"/>
          <a:srcRect l="1102" t="53882" r="52947"/>
          <a:stretch>
            <a:fillRect/>
          </a:stretch>
        </p:blipFill>
        <p:spPr>
          <a:xfrm rot="16200000">
            <a:off x="4120442" y="817202"/>
            <a:ext cx="2991347" cy="2088233"/>
          </a:xfrm>
          <a:prstGeom prst="rect">
            <a:avLst/>
          </a:prstGeom>
        </p:spPr>
      </p:pic>
      <p:pic>
        <p:nvPicPr>
          <p:cNvPr id="6" name="Content Placeholder 3" descr="card.jpg"/>
          <p:cNvPicPr>
            <a:picLocks noChangeAspect="1"/>
          </p:cNvPicPr>
          <p:nvPr/>
        </p:nvPicPr>
        <p:blipFill>
          <a:blip r:embed="rId2" cstate="print"/>
          <a:srcRect l="52919" t="53274"/>
          <a:stretch>
            <a:fillRect/>
          </a:stretch>
        </p:blipFill>
        <p:spPr>
          <a:xfrm rot="5400000">
            <a:off x="4076304" y="4085432"/>
            <a:ext cx="3057324" cy="2110532"/>
          </a:xfrm>
          <a:prstGeom prst="rect">
            <a:avLst/>
          </a:prstGeom>
        </p:spPr>
      </p:pic>
      <p:pic>
        <p:nvPicPr>
          <p:cNvPr id="9" name="Content Placeholder 3" descr="Calend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379" y="353932"/>
            <a:ext cx="4249613" cy="3003060"/>
          </a:xfrm>
          <a:prstGeom prst="rect">
            <a:avLst/>
          </a:prstGeom>
        </p:spPr>
      </p:pic>
      <p:pic>
        <p:nvPicPr>
          <p:cNvPr id="10" name="Content Placeholder 3" descr="SweetheartAward_a.jpg"/>
          <p:cNvPicPr>
            <a:picLocks noChangeAspect="1"/>
          </p:cNvPicPr>
          <p:nvPr/>
        </p:nvPicPr>
        <p:blipFill>
          <a:blip r:embed="rId4" cstate="print"/>
          <a:srcRect l="987" t="1490" r="1348" b="1279"/>
          <a:stretch>
            <a:fillRect/>
          </a:stretch>
        </p:blipFill>
        <p:spPr>
          <a:xfrm>
            <a:off x="251520" y="3518465"/>
            <a:ext cx="4104456" cy="3150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86000" y="3429000"/>
            <a:ext cx="6318448" cy="1296144"/>
          </a:xfrm>
        </p:spPr>
        <p:txBody>
          <a:bodyPr>
            <a:normAutofit fontScale="90000"/>
          </a:bodyPr>
          <a:lstStyle/>
          <a:p>
            <a:r>
              <a:rPr lang="en-AU" sz="4000" cap="none" dirty="0" smtClean="0">
                <a:latin typeface="Corbel" pitchFamily="34" charset="0"/>
              </a:rPr>
              <a:t>Who Comes to Our Computer Class?</a:t>
            </a:r>
            <a:endParaRPr lang="en-AU" sz="4000" cap="none" dirty="0">
              <a:latin typeface="Corbel" pitchFamily="34" charset="0"/>
            </a:endParaRPr>
          </a:p>
        </p:txBody>
      </p:sp>
      <p:pic>
        <p:nvPicPr>
          <p:cNvPr id="3" name="Picture 2" descr="Logo_HCEC.jpg"/>
          <p:cNvPicPr>
            <a:picLocks noChangeAspect="1"/>
          </p:cNvPicPr>
          <p:nvPr/>
        </p:nvPicPr>
        <p:blipFill>
          <a:blip r:embed="rId2" cstate="print"/>
          <a:srcRect b="28806"/>
          <a:stretch>
            <a:fillRect/>
          </a:stretch>
        </p:blipFill>
        <p:spPr>
          <a:xfrm>
            <a:off x="6211995" y="5784999"/>
            <a:ext cx="1888397" cy="452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71810"/>
            <a:ext cx="7467600" cy="580926"/>
          </a:xfrm>
        </p:spPr>
        <p:txBody>
          <a:bodyPr/>
          <a:lstStyle/>
          <a:p>
            <a:r>
              <a:rPr lang="en-AU" b="1" cap="none" dirty="0" smtClean="0">
                <a:latin typeface="Corbel" pitchFamily="34" charset="0"/>
              </a:rPr>
              <a:t>About Me</a:t>
            </a:r>
            <a:endParaRPr lang="en-AU" b="1" cap="none" dirty="0"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AU" dirty="0" smtClean="0">
                <a:latin typeface="Corbel" pitchFamily="34" charset="0"/>
              </a:rPr>
              <a:t>Background</a:t>
            </a:r>
          </a:p>
          <a:p>
            <a:r>
              <a:rPr lang="en-AU" dirty="0" smtClean="0">
                <a:latin typeface="Corbel" pitchFamily="34" charset="0"/>
              </a:rPr>
              <a:t>Qualifications</a:t>
            </a:r>
          </a:p>
          <a:p>
            <a:r>
              <a:rPr lang="en-AU" dirty="0" smtClean="0">
                <a:latin typeface="Corbel" pitchFamily="34" charset="0"/>
              </a:rPr>
              <a:t>Work Experiences</a:t>
            </a:r>
          </a:p>
          <a:p>
            <a:r>
              <a:rPr lang="en-AU" dirty="0" smtClean="0">
                <a:latin typeface="Corbel" pitchFamily="34" charset="0"/>
              </a:rPr>
              <a:t>Research</a:t>
            </a:r>
          </a:p>
        </p:txBody>
      </p:sp>
      <p:pic>
        <p:nvPicPr>
          <p:cNvPr id="11" name="Picture 10" descr="Logo_JBS.jpg"/>
          <p:cNvPicPr>
            <a:picLocks noChangeAspect="1"/>
          </p:cNvPicPr>
          <p:nvPr/>
        </p:nvPicPr>
        <p:blipFill>
          <a:blip r:embed="rId2" cstate="print"/>
          <a:srcRect l="26375" t="21975" r="26375" b="60435"/>
          <a:stretch>
            <a:fillRect/>
          </a:stretch>
        </p:blipFill>
        <p:spPr>
          <a:xfrm>
            <a:off x="6516216" y="5157192"/>
            <a:ext cx="2187090" cy="1152128"/>
          </a:xfrm>
          <a:prstGeom prst="rect">
            <a:avLst/>
          </a:prstGeom>
        </p:spPr>
      </p:pic>
      <p:pic>
        <p:nvPicPr>
          <p:cNvPr id="17" name="Picture 16" descr="Logo_Swinbur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157192"/>
            <a:ext cx="2230594" cy="113716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2215" t="7875" r="68993" b="78688"/>
          <a:stretch>
            <a:fillRect/>
          </a:stretch>
        </p:blipFill>
        <p:spPr bwMode="auto">
          <a:xfrm>
            <a:off x="3059832" y="5157192"/>
            <a:ext cx="3240361" cy="1134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lma_Greg_01.JPG"/>
          <p:cNvPicPr>
            <a:picLocks noChangeAspect="1"/>
          </p:cNvPicPr>
          <p:nvPr/>
        </p:nvPicPr>
        <p:blipFill>
          <a:blip r:embed="rId2" cstate="print"/>
          <a:srcRect l="7143" t="4762" r="8929" b="6851"/>
          <a:stretch>
            <a:fillRect/>
          </a:stretch>
        </p:blipFill>
        <p:spPr>
          <a:xfrm>
            <a:off x="5076056" y="3522457"/>
            <a:ext cx="3672408" cy="2900613"/>
          </a:xfrm>
          <a:prstGeom prst="rect">
            <a:avLst/>
          </a:prstGeom>
        </p:spPr>
      </p:pic>
      <p:pic>
        <p:nvPicPr>
          <p:cNvPr id="12" name="Picture 11" descr="Kenneth_Arun_01.JPG"/>
          <p:cNvPicPr>
            <a:picLocks noChangeAspect="1"/>
          </p:cNvPicPr>
          <p:nvPr/>
        </p:nvPicPr>
        <p:blipFill>
          <a:blip r:embed="rId3" cstate="print"/>
          <a:srcRect l="15389" t="13956" r="7614" b="12769"/>
          <a:stretch>
            <a:fillRect/>
          </a:stretch>
        </p:blipFill>
        <p:spPr>
          <a:xfrm>
            <a:off x="455563" y="476672"/>
            <a:ext cx="4404469" cy="2808312"/>
          </a:xfrm>
          <a:prstGeom prst="rect">
            <a:avLst/>
          </a:prstGeom>
        </p:spPr>
      </p:pic>
      <p:pic>
        <p:nvPicPr>
          <p:cNvPr id="15" name="Picture 14" descr="Brian_Peter_01.JPG"/>
          <p:cNvPicPr>
            <a:picLocks noChangeAspect="1"/>
          </p:cNvPicPr>
          <p:nvPr/>
        </p:nvPicPr>
        <p:blipFill>
          <a:blip r:embed="rId4" cstate="print"/>
          <a:srcRect l="5079" t="4878" r="1809" b="13860"/>
          <a:stretch>
            <a:fillRect/>
          </a:stretch>
        </p:blipFill>
        <p:spPr>
          <a:xfrm>
            <a:off x="459544" y="3501008"/>
            <a:ext cx="4400488" cy="2880320"/>
          </a:xfrm>
          <a:prstGeom prst="rect">
            <a:avLst/>
          </a:prstGeom>
        </p:spPr>
      </p:pic>
      <p:pic>
        <p:nvPicPr>
          <p:cNvPr id="16" name="Picture 15" descr="Fiona_Vasudtha_Amita_01.JPG"/>
          <p:cNvPicPr>
            <a:picLocks noChangeAspect="1"/>
          </p:cNvPicPr>
          <p:nvPr/>
        </p:nvPicPr>
        <p:blipFill>
          <a:blip r:embed="rId5" cstate="print"/>
          <a:srcRect t="4877"/>
          <a:stretch>
            <a:fillRect/>
          </a:stretch>
        </p:blipFill>
        <p:spPr>
          <a:xfrm>
            <a:off x="5076056" y="476672"/>
            <a:ext cx="2214230" cy="2809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86000" y="3212976"/>
            <a:ext cx="5886400" cy="1656184"/>
          </a:xfrm>
        </p:spPr>
        <p:txBody>
          <a:bodyPr>
            <a:normAutofit fontScale="90000"/>
          </a:bodyPr>
          <a:lstStyle/>
          <a:p>
            <a:r>
              <a:rPr lang="en-AU" sz="3600" cap="none" dirty="0" smtClean="0">
                <a:latin typeface="Corbel" pitchFamily="34" charset="0"/>
              </a:rPr>
              <a:t>The Qualities Needed to Be a Good Volunteer in a Class of Older Learners</a:t>
            </a:r>
            <a:endParaRPr lang="en-AU" sz="4000" cap="none" dirty="0">
              <a:latin typeface="Corbel" pitchFamily="34" charset="0"/>
            </a:endParaRPr>
          </a:p>
        </p:txBody>
      </p:sp>
      <p:pic>
        <p:nvPicPr>
          <p:cNvPr id="3" name="Picture 2" descr="Logo_HCEC.jpg"/>
          <p:cNvPicPr>
            <a:picLocks noChangeAspect="1"/>
          </p:cNvPicPr>
          <p:nvPr/>
        </p:nvPicPr>
        <p:blipFill>
          <a:blip r:embed="rId2" cstate="print"/>
          <a:srcRect b="28806"/>
          <a:stretch>
            <a:fillRect/>
          </a:stretch>
        </p:blipFill>
        <p:spPr>
          <a:xfrm>
            <a:off x="6211995" y="5784999"/>
            <a:ext cx="1888397" cy="452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rian_Wilma_01.JPG"/>
          <p:cNvPicPr>
            <a:picLocks noChangeAspect="1"/>
          </p:cNvPicPr>
          <p:nvPr/>
        </p:nvPicPr>
        <p:blipFill>
          <a:blip r:embed="rId2" cstate="print"/>
          <a:srcRect l="6991" t="2479" b="3322"/>
          <a:stretch>
            <a:fillRect/>
          </a:stretch>
        </p:blipFill>
        <p:spPr>
          <a:xfrm>
            <a:off x="323528" y="692696"/>
            <a:ext cx="4138565" cy="2808312"/>
          </a:xfrm>
          <a:prstGeom prst="rect">
            <a:avLst/>
          </a:prstGeom>
        </p:spPr>
      </p:pic>
      <p:pic>
        <p:nvPicPr>
          <p:cNvPr id="21" name="Picture 20" descr="Judy_Wilma_02.JPG"/>
          <p:cNvPicPr>
            <a:picLocks noChangeAspect="1"/>
          </p:cNvPicPr>
          <p:nvPr/>
        </p:nvPicPr>
        <p:blipFill>
          <a:blip r:embed="rId3" cstate="print"/>
          <a:srcRect l="19256" t="5128" b="5128"/>
          <a:stretch>
            <a:fillRect/>
          </a:stretch>
        </p:blipFill>
        <p:spPr>
          <a:xfrm>
            <a:off x="4691328" y="476672"/>
            <a:ext cx="4057136" cy="3021272"/>
          </a:xfrm>
          <a:prstGeom prst="rect">
            <a:avLst/>
          </a:prstGeom>
        </p:spPr>
      </p:pic>
      <p:pic>
        <p:nvPicPr>
          <p:cNvPr id="8" name="Picture 7" descr="Class_03.JPG"/>
          <p:cNvPicPr>
            <a:picLocks noChangeAspect="1"/>
          </p:cNvPicPr>
          <p:nvPr/>
        </p:nvPicPr>
        <p:blipFill>
          <a:blip r:embed="rId4" cstate="print"/>
          <a:srcRect l="3333" t="12935" r="8333"/>
          <a:stretch>
            <a:fillRect/>
          </a:stretch>
        </p:blipFill>
        <p:spPr>
          <a:xfrm>
            <a:off x="323528" y="3717032"/>
            <a:ext cx="4143546" cy="2736304"/>
          </a:xfrm>
          <a:prstGeom prst="rect">
            <a:avLst/>
          </a:prstGeom>
        </p:spPr>
      </p:pic>
      <p:pic>
        <p:nvPicPr>
          <p:cNvPr id="7" name="Picture 6" descr="Judy_Judy_01.JPG"/>
          <p:cNvPicPr>
            <a:picLocks noChangeAspect="1"/>
          </p:cNvPicPr>
          <p:nvPr/>
        </p:nvPicPr>
        <p:blipFill>
          <a:blip r:embed="rId5" cstate="print"/>
          <a:srcRect l="10218" t="7625" r="4636" b="5958"/>
          <a:stretch>
            <a:fillRect/>
          </a:stretch>
        </p:blipFill>
        <p:spPr>
          <a:xfrm>
            <a:off x="4716016" y="3711273"/>
            <a:ext cx="4032448" cy="2742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cap="none" dirty="0" smtClean="0">
                <a:latin typeface="Corbel" pitchFamily="34" charset="0"/>
              </a:rPr>
              <a:t>Thank you very much.</a:t>
            </a:r>
            <a:br>
              <a:rPr lang="en-AU" cap="none" dirty="0" smtClean="0">
                <a:latin typeface="Corbel" pitchFamily="34" charset="0"/>
              </a:rPr>
            </a:br>
            <a:r>
              <a:rPr lang="en-AU" cap="none" dirty="0" smtClean="0">
                <a:latin typeface="Corbel" pitchFamily="34" charset="0"/>
              </a:rPr>
              <a:t/>
            </a:r>
            <a:br>
              <a:rPr lang="en-AU" cap="none" dirty="0" smtClean="0">
                <a:latin typeface="Corbel" pitchFamily="34" charset="0"/>
              </a:rPr>
            </a:br>
            <a:r>
              <a:rPr lang="en-AU" cap="none" dirty="0" smtClean="0">
                <a:latin typeface="Corbel" pitchFamily="34" charset="0"/>
              </a:rPr>
              <a:t>Any Questions?</a:t>
            </a:r>
            <a:endParaRPr lang="en-AU" cap="none" dirty="0">
              <a:latin typeface="Corbel" pitchFamily="34" charset="0"/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>
          <a:xfrm>
            <a:off x="2286000" y="1340768"/>
            <a:ext cx="6172200" cy="81424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End of</a:t>
            </a:r>
            <a:r>
              <a:rPr kumimoji="0" lang="en-AU" sz="40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rbel" pitchFamily="34" charset="0"/>
                <a:ea typeface="+mj-ea"/>
                <a:cs typeface="+mj-cs"/>
              </a:rPr>
              <a:t> Presentation</a:t>
            </a:r>
            <a:endParaRPr kumimoji="0" lang="en-AU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pic>
        <p:nvPicPr>
          <p:cNvPr id="4" name="Picture 3" descr="Logo_HCEC.jpg"/>
          <p:cNvPicPr>
            <a:picLocks noChangeAspect="1"/>
          </p:cNvPicPr>
          <p:nvPr/>
        </p:nvPicPr>
        <p:blipFill>
          <a:blip r:embed="rId2" cstate="print"/>
          <a:srcRect b="28806"/>
          <a:stretch>
            <a:fillRect/>
          </a:stretch>
        </p:blipFill>
        <p:spPr>
          <a:xfrm>
            <a:off x="6211995" y="5784999"/>
            <a:ext cx="1888397" cy="452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86000" y="3622870"/>
            <a:ext cx="6172200" cy="814242"/>
          </a:xfrm>
        </p:spPr>
        <p:txBody>
          <a:bodyPr>
            <a:normAutofit/>
          </a:bodyPr>
          <a:lstStyle/>
          <a:p>
            <a:r>
              <a:rPr lang="en-AU" sz="4000" cap="none" dirty="0" smtClean="0">
                <a:latin typeface="Corbel" pitchFamily="34" charset="0"/>
              </a:rPr>
              <a:t>About Our Centre</a:t>
            </a:r>
            <a:endParaRPr lang="en-AU" sz="4000" cap="none" dirty="0">
              <a:latin typeface="Corbel" pitchFamily="34" charset="0"/>
            </a:endParaRPr>
          </a:p>
        </p:txBody>
      </p:sp>
      <p:pic>
        <p:nvPicPr>
          <p:cNvPr id="3" name="Picture 2" descr="Logo_HCEC.jpg"/>
          <p:cNvPicPr>
            <a:picLocks noChangeAspect="1"/>
          </p:cNvPicPr>
          <p:nvPr/>
        </p:nvPicPr>
        <p:blipFill>
          <a:blip r:embed="rId2" cstate="print"/>
          <a:srcRect b="28806"/>
          <a:stretch>
            <a:fillRect/>
          </a:stretch>
        </p:blipFill>
        <p:spPr>
          <a:xfrm>
            <a:off x="6211995" y="5784999"/>
            <a:ext cx="1888397" cy="452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.JPG"/>
          <p:cNvPicPr>
            <a:picLocks noChangeAspect="1"/>
          </p:cNvPicPr>
          <p:nvPr/>
        </p:nvPicPr>
        <p:blipFill>
          <a:blip r:embed="rId2" cstate="print"/>
          <a:srcRect t="27714" b="6778"/>
          <a:stretch>
            <a:fillRect/>
          </a:stretch>
        </p:blipFill>
        <p:spPr>
          <a:xfrm>
            <a:off x="217129" y="2852936"/>
            <a:ext cx="8531335" cy="3744416"/>
          </a:xfrm>
          <a:prstGeom prst="rect">
            <a:avLst/>
          </a:prstGeo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683568" y="548680"/>
            <a:ext cx="7467600" cy="1872208"/>
          </a:xfrm>
        </p:spPr>
        <p:txBody>
          <a:bodyPr>
            <a:noAutofit/>
          </a:bodyPr>
          <a:lstStyle/>
          <a:p>
            <a:pPr algn="ctr"/>
            <a:r>
              <a:rPr lang="en-AU" sz="3600" b="1" cap="none" dirty="0" smtClean="0">
                <a:latin typeface="Corbel" pitchFamily="34" charset="0"/>
              </a:rPr>
              <a:t>“We make a living by what we do, but we make a life by what we give.” – Winston Churchill</a:t>
            </a:r>
            <a:endParaRPr lang="en-AU" sz="3600" b="1" cap="none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86000" y="3622870"/>
            <a:ext cx="6172200" cy="814242"/>
          </a:xfrm>
        </p:spPr>
        <p:txBody>
          <a:bodyPr>
            <a:normAutofit/>
          </a:bodyPr>
          <a:lstStyle/>
          <a:p>
            <a:r>
              <a:rPr lang="en-AU" sz="4000" cap="none" dirty="0" smtClean="0">
                <a:latin typeface="Corbel" pitchFamily="34" charset="0"/>
              </a:rPr>
              <a:t>Our Programs</a:t>
            </a:r>
            <a:endParaRPr lang="en-AU" sz="4000" cap="none" dirty="0">
              <a:latin typeface="Corbel" pitchFamily="34" charset="0"/>
            </a:endParaRPr>
          </a:p>
        </p:txBody>
      </p:sp>
      <p:pic>
        <p:nvPicPr>
          <p:cNvPr id="3" name="Picture 2" descr="Logo_HCEC.jpg"/>
          <p:cNvPicPr>
            <a:picLocks noChangeAspect="1"/>
          </p:cNvPicPr>
          <p:nvPr/>
        </p:nvPicPr>
        <p:blipFill>
          <a:blip r:embed="rId2" cstate="print"/>
          <a:srcRect b="28806"/>
          <a:stretch>
            <a:fillRect/>
          </a:stretch>
        </p:blipFill>
        <p:spPr>
          <a:xfrm>
            <a:off x="6211995" y="5784999"/>
            <a:ext cx="1888397" cy="452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SC_0005.JPG"/>
          <p:cNvPicPr>
            <a:picLocks noChangeAspect="1"/>
          </p:cNvPicPr>
          <p:nvPr/>
        </p:nvPicPr>
        <p:blipFill>
          <a:blip r:embed="rId2" cstate="print"/>
          <a:srcRect l="3509" t="18348"/>
          <a:stretch>
            <a:fillRect/>
          </a:stretch>
        </p:blipFill>
        <p:spPr bwMode="auto">
          <a:xfrm>
            <a:off x="215646" y="1268761"/>
            <a:ext cx="406832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" descr="\\HCEC6SERV\Filing Cabinet2\Pictures\Pictures\CSEW\CSEW Demo 2011\DSC_1105.JPG"/>
          <p:cNvPicPr>
            <a:picLocks noChangeAspect="1" noChangeArrowheads="1"/>
          </p:cNvPicPr>
          <p:nvPr/>
        </p:nvPicPr>
        <p:blipFill>
          <a:blip r:embed="rId3" cstate="print"/>
          <a:srcRect l="3697" t="14434" b="7744"/>
          <a:stretch>
            <a:fillRect/>
          </a:stretch>
        </p:blipFill>
        <p:spPr bwMode="auto">
          <a:xfrm>
            <a:off x="4438902" y="1268760"/>
            <a:ext cx="4259158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\\HCEC6SERV\Filing Cabinet2\Pictures\Pictures\Changing Directions Art Exhibition 2010\DSC_1128.JPG"/>
          <p:cNvPicPr>
            <a:picLocks noChangeAspect="1" noChangeArrowheads="1"/>
          </p:cNvPicPr>
          <p:nvPr/>
        </p:nvPicPr>
        <p:blipFill>
          <a:blip r:embed="rId4" cstate="print"/>
          <a:srcRect t="11393"/>
          <a:stretch>
            <a:fillRect/>
          </a:stretch>
        </p:blipFill>
        <p:spPr bwMode="auto">
          <a:xfrm>
            <a:off x="224775" y="3861048"/>
            <a:ext cx="4491241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\\HCEC6SERV\Filing Cabinet2\Pictures\Pictures\LWCC\Recollections 2010\DSC_1247.JPG"/>
          <p:cNvPicPr>
            <a:picLocks noChangeAspect="1" noChangeArrowheads="1"/>
          </p:cNvPicPr>
          <p:nvPr/>
        </p:nvPicPr>
        <p:blipFill>
          <a:blip r:embed="rId5" cstate="print"/>
          <a:srcRect l="4833" t="15955" r="12880" b="6656"/>
          <a:stretch>
            <a:fillRect/>
          </a:stretch>
        </p:blipFill>
        <p:spPr bwMode="auto">
          <a:xfrm>
            <a:off x="4860032" y="3861048"/>
            <a:ext cx="3888432" cy="2448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HCEC6SERV\Filing Cabinet2\Pictures\Pictures\wiser driver\2010 Bowen St Community Centre\DSCF1513_1.jpg"/>
          <p:cNvPicPr>
            <a:picLocks noChangeAspect="1" noChangeArrowheads="1"/>
          </p:cNvPicPr>
          <p:nvPr/>
        </p:nvPicPr>
        <p:blipFill>
          <a:blip r:embed="rId2" cstate="print"/>
          <a:srcRect t="6939"/>
          <a:stretch>
            <a:fillRect/>
          </a:stretch>
        </p:blipFill>
        <p:spPr bwMode="auto">
          <a:xfrm>
            <a:off x="4641044" y="332656"/>
            <a:ext cx="4107420" cy="2866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 descr="Mobile Phone Workshop 15-11-08 345.jpg"/>
          <p:cNvPicPr>
            <a:picLocks noChangeAspect="1"/>
          </p:cNvPicPr>
          <p:nvPr/>
        </p:nvPicPr>
        <p:blipFill>
          <a:blip r:embed="rId3" cstate="print"/>
          <a:srcRect l="14297" t="15647" r="4277" b="1273"/>
          <a:stretch>
            <a:fillRect/>
          </a:stretch>
        </p:blipFill>
        <p:spPr bwMode="auto">
          <a:xfrm>
            <a:off x="323528" y="188640"/>
            <a:ext cx="4104456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DSC_0008.JPG"/>
          <p:cNvPicPr>
            <a:picLocks noChangeAspect="1"/>
          </p:cNvPicPr>
          <p:nvPr/>
        </p:nvPicPr>
        <p:blipFill>
          <a:blip r:embed="rId4" cstate="print"/>
          <a:srcRect t="12500" b="12500"/>
          <a:stretch>
            <a:fillRect/>
          </a:stretch>
        </p:blipFill>
        <p:spPr bwMode="auto">
          <a:xfrm>
            <a:off x="5920011" y="3501008"/>
            <a:ext cx="2828453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\\HCEC6SERV\Filing Cabinet2\Pictures\Pictures\Computer classes\2011\tues am march\DSC_1077.JPG"/>
          <p:cNvPicPr>
            <a:picLocks noChangeAspect="1" noChangeArrowheads="1"/>
          </p:cNvPicPr>
          <p:nvPr/>
        </p:nvPicPr>
        <p:blipFill>
          <a:blip r:embed="rId5" cstate="print"/>
          <a:srcRect l="2308" t="22002" r="12316" b="7990"/>
          <a:stretch>
            <a:fillRect/>
          </a:stretch>
        </p:blipFill>
        <p:spPr bwMode="auto">
          <a:xfrm>
            <a:off x="323528" y="3501008"/>
            <a:ext cx="5328592" cy="2925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i chi 001"/>
          <p:cNvPicPr>
            <a:picLocks noChangeAspect="1" noChangeArrowheads="1"/>
          </p:cNvPicPr>
          <p:nvPr/>
        </p:nvPicPr>
        <p:blipFill>
          <a:blip r:embed="rId2" cstate="print"/>
          <a:srcRect l="25523" t="19008" r="7709" b="22977"/>
          <a:stretch>
            <a:fillRect/>
          </a:stretch>
        </p:blipFill>
        <p:spPr bwMode="auto">
          <a:xfrm>
            <a:off x="4548343" y="548680"/>
            <a:ext cx="4200121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4" descr="DSC_0061.JPG"/>
          <p:cNvPicPr>
            <a:picLocks noChangeAspect="1"/>
          </p:cNvPicPr>
          <p:nvPr/>
        </p:nvPicPr>
        <p:blipFill>
          <a:blip r:embed="rId3" cstate="print"/>
          <a:srcRect l="13851" t="23157" r="9164" b="-185"/>
          <a:stretch>
            <a:fillRect/>
          </a:stretch>
        </p:blipFill>
        <p:spPr bwMode="auto">
          <a:xfrm>
            <a:off x="251520" y="548680"/>
            <a:ext cx="4104456" cy="274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large group 095"/>
          <p:cNvPicPr>
            <a:picLocks noChangeAspect="1" noChangeArrowheads="1"/>
          </p:cNvPicPr>
          <p:nvPr/>
        </p:nvPicPr>
        <p:blipFill>
          <a:blip r:embed="rId4" cstate="print"/>
          <a:srcRect l="11087" r="221" b="11276"/>
          <a:stretch>
            <a:fillRect/>
          </a:stretch>
        </p:blipFill>
        <p:spPr bwMode="auto">
          <a:xfrm>
            <a:off x="4716016" y="3501008"/>
            <a:ext cx="4032448" cy="302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 descr="\\HCEC6SERV\Filing Cabinet2\Pictures\Pictures\Tai Chi\Taichi20100916\DSC_0429.JPG"/>
          <p:cNvPicPr>
            <a:picLocks noChangeAspect="1" noChangeArrowheads="1"/>
          </p:cNvPicPr>
          <p:nvPr/>
        </p:nvPicPr>
        <p:blipFill>
          <a:blip r:embed="rId5" cstate="print"/>
          <a:srcRect l="6871" t="12316" r="9298" b="1469"/>
          <a:stretch>
            <a:fillRect/>
          </a:stretch>
        </p:blipFill>
        <p:spPr bwMode="auto">
          <a:xfrm>
            <a:off x="251520" y="3501008"/>
            <a:ext cx="4287905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>
          <a:xfrm>
            <a:off x="2286000" y="3622870"/>
            <a:ext cx="6172200" cy="814242"/>
          </a:xfrm>
        </p:spPr>
        <p:txBody>
          <a:bodyPr>
            <a:normAutofit/>
          </a:bodyPr>
          <a:lstStyle/>
          <a:p>
            <a:r>
              <a:rPr lang="en-AU" sz="4000" cap="none" dirty="0" smtClean="0">
                <a:latin typeface="Corbel" pitchFamily="34" charset="0"/>
              </a:rPr>
              <a:t>Volunteering</a:t>
            </a:r>
            <a:endParaRPr lang="en-AU" sz="4000" cap="none" dirty="0">
              <a:latin typeface="Corbel" pitchFamily="34" charset="0"/>
            </a:endParaRPr>
          </a:p>
        </p:txBody>
      </p:sp>
      <p:pic>
        <p:nvPicPr>
          <p:cNvPr id="3" name="Picture 2" descr="Logo_HCEC.jpg"/>
          <p:cNvPicPr>
            <a:picLocks noChangeAspect="1"/>
          </p:cNvPicPr>
          <p:nvPr/>
        </p:nvPicPr>
        <p:blipFill>
          <a:blip r:embed="rId2" cstate="print"/>
          <a:srcRect b="28806"/>
          <a:stretch>
            <a:fillRect/>
          </a:stretch>
        </p:blipFill>
        <p:spPr>
          <a:xfrm>
            <a:off x="6211995" y="5784999"/>
            <a:ext cx="1888397" cy="452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1324</TotalTime>
  <Words>108</Words>
  <Application>Microsoft Macintosh PowerPoint</Application>
  <PresentationFormat>On-screen Show (4:3)</PresentationFormat>
  <Paragraphs>20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Oriel</vt:lpstr>
      <vt:lpstr>Later Life Learning Forum</vt:lpstr>
      <vt:lpstr>About Me</vt:lpstr>
      <vt:lpstr>About Our Centre</vt:lpstr>
      <vt:lpstr>“We make a living by what we do, but we make a life by what we give.” – Winston Churchill</vt:lpstr>
      <vt:lpstr>Our Programs</vt:lpstr>
      <vt:lpstr>PowerPoint Presentation</vt:lpstr>
      <vt:lpstr>PowerPoint Presentation</vt:lpstr>
      <vt:lpstr>PowerPoint Presentation</vt:lpstr>
      <vt:lpstr>Volunteering</vt:lpstr>
      <vt:lpstr>“Everyone has something worth giving and that is the real power of volunteering.”</vt:lpstr>
      <vt:lpstr>PowerPoint Presentation</vt:lpstr>
      <vt:lpstr>My Volunteering Experience</vt:lpstr>
      <vt:lpstr>PowerPoint Presentation</vt:lpstr>
      <vt:lpstr>What I Do as a Computer Class Volunteer</vt:lpstr>
      <vt:lpstr>PowerPoint Presentation</vt:lpstr>
      <vt:lpstr>What We Teach in Our Class</vt:lpstr>
      <vt:lpstr>PowerPoint Presentation</vt:lpstr>
      <vt:lpstr>PowerPoint Presentation</vt:lpstr>
      <vt:lpstr>Who Comes to Our Computer Class?</vt:lpstr>
      <vt:lpstr>PowerPoint Presentation</vt:lpstr>
      <vt:lpstr>The Qualities Needed to Be a Good Volunteer in a Class of Older Learners</vt:lpstr>
      <vt:lpstr>PowerPoint Presentation</vt:lpstr>
      <vt:lpstr>Thank you very much.  Any Questions?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Jeanie</dc:creator>
  <cp:lastModifiedBy>Catherine Devlin</cp:lastModifiedBy>
  <cp:revision>138</cp:revision>
  <dcterms:created xsi:type="dcterms:W3CDTF">2012-09-20T23:38:56Z</dcterms:created>
  <dcterms:modified xsi:type="dcterms:W3CDTF">2012-10-25T05:13:11Z</dcterms:modified>
</cp:coreProperties>
</file>