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Default Extension="vml" ContentType="application/vnd.openxmlformats-officedocument.vmlDrawing"/>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9" r:id="rId2"/>
    <p:sldId id="268" r:id="rId3"/>
    <p:sldId id="263" r:id="rId4"/>
    <p:sldId id="261" r:id="rId5"/>
    <p:sldId id="282" r:id="rId6"/>
    <p:sldId id="262" r:id="rId7"/>
    <p:sldId id="271" r:id="rId8"/>
    <p:sldId id="264" r:id="rId9"/>
    <p:sldId id="265" r:id="rId10"/>
    <p:sldId id="266" r:id="rId11"/>
    <p:sldId id="272" r:id="rId12"/>
    <p:sldId id="270" r:id="rId13"/>
    <p:sldId id="273" r:id="rId14"/>
    <p:sldId id="274" r:id="rId15"/>
    <p:sldId id="286" r:id="rId16"/>
    <p:sldId id="275" r:id="rId17"/>
    <p:sldId id="278" r:id="rId18"/>
    <p:sldId id="283" r:id="rId19"/>
    <p:sldId id="284" r:id="rId20"/>
    <p:sldId id="285" r:id="rId21"/>
    <p:sldId id="279" r:id="rId22"/>
    <p:sldId id="290" r:id="rId23"/>
    <p:sldId id="289" r:id="rId24"/>
    <p:sldId id="277" r:id="rId25"/>
    <p:sldId id="292" r:id="rId26"/>
    <p:sldId id="288" r:id="rId27"/>
    <p:sldId id="276" r:id="rId28"/>
    <p:sldId id="280" r:id="rId29"/>
    <p:sldId id="293" r:id="rId30"/>
    <p:sldId id="294"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83979" autoAdjust="0"/>
  </p:normalViewPr>
  <p:slideViewPr>
    <p:cSldViewPr>
      <p:cViewPr varScale="1">
        <p:scale>
          <a:sx n="62" d="100"/>
          <a:sy n="62" d="100"/>
        </p:scale>
        <p:origin x="-1596" y="-78"/>
      </p:cViewPr>
      <p:guideLst>
        <p:guide orient="horz" pos="2160"/>
        <p:guide pos="2880"/>
      </p:guideLst>
    </p:cSldViewPr>
  </p:slideViewPr>
  <p:outlineViewPr>
    <p:cViewPr>
      <p:scale>
        <a:sx n="33" d="100"/>
        <a:sy n="33" d="100"/>
      </p:scale>
      <p:origin x="0" y="36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52C98-C612-4DA2-8645-7CFB38C4EDFF}" type="doc">
      <dgm:prSet loTypeId="urn:microsoft.com/office/officeart/2005/8/layout/cycle1" loCatId="cycle" qsTypeId="urn:microsoft.com/office/officeart/2005/8/quickstyle/simple1#1" qsCatId="simple" csTypeId="urn:microsoft.com/office/officeart/2005/8/colors/accent1_2#1" csCatId="accent1" phldr="1"/>
      <dgm:spPr/>
      <dgm:t>
        <a:bodyPr/>
        <a:lstStyle/>
        <a:p>
          <a:endParaRPr lang="en-AU"/>
        </a:p>
      </dgm:t>
    </dgm:pt>
    <dgm:pt modelId="{61FEB666-916F-4D47-9BDC-8FBA0C3C2F4E}">
      <dgm:prSet phldrT="[Text]" custT="1"/>
      <dgm:spPr/>
      <dgm:t>
        <a:bodyPr/>
        <a:lstStyle/>
        <a:p>
          <a:r>
            <a:rPr lang="en-AU" sz="5400" b="1" dirty="0">
              <a:solidFill>
                <a:schemeClr val="accent6">
                  <a:lumMod val="75000"/>
                </a:schemeClr>
              </a:solidFill>
            </a:rPr>
            <a:t>Resilience</a:t>
          </a:r>
        </a:p>
      </dgm:t>
    </dgm:pt>
    <dgm:pt modelId="{5565CDEE-3BF6-411A-BC7B-903792599FF4}" type="parTrans" cxnId="{4CA55320-2A42-4627-9CA6-6FE776997F05}">
      <dgm:prSet/>
      <dgm:spPr/>
      <dgm:t>
        <a:bodyPr/>
        <a:lstStyle/>
        <a:p>
          <a:endParaRPr lang="en-AU"/>
        </a:p>
      </dgm:t>
    </dgm:pt>
    <dgm:pt modelId="{6E38496A-DE51-4B10-9669-F06FF761BF9F}" type="sibTrans" cxnId="{4CA55320-2A42-4627-9CA6-6FE776997F05}">
      <dgm:prSet/>
      <dgm:spPr/>
      <dgm:t>
        <a:bodyPr/>
        <a:lstStyle/>
        <a:p>
          <a:endParaRPr lang="en-AU"/>
        </a:p>
      </dgm:t>
    </dgm:pt>
    <dgm:pt modelId="{40446951-CC6D-4692-9274-7FB89C0FCE26}">
      <dgm:prSet phldrT="[Text]" custT="1"/>
      <dgm:spPr/>
      <dgm:t>
        <a:bodyPr/>
        <a:lstStyle/>
        <a:p>
          <a:r>
            <a:rPr lang="en-AU" sz="5400" b="1" dirty="0">
              <a:solidFill>
                <a:schemeClr val="accent6">
                  <a:lumMod val="75000"/>
                </a:schemeClr>
              </a:solidFill>
            </a:rPr>
            <a:t>Learning</a:t>
          </a:r>
        </a:p>
      </dgm:t>
    </dgm:pt>
    <dgm:pt modelId="{286207E7-29A2-48B4-B95E-D40B62887645}" type="parTrans" cxnId="{E263BFEF-C1F0-4CD5-9432-FE09ACB17CE6}">
      <dgm:prSet/>
      <dgm:spPr/>
      <dgm:t>
        <a:bodyPr/>
        <a:lstStyle/>
        <a:p>
          <a:endParaRPr lang="en-AU"/>
        </a:p>
      </dgm:t>
    </dgm:pt>
    <dgm:pt modelId="{4A4417C7-E459-4BA4-9E08-4310E4416803}" type="sibTrans" cxnId="{E263BFEF-C1F0-4CD5-9432-FE09ACB17CE6}">
      <dgm:prSet/>
      <dgm:spPr/>
      <dgm:t>
        <a:bodyPr/>
        <a:lstStyle/>
        <a:p>
          <a:endParaRPr lang="en-AU"/>
        </a:p>
      </dgm:t>
    </dgm:pt>
    <dgm:pt modelId="{2F60C216-3851-4C2F-9587-5AF849682452}" type="pres">
      <dgm:prSet presAssocID="{6E652C98-C612-4DA2-8645-7CFB38C4EDFF}" presName="cycle" presStyleCnt="0">
        <dgm:presLayoutVars>
          <dgm:dir/>
          <dgm:resizeHandles val="exact"/>
        </dgm:presLayoutVars>
      </dgm:prSet>
      <dgm:spPr/>
      <dgm:t>
        <a:bodyPr/>
        <a:lstStyle/>
        <a:p>
          <a:endParaRPr lang="en-AU"/>
        </a:p>
      </dgm:t>
    </dgm:pt>
    <dgm:pt modelId="{6CAFDA7C-EA72-4569-9CD6-81C264425585}" type="pres">
      <dgm:prSet presAssocID="{61FEB666-916F-4D47-9BDC-8FBA0C3C2F4E}" presName="dummy" presStyleCnt="0"/>
      <dgm:spPr/>
    </dgm:pt>
    <dgm:pt modelId="{8F2F2237-4436-4EB1-B8C3-4A22AF2B0BFC}" type="pres">
      <dgm:prSet presAssocID="{61FEB666-916F-4D47-9BDC-8FBA0C3C2F4E}" presName="node" presStyleLbl="revTx" presStyleIdx="0" presStyleCnt="2" custScaleX="170105">
        <dgm:presLayoutVars>
          <dgm:bulletEnabled val="1"/>
        </dgm:presLayoutVars>
      </dgm:prSet>
      <dgm:spPr/>
      <dgm:t>
        <a:bodyPr/>
        <a:lstStyle/>
        <a:p>
          <a:endParaRPr lang="en-AU"/>
        </a:p>
      </dgm:t>
    </dgm:pt>
    <dgm:pt modelId="{AA6DB75B-ED19-41CF-B79E-03592D3A3644}" type="pres">
      <dgm:prSet presAssocID="{6E38496A-DE51-4B10-9669-F06FF761BF9F}" presName="sibTrans" presStyleLbl="node1" presStyleIdx="0" presStyleCnt="2"/>
      <dgm:spPr/>
      <dgm:t>
        <a:bodyPr/>
        <a:lstStyle/>
        <a:p>
          <a:endParaRPr lang="en-AU"/>
        </a:p>
      </dgm:t>
    </dgm:pt>
    <dgm:pt modelId="{DDD64CA3-74BE-4637-912A-9206B8E50791}" type="pres">
      <dgm:prSet presAssocID="{40446951-CC6D-4692-9274-7FB89C0FCE26}" presName="dummy" presStyleCnt="0"/>
      <dgm:spPr/>
    </dgm:pt>
    <dgm:pt modelId="{B0593ABD-CCBD-47F1-A176-4455378C161F}" type="pres">
      <dgm:prSet presAssocID="{40446951-CC6D-4692-9274-7FB89C0FCE26}" presName="node" presStyleLbl="revTx" presStyleIdx="1" presStyleCnt="2" custScaleX="167752">
        <dgm:presLayoutVars>
          <dgm:bulletEnabled val="1"/>
        </dgm:presLayoutVars>
      </dgm:prSet>
      <dgm:spPr/>
      <dgm:t>
        <a:bodyPr/>
        <a:lstStyle/>
        <a:p>
          <a:endParaRPr lang="en-AU"/>
        </a:p>
      </dgm:t>
    </dgm:pt>
    <dgm:pt modelId="{333E6D58-3740-48F3-8549-14B20C7F5282}" type="pres">
      <dgm:prSet presAssocID="{4A4417C7-E459-4BA4-9E08-4310E4416803}" presName="sibTrans" presStyleLbl="node1" presStyleIdx="1" presStyleCnt="2"/>
      <dgm:spPr/>
      <dgm:t>
        <a:bodyPr/>
        <a:lstStyle/>
        <a:p>
          <a:endParaRPr lang="en-AU"/>
        </a:p>
      </dgm:t>
    </dgm:pt>
  </dgm:ptLst>
  <dgm:cxnLst>
    <dgm:cxn modelId="{4CA55320-2A42-4627-9CA6-6FE776997F05}" srcId="{6E652C98-C612-4DA2-8645-7CFB38C4EDFF}" destId="{61FEB666-916F-4D47-9BDC-8FBA0C3C2F4E}" srcOrd="0" destOrd="0" parTransId="{5565CDEE-3BF6-411A-BC7B-903792599FF4}" sibTransId="{6E38496A-DE51-4B10-9669-F06FF761BF9F}"/>
    <dgm:cxn modelId="{2ED8DCF9-485A-4ECE-887B-57DB0A112A9B}" type="presOf" srcId="{6E652C98-C612-4DA2-8645-7CFB38C4EDFF}" destId="{2F60C216-3851-4C2F-9587-5AF849682452}" srcOrd="0" destOrd="0" presId="urn:microsoft.com/office/officeart/2005/8/layout/cycle1"/>
    <dgm:cxn modelId="{BA44E5AC-9B72-42D5-BF00-B06E66F5CF51}" type="presOf" srcId="{4A4417C7-E459-4BA4-9E08-4310E4416803}" destId="{333E6D58-3740-48F3-8549-14B20C7F5282}" srcOrd="0" destOrd="0" presId="urn:microsoft.com/office/officeart/2005/8/layout/cycle1"/>
    <dgm:cxn modelId="{E263BFEF-C1F0-4CD5-9432-FE09ACB17CE6}" srcId="{6E652C98-C612-4DA2-8645-7CFB38C4EDFF}" destId="{40446951-CC6D-4692-9274-7FB89C0FCE26}" srcOrd="1" destOrd="0" parTransId="{286207E7-29A2-48B4-B95E-D40B62887645}" sibTransId="{4A4417C7-E459-4BA4-9E08-4310E4416803}"/>
    <dgm:cxn modelId="{C99848B2-5A66-4D98-A812-DC522D234F5E}" type="presOf" srcId="{40446951-CC6D-4692-9274-7FB89C0FCE26}" destId="{B0593ABD-CCBD-47F1-A176-4455378C161F}" srcOrd="0" destOrd="0" presId="urn:microsoft.com/office/officeart/2005/8/layout/cycle1"/>
    <dgm:cxn modelId="{4976F7F2-3D73-4FF1-B0DE-8DC677D829D4}" type="presOf" srcId="{61FEB666-916F-4D47-9BDC-8FBA0C3C2F4E}" destId="{8F2F2237-4436-4EB1-B8C3-4A22AF2B0BFC}" srcOrd="0" destOrd="0" presId="urn:microsoft.com/office/officeart/2005/8/layout/cycle1"/>
    <dgm:cxn modelId="{3081F516-6F63-44A7-9BFF-D9154C518BEB}" type="presOf" srcId="{6E38496A-DE51-4B10-9669-F06FF761BF9F}" destId="{AA6DB75B-ED19-41CF-B79E-03592D3A3644}" srcOrd="0" destOrd="0" presId="urn:microsoft.com/office/officeart/2005/8/layout/cycle1"/>
    <dgm:cxn modelId="{598B8183-E918-4A69-85E5-556C6DF92333}" type="presParOf" srcId="{2F60C216-3851-4C2F-9587-5AF849682452}" destId="{6CAFDA7C-EA72-4569-9CD6-81C264425585}" srcOrd="0" destOrd="0" presId="urn:microsoft.com/office/officeart/2005/8/layout/cycle1"/>
    <dgm:cxn modelId="{AC97E8C2-3F7B-4475-80DF-2C2C93AD9062}" type="presParOf" srcId="{2F60C216-3851-4C2F-9587-5AF849682452}" destId="{8F2F2237-4436-4EB1-B8C3-4A22AF2B0BFC}" srcOrd="1" destOrd="0" presId="urn:microsoft.com/office/officeart/2005/8/layout/cycle1"/>
    <dgm:cxn modelId="{F25754C6-424C-4B60-BD8A-9D74B10B0ED2}" type="presParOf" srcId="{2F60C216-3851-4C2F-9587-5AF849682452}" destId="{AA6DB75B-ED19-41CF-B79E-03592D3A3644}" srcOrd="2" destOrd="0" presId="urn:microsoft.com/office/officeart/2005/8/layout/cycle1"/>
    <dgm:cxn modelId="{BEA32DD1-0A5C-4D10-ABB9-39CB0D3C4847}" type="presParOf" srcId="{2F60C216-3851-4C2F-9587-5AF849682452}" destId="{DDD64CA3-74BE-4637-912A-9206B8E50791}" srcOrd="3" destOrd="0" presId="urn:microsoft.com/office/officeart/2005/8/layout/cycle1"/>
    <dgm:cxn modelId="{FF467A31-352D-410F-894D-89106B729843}" type="presParOf" srcId="{2F60C216-3851-4C2F-9587-5AF849682452}" destId="{B0593ABD-CCBD-47F1-A176-4455378C161F}" srcOrd="4" destOrd="0" presId="urn:microsoft.com/office/officeart/2005/8/layout/cycle1"/>
    <dgm:cxn modelId="{63F860FA-86BA-420B-90E6-0D60F1268687}" type="presParOf" srcId="{2F60C216-3851-4C2F-9587-5AF849682452}" destId="{333E6D58-3740-48F3-8549-14B20C7F5282}" srcOrd="5"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662109-C5E7-43DC-9070-90B070333CE3}" type="doc">
      <dgm:prSet loTypeId="urn:microsoft.com/office/officeart/2005/8/layout/cycle1" loCatId="cycle" qsTypeId="urn:microsoft.com/office/officeart/2005/8/quickstyle/simple1#2" qsCatId="simple" csTypeId="urn:microsoft.com/office/officeart/2005/8/colors/accent1_2#2" csCatId="accent1" phldr="1"/>
      <dgm:spPr/>
      <dgm:t>
        <a:bodyPr/>
        <a:lstStyle/>
        <a:p>
          <a:endParaRPr lang="en-AU"/>
        </a:p>
      </dgm:t>
    </dgm:pt>
    <dgm:pt modelId="{34B874D2-8662-45F7-A112-94616A78ED41}">
      <dgm:prSet phldrT="[Text]" custT="1"/>
      <dgm:spPr/>
      <dgm:t>
        <a:bodyPr/>
        <a:lstStyle/>
        <a:p>
          <a:r>
            <a:rPr lang="en-AU" sz="3600" b="1" dirty="0" smtClean="0">
              <a:solidFill>
                <a:schemeClr val="accent6">
                  <a:lumMod val="50000"/>
                </a:schemeClr>
              </a:solidFill>
            </a:rPr>
            <a:t>Challenge</a:t>
          </a:r>
        </a:p>
      </dgm:t>
    </dgm:pt>
    <dgm:pt modelId="{1DEF4BC1-CA32-4775-A143-8820DDACD475}" type="parTrans" cxnId="{06248C01-6B1C-426E-AA3E-9083C124572A}">
      <dgm:prSet/>
      <dgm:spPr/>
      <dgm:t>
        <a:bodyPr/>
        <a:lstStyle/>
        <a:p>
          <a:endParaRPr lang="en-AU"/>
        </a:p>
      </dgm:t>
    </dgm:pt>
    <dgm:pt modelId="{567C6F68-4DC8-4813-8C38-5ACE14763630}" type="sibTrans" cxnId="{06248C01-6B1C-426E-AA3E-9083C124572A}">
      <dgm:prSet/>
      <dgm:spPr/>
      <dgm:t>
        <a:bodyPr/>
        <a:lstStyle/>
        <a:p>
          <a:endParaRPr lang="en-AU"/>
        </a:p>
      </dgm:t>
    </dgm:pt>
    <dgm:pt modelId="{6533DFCB-7E4E-41C1-82DC-44BCB2C786F0}">
      <dgm:prSet phldrT="[Text]" custT="1"/>
      <dgm:spPr/>
      <dgm:t>
        <a:bodyPr/>
        <a:lstStyle/>
        <a:p>
          <a:r>
            <a:rPr lang="en-AU" sz="3600" b="1" dirty="0" smtClean="0">
              <a:solidFill>
                <a:schemeClr val="accent6">
                  <a:lumMod val="50000"/>
                </a:schemeClr>
              </a:solidFill>
            </a:rPr>
            <a:t>Understand</a:t>
          </a:r>
        </a:p>
      </dgm:t>
    </dgm:pt>
    <dgm:pt modelId="{EF5705A4-5AA8-4F11-B57A-7FD269E5D590}" type="parTrans" cxnId="{032ACD73-9CCC-4E41-8D0D-682D664A89BD}">
      <dgm:prSet/>
      <dgm:spPr/>
      <dgm:t>
        <a:bodyPr/>
        <a:lstStyle/>
        <a:p>
          <a:endParaRPr lang="en-AU"/>
        </a:p>
      </dgm:t>
    </dgm:pt>
    <dgm:pt modelId="{AB5D8CD5-A378-4887-86D2-30300B533BEF}" type="sibTrans" cxnId="{032ACD73-9CCC-4E41-8D0D-682D664A89BD}">
      <dgm:prSet/>
      <dgm:spPr/>
      <dgm:t>
        <a:bodyPr/>
        <a:lstStyle/>
        <a:p>
          <a:endParaRPr lang="en-AU"/>
        </a:p>
      </dgm:t>
    </dgm:pt>
    <dgm:pt modelId="{3AAF6595-0FB8-4E9A-A10B-E47CEDFC9322}">
      <dgm:prSet phldrT="[Text]" custT="1"/>
      <dgm:spPr/>
      <dgm:t>
        <a:bodyPr/>
        <a:lstStyle/>
        <a:p>
          <a:r>
            <a:rPr lang="en-AU" sz="3600" b="1" dirty="0" smtClean="0">
              <a:solidFill>
                <a:schemeClr val="accent6">
                  <a:lumMod val="50000"/>
                </a:schemeClr>
              </a:solidFill>
            </a:rPr>
            <a:t>Grapple</a:t>
          </a:r>
        </a:p>
      </dgm:t>
    </dgm:pt>
    <dgm:pt modelId="{71DA916C-F7E2-4719-BD55-02EE245D321D}" type="parTrans" cxnId="{AA32BAA8-1C73-4241-B59C-786322BFAD6C}">
      <dgm:prSet/>
      <dgm:spPr/>
      <dgm:t>
        <a:bodyPr/>
        <a:lstStyle/>
        <a:p>
          <a:endParaRPr lang="en-AU"/>
        </a:p>
      </dgm:t>
    </dgm:pt>
    <dgm:pt modelId="{63118AEF-D9BC-4C90-B3B1-7FDB3822A78D}" type="sibTrans" cxnId="{AA32BAA8-1C73-4241-B59C-786322BFAD6C}">
      <dgm:prSet/>
      <dgm:spPr/>
      <dgm:t>
        <a:bodyPr/>
        <a:lstStyle/>
        <a:p>
          <a:endParaRPr lang="en-AU"/>
        </a:p>
      </dgm:t>
    </dgm:pt>
    <dgm:pt modelId="{BE05CA9C-731E-4934-B2E7-49B334AE1B06}">
      <dgm:prSet phldrT="[Text]" custT="1"/>
      <dgm:spPr/>
      <dgm:t>
        <a:bodyPr/>
        <a:lstStyle/>
        <a:p>
          <a:r>
            <a:rPr lang="en-AU" sz="3600" b="1" dirty="0" smtClean="0">
              <a:solidFill>
                <a:schemeClr val="accent6">
                  <a:lumMod val="50000"/>
                </a:schemeClr>
              </a:solidFill>
            </a:rPr>
            <a:t>Solution</a:t>
          </a:r>
          <a:endParaRPr lang="en-AU" sz="3600" b="1" dirty="0">
            <a:solidFill>
              <a:schemeClr val="accent6">
                <a:lumMod val="50000"/>
              </a:schemeClr>
            </a:solidFill>
          </a:endParaRPr>
        </a:p>
      </dgm:t>
    </dgm:pt>
    <dgm:pt modelId="{6CB4BB90-7AAC-424E-87F1-8A7525E6EE8B}" type="parTrans" cxnId="{1119CCC6-9BB8-434C-8AD3-EBBF54AF5625}">
      <dgm:prSet/>
      <dgm:spPr/>
      <dgm:t>
        <a:bodyPr/>
        <a:lstStyle/>
        <a:p>
          <a:endParaRPr lang="en-AU"/>
        </a:p>
      </dgm:t>
    </dgm:pt>
    <dgm:pt modelId="{B469972B-E6D9-431D-8DCA-2F8DE12B4288}" type="sibTrans" cxnId="{1119CCC6-9BB8-434C-8AD3-EBBF54AF5625}">
      <dgm:prSet/>
      <dgm:spPr/>
      <dgm:t>
        <a:bodyPr/>
        <a:lstStyle/>
        <a:p>
          <a:endParaRPr lang="en-AU"/>
        </a:p>
      </dgm:t>
    </dgm:pt>
    <dgm:pt modelId="{F1EA0569-BE11-4102-909A-94FF5B927905}" type="pres">
      <dgm:prSet presAssocID="{4D662109-C5E7-43DC-9070-90B070333CE3}" presName="cycle" presStyleCnt="0">
        <dgm:presLayoutVars>
          <dgm:dir/>
          <dgm:resizeHandles val="exact"/>
        </dgm:presLayoutVars>
      </dgm:prSet>
      <dgm:spPr/>
      <dgm:t>
        <a:bodyPr/>
        <a:lstStyle/>
        <a:p>
          <a:endParaRPr lang="en-US"/>
        </a:p>
      </dgm:t>
    </dgm:pt>
    <dgm:pt modelId="{3DA6ACFE-48EE-4033-937B-2C547CE1E9E0}" type="pres">
      <dgm:prSet presAssocID="{34B874D2-8662-45F7-A112-94616A78ED41}" presName="dummy" presStyleCnt="0"/>
      <dgm:spPr/>
    </dgm:pt>
    <dgm:pt modelId="{9644C0AB-D683-4C02-A7BF-63A88AAF6338}" type="pres">
      <dgm:prSet presAssocID="{34B874D2-8662-45F7-A112-94616A78ED41}" presName="node" presStyleLbl="revTx" presStyleIdx="0" presStyleCnt="4" custAng="0" custScaleX="134558" custScaleY="37254" custRadScaleRad="89106" custRadScaleInc="16817">
        <dgm:presLayoutVars>
          <dgm:bulletEnabled val="1"/>
        </dgm:presLayoutVars>
      </dgm:prSet>
      <dgm:spPr/>
      <dgm:t>
        <a:bodyPr/>
        <a:lstStyle/>
        <a:p>
          <a:endParaRPr lang="en-US"/>
        </a:p>
      </dgm:t>
    </dgm:pt>
    <dgm:pt modelId="{B5D1E2D9-9A8A-4530-9078-D7434836A5A3}" type="pres">
      <dgm:prSet presAssocID="{567C6F68-4DC8-4813-8C38-5ACE14763630}" presName="sibTrans" presStyleLbl="node1" presStyleIdx="0" presStyleCnt="4"/>
      <dgm:spPr/>
      <dgm:t>
        <a:bodyPr/>
        <a:lstStyle/>
        <a:p>
          <a:endParaRPr lang="en-US"/>
        </a:p>
      </dgm:t>
    </dgm:pt>
    <dgm:pt modelId="{74B1795A-A3E9-4B92-9A85-F4AC247F1DC7}" type="pres">
      <dgm:prSet presAssocID="{6533DFCB-7E4E-41C1-82DC-44BCB2C786F0}" presName="dummy" presStyleCnt="0"/>
      <dgm:spPr/>
    </dgm:pt>
    <dgm:pt modelId="{C7AF9EE4-8608-43E3-8D47-20EFAF485911}" type="pres">
      <dgm:prSet presAssocID="{6533DFCB-7E4E-41C1-82DC-44BCB2C786F0}" presName="node" presStyleLbl="revTx" presStyleIdx="1" presStyleCnt="4" custAng="0" custScaleX="156010" custScaleY="36721" custRadScaleRad="95354" custRadScaleInc="-19760">
        <dgm:presLayoutVars>
          <dgm:bulletEnabled val="1"/>
        </dgm:presLayoutVars>
      </dgm:prSet>
      <dgm:spPr/>
      <dgm:t>
        <a:bodyPr/>
        <a:lstStyle/>
        <a:p>
          <a:endParaRPr lang="en-AU"/>
        </a:p>
      </dgm:t>
    </dgm:pt>
    <dgm:pt modelId="{4DDD2126-7FFF-4AB8-81A2-7C4F184F1C83}" type="pres">
      <dgm:prSet presAssocID="{AB5D8CD5-A378-4887-86D2-30300B533BEF}" presName="sibTrans" presStyleLbl="node1" presStyleIdx="1" presStyleCnt="4"/>
      <dgm:spPr/>
      <dgm:t>
        <a:bodyPr/>
        <a:lstStyle/>
        <a:p>
          <a:endParaRPr lang="en-US"/>
        </a:p>
      </dgm:t>
    </dgm:pt>
    <dgm:pt modelId="{F0D4FDF9-6DD7-4498-944D-4B9EE5C3E372}" type="pres">
      <dgm:prSet presAssocID="{3AAF6595-0FB8-4E9A-A10B-E47CEDFC9322}" presName="dummy" presStyleCnt="0"/>
      <dgm:spPr/>
    </dgm:pt>
    <dgm:pt modelId="{5D4E17BF-691B-43A0-9B81-687C415ADA8A}" type="pres">
      <dgm:prSet presAssocID="{3AAF6595-0FB8-4E9A-A10B-E47CEDFC9322}" presName="node" presStyleLbl="revTx" presStyleIdx="2" presStyleCnt="4" custAng="0" custScaleX="100462" custScaleY="42143">
        <dgm:presLayoutVars>
          <dgm:bulletEnabled val="1"/>
        </dgm:presLayoutVars>
      </dgm:prSet>
      <dgm:spPr/>
      <dgm:t>
        <a:bodyPr/>
        <a:lstStyle/>
        <a:p>
          <a:endParaRPr lang="en-US"/>
        </a:p>
      </dgm:t>
    </dgm:pt>
    <dgm:pt modelId="{DA892C18-EB09-49B5-863E-B32AE80D35C5}" type="pres">
      <dgm:prSet presAssocID="{63118AEF-D9BC-4C90-B3B1-7FDB3822A78D}" presName="sibTrans" presStyleLbl="node1" presStyleIdx="2" presStyleCnt="4"/>
      <dgm:spPr/>
      <dgm:t>
        <a:bodyPr/>
        <a:lstStyle/>
        <a:p>
          <a:endParaRPr lang="en-US"/>
        </a:p>
      </dgm:t>
    </dgm:pt>
    <dgm:pt modelId="{391316DB-D38E-4107-9737-62898B6C9E87}" type="pres">
      <dgm:prSet presAssocID="{BE05CA9C-731E-4934-B2E7-49B334AE1B06}" presName="dummy" presStyleCnt="0"/>
      <dgm:spPr/>
    </dgm:pt>
    <dgm:pt modelId="{2E21A16A-2658-499B-9BBA-37379795DA8E}" type="pres">
      <dgm:prSet presAssocID="{BE05CA9C-731E-4934-B2E7-49B334AE1B06}" presName="node" presStyleLbl="revTx" presStyleIdx="3" presStyleCnt="4" custAng="0" custScaleX="112072" custScaleY="34695" custRadScaleRad="113739" custRadScaleInc="-49315">
        <dgm:presLayoutVars>
          <dgm:bulletEnabled val="1"/>
        </dgm:presLayoutVars>
      </dgm:prSet>
      <dgm:spPr/>
      <dgm:t>
        <a:bodyPr/>
        <a:lstStyle/>
        <a:p>
          <a:endParaRPr lang="en-US"/>
        </a:p>
      </dgm:t>
    </dgm:pt>
    <dgm:pt modelId="{FB09A79D-4882-48D2-B390-3F65C1FEA52F}" type="pres">
      <dgm:prSet presAssocID="{B469972B-E6D9-431D-8DCA-2F8DE12B4288}" presName="sibTrans" presStyleLbl="node1" presStyleIdx="3" presStyleCnt="4"/>
      <dgm:spPr/>
      <dgm:t>
        <a:bodyPr/>
        <a:lstStyle/>
        <a:p>
          <a:endParaRPr lang="en-US"/>
        </a:p>
      </dgm:t>
    </dgm:pt>
  </dgm:ptLst>
  <dgm:cxnLst>
    <dgm:cxn modelId="{1CE91C0A-FB45-4EB9-AABB-C2D19D888310}" type="presOf" srcId="{6533DFCB-7E4E-41C1-82DC-44BCB2C786F0}" destId="{C7AF9EE4-8608-43E3-8D47-20EFAF485911}" srcOrd="0" destOrd="0" presId="urn:microsoft.com/office/officeart/2005/8/layout/cycle1"/>
    <dgm:cxn modelId="{2447C43C-0C51-49B1-B495-05625215B228}" type="presOf" srcId="{BE05CA9C-731E-4934-B2E7-49B334AE1B06}" destId="{2E21A16A-2658-499B-9BBA-37379795DA8E}" srcOrd="0" destOrd="0" presId="urn:microsoft.com/office/officeart/2005/8/layout/cycle1"/>
    <dgm:cxn modelId="{129A9845-F8CE-4233-98DD-AA584BE11FE2}" type="presOf" srcId="{63118AEF-D9BC-4C90-B3B1-7FDB3822A78D}" destId="{DA892C18-EB09-49B5-863E-B32AE80D35C5}" srcOrd="0" destOrd="0" presId="urn:microsoft.com/office/officeart/2005/8/layout/cycle1"/>
    <dgm:cxn modelId="{06248C01-6B1C-426E-AA3E-9083C124572A}" srcId="{4D662109-C5E7-43DC-9070-90B070333CE3}" destId="{34B874D2-8662-45F7-A112-94616A78ED41}" srcOrd="0" destOrd="0" parTransId="{1DEF4BC1-CA32-4775-A143-8820DDACD475}" sibTransId="{567C6F68-4DC8-4813-8C38-5ACE14763630}"/>
    <dgm:cxn modelId="{4C65E447-3CB3-40C8-B9F7-9C5DEFC97337}" type="presOf" srcId="{567C6F68-4DC8-4813-8C38-5ACE14763630}" destId="{B5D1E2D9-9A8A-4530-9078-D7434836A5A3}" srcOrd="0" destOrd="0" presId="urn:microsoft.com/office/officeart/2005/8/layout/cycle1"/>
    <dgm:cxn modelId="{4A08BBA6-57E4-4F75-AFB9-3E389CCF2B6C}" type="presOf" srcId="{3AAF6595-0FB8-4E9A-A10B-E47CEDFC9322}" destId="{5D4E17BF-691B-43A0-9B81-687C415ADA8A}" srcOrd="0" destOrd="0" presId="urn:microsoft.com/office/officeart/2005/8/layout/cycle1"/>
    <dgm:cxn modelId="{032ACD73-9CCC-4E41-8D0D-682D664A89BD}" srcId="{4D662109-C5E7-43DC-9070-90B070333CE3}" destId="{6533DFCB-7E4E-41C1-82DC-44BCB2C786F0}" srcOrd="1" destOrd="0" parTransId="{EF5705A4-5AA8-4F11-B57A-7FD269E5D590}" sibTransId="{AB5D8CD5-A378-4887-86D2-30300B533BEF}"/>
    <dgm:cxn modelId="{AA32BAA8-1C73-4241-B59C-786322BFAD6C}" srcId="{4D662109-C5E7-43DC-9070-90B070333CE3}" destId="{3AAF6595-0FB8-4E9A-A10B-E47CEDFC9322}" srcOrd="2" destOrd="0" parTransId="{71DA916C-F7E2-4719-BD55-02EE245D321D}" sibTransId="{63118AEF-D9BC-4C90-B3B1-7FDB3822A78D}"/>
    <dgm:cxn modelId="{EFC47B38-689C-403C-8E55-CE2717435DBE}" type="presOf" srcId="{4D662109-C5E7-43DC-9070-90B070333CE3}" destId="{F1EA0569-BE11-4102-909A-94FF5B927905}" srcOrd="0" destOrd="0" presId="urn:microsoft.com/office/officeart/2005/8/layout/cycle1"/>
    <dgm:cxn modelId="{A74D3F39-0E75-4E2F-8D2F-588148254224}" type="presOf" srcId="{34B874D2-8662-45F7-A112-94616A78ED41}" destId="{9644C0AB-D683-4C02-A7BF-63A88AAF6338}" srcOrd="0" destOrd="0" presId="urn:microsoft.com/office/officeart/2005/8/layout/cycle1"/>
    <dgm:cxn modelId="{B59539B1-22B2-4487-8FBE-9FB3A893D1CB}" type="presOf" srcId="{AB5D8CD5-A378-4887-86D2-30300B533BEF}" destId="{4DDD2126-7FFF-4AB8-81A2-7C4F184F1C83}" srcOrd="0" destOrd="0" presId="urn:microsoft.com/office/officeart/2005/8/layout/cycle1"/>
    <dgm:cxn modelId="{BFDE8B9B-3C06-423C-86F6-F113CA6C557B}" type="presOf" srcId="{B469972B-E6D9-431D-8DCA-2F8DE12B4288}" destId="{FB09A79D-4882-48D2-B390-3F65C1FEA52F}" srcOrd="0" destOrd="0" presId="urn:microsoft.com/office/officeart/2005/8/layout/cycle1"/>
    <dgm:cxn modelId="{1119CCC6-9BB8-434C-8AD3-EBBF54AF5625}" srcId="{4D662109-C5E7-43DC-9070-90B070333CE3}" destId="{BE05CA9C-731E-4934-B2E7-49B334AE1B06}" srcOrd="3" destOrd="0" parTransId="{6CB4BB90-7AAC-424E-87F1-8A7525E6EE8B}" sibTransId="{B469972B-E6D9-431D-8DCA-2F8DE12B4288}"/>
    <dgm:cxn modelId="{BEBF62F2-E015-4608-87F8-AD63501FD0C2}" type="presParOf" srcId="{F1EA0569-BE11-4102-909A-94FF5B927905}" destId="{3DA6ACFE-48EE-4033-937B-2C547CE1E9E0}" srcOrd="0" destOrd="0" presId="urn:microsoft.com/office/officeart/2005/8/layout/cycle1"/>
    <dgm:cxn modelId="{E851D71C-3028-4BD3-A8EF-EE84FA27923E}" type="presParOf" srcId="{F1EA0569-BE11-4102-909A-94FF5B927905}" destId="{9644C0AB-D683-4C02-A7BF-63A88AAF6338}" srcOrd="1" destOrd="0" presId="urn:microsoft.com/office/officeart/2005/8/layout/cycle1"/>
    <dgm:cxn modelId="{BE612DA1-C7CC-429E-8337-2A4F2947F55F}" type="presParOf" srcId="{F1EA0569-BE11-4102-909A-94FF5B927905}" destId="{B5D1E2D9-9A8A-4530-9078-D7434836A5A3}" srcOrd="2" destOrd="0" presId="urn:microsoft.com/office/officeart/2005/8/layout/cycle1"/>
    <dgm:cxn modelId="{0E99D334-C38E-454C-B300-59C829D90A17}" type="presParOf" srcId="{F1EA0569-BE11-4102-909A-94FF5B927905}" destId="{74B1795A-A3E9-4B92-9A85-F4AC247F1DC7}" srcOrd="3" destOrd="0" presId="urn:microsoft.com/office/officeart/2005/8/layout/cycle1"/>
    <dgm:cxn modelId="{EBDA36F4-3528-4B16-B2CD-B353524495DD}" type="presParOf" srcId="{F1EA0569-BE11-4102-909A-94FF5B927905}" destId="{C7AF9EE4-8608-43E3-8D47-20EFAF485911}" srcOrd="4" destOrd="0" presId="urn:microsoft.com/office/officeart/2005/8/layout/cycle1"/>
    <dgm:cxn modelId="{8ADF4276-5024-44FB-8735-9938BE3A8E5C}" type="presParOf" srcId="{F1EA0569-BE11-4102-909A-94FF5B927905}" destId="{4DDD2126-7FFF-4AB8-81A2-7C4F184F1C83}" srcOrd="5" destOrd="0" presId="urn:microsoft.com/office/officeart/2005/8/layout/cycle1"/>
    <dgm:cxn modelId="{6CA35751-7E89-434F-9878-B48AC75EB865}" type="presParOf" srcId="{F1EA0569-BE11-4102-909A-94FF5B927905}" destId="{F0D4FDF9-6DD7-4498-944D-4B9EE5C3E372}" srcOrd="6" destOrd="0" presId="urn:microsoft.com/office/officeart/2005/8/layout/cycle1"/>
    <dgm:cxn modelId="{E0B5A58C-AEDB-4CAA-BAE3-3FC5644AAB8C}" type="presParOf" srcId="{F1EA0569-BE11-4102-909A-94FF5B927905}" destId="{5D4E17BF-691B-43A0-9B81-687C415ADA8A}" srcOrd="7" destOrd="0" presId="urn:microsoft.com/office/officeart/2005/8/layout/cycle1"/>
    <dgm:cxn modelId="{ACEF0959-0B1B-4577-9B2B-AB43944F644A}" type="presParOf" srcId="{F1EA0569-BE11-4102-909A-94FF5B927905}" destId="{DA892C18-EB09-49B5-863E-B32AE80D35C5}" srcOrd="8" destOrd="0" presId="urn:microsoft.com/office/officeart/2005/8/layout/cycle1"/>
    <dgm:cxn modelId="{8819366F-F202-4964-9395-B8A8EF794746}" type="presParOf" srcId="{F1EA0569-BE11-4102-909A-94FF5B927905}" destId="{391316DB-D38E-4107-9737-62898B6C9E87}" srcOrd="9" destOrd="0" presId="urn:microsoft.com/office/officeart/2005/8/layout/cycle1"/>
    <dgm:cxn modelId="{A748BAA6-5010-4C34-9A51-ED086DF8C1E8}" type="presParOf" srcId="{F1EA0569-BE11-4102-909A-94FF5B927905}" destId="{2E21A16A-2658-499B-9BBA-37379795DA8E}" srcOrd="10" destOrd="0" presId="urn:microsoft.com/office/officeart/2005/8/layout/cycle1"/>
    <dgm:cxn modelId="{0D91827E-A43D-4819-ACF8-18472EFF8A91}" type="presParOf" srcId="{F1EA0569-BE11-4102-909A-94FF5B927905}" destId="{FB09A79D-4882-48D2-B390-3F65C1FEA52F}" srcOrd="11"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652C98-C612-4DA2-8645-7CFB38C4EDFF}" type="doc">
      <dgm:prSet loTypeId="urn:microsoft.com/office/officeart/2005/8/layout/cycle1" loCatId="cycle" qsTypeId="urn:microsoft.com/office/officeart/2005/8/quickstyle/simple1#1" qsCatId="simple" csTypeId="urn:microsoft.com/office/officeart/2005/8/colors/accent1_2#1" csCatId="accent1" phldr="1"/>
      <dgm:spPr/>
      <dgm:t>
        <a:bodyPr/>
        <a:lstStyle/>
        <a:p>
          <a:endParaRPr lang="en-AU"/>
        </a:p>
      </dgm:t>
    </dgm:pt>
    <dgm:pt modelId="{61FEB666-916F-4D47-9BDC-8FBA0C3C2F4E}">
      <dgm:prSet phldrT="[Text]" custT="1"/>
      <dgm:spPr/>
      <dgm:t>
        <a:bodyPr/>
        <a:lstStyle/>
        <a:p>
          <a:r>
            <a:rPr lang="en-AU" sz="5400" b="1" dirty="0">
              <a:solidFill>
                <a:schemeClr val="accent6">
                  <a:lumMod val="75000"/>
                </a:schemeClr>
              </a:solidFill>
            </a:rPr>
            <a:t>Resilience</a:t>
          </a:r>
        </a:p>
      </dgm:t>
    </dgm:pt>
    <dgm:pt modelId="{5565CDEE-3BF6-411A-BC7B-903792599FF4}" type="parTrans" cxnId="{4CA55320-2A42-4627-9CA6-6FE776997F05}">
      <dgm:prSet/>
      <dgm:spPr/>
      <dgm:t>
        <a:bodyPr/>
        <a:lstStyle/>
        <a:p>
          <a:endParaRPr lang="en-AU"/>
        </a:p>
      </dgm:t>
    </dgm:pt>
    <dgm:pt modelId="{6E38496A-DE51-4B10-9669-F06FF761BF9F}" type="sibTrans" cxnId="{4CA55320-2A42-4627-9CA6-6FE776997F05}">
      <dgm:prSet/>
      <dgm:spPr/>
      <dgm:t>
        <a:bodyPr/>
        <a:lstStyle/>
        <a:p>
          <a:endParaRPr lang="en-AU"/>
        </a:p>
      </dgm:t>
    </dgm:pt>
    <dgm:pt modelId="{40446951-CC6D-4692-9274-7FB89C0FCE26}">
      <dgm:prSet phldrT="[Text]" custT="1"/>
      <dgm:spPr/>
      <dgm:t>
        <a:bodyPr/>
        <a:lstStyle/>
        <a:p>
          <a:r>
            <a:rPr lang="en-AU" sz="5400" b="1" dirty="0">
              <a:solidFill>
                <a:schemeClr val="accent6">
                  <a:lumMod val="75000"/>
                </a:schemeClr>
              </a:solidFill>
            </a:rPr>
            <a:t>Learning</a:t>
          </a:r>
        </a:p>
      </dgm:t>
    </dgm:pt>
    <dgm:pt modelId="{286207E7-29A2-48B4-B95E-D40B62887645}" type="parTrans" cxnId="{E263BFEF-C1F0-4CD5-9432-FE09ACB17CE6}">
      <dgm:prSet/>
      <dgm:spPr/>
      <dgm:t>
        <a:bodyPr/>
        <a:lstStyle/>
        <a:p>
          <a:endParaRPr lang="en-AU"/>
        </a:p>
      </dgm:t>
    </dgm:pt>
    <dgm:pt modelId="{4A4417C7-E459-4BA4-9E08-4310E4416803}" type="sibTrans" cxnId="{E263BFEF-C1F0-4CD5-9432-FE09ACB17CE6}">
      <dgm:prSet/>
      <dgm:spPr/>
      <dgm:t>
        <a:bodyPr/>
        <a:lstStyle/>
        <a:p>
          <a:endParaRPr lang="en-AU"/>
        </a:p>
      </dgm:t>
    </dgm:pt>
    <dgm:pt modelId="{2F60C216-3851-4C2F-9587-5AF849682452}" type="pres">
      <dgm:prSet presAssocID="{6E652C98-C612-4DA2-8645-7CFB38C4EDFF}" presName="cycle" presStyleCnt="0">
        <dgm:presLayoutVars>
          <dgm:dir/>
          <dgm:resizeHandles val="exact"/>
        </dgm:presLayoutVars>
      </dgm:prSet>
      <dgm:spPr/>
      <dgm:t>
        <a:bodyPr/>
        <a:lstStyle/>
        <a:p>
          <a:endParaRPr lang="en-AU"/>
        </a:p>
      </dgm:t>
    </dgm:pt>
    <dgm:pt modelId="{6CAFDA7C-EA72-4569-9CD6-81C264425585}" type="pres">
      <dgm:prSet presAssocID="{61FEB666-916F-4D47-9BDC-8FBA0C3C2F4E}" presName="dummy" presStyleCnt="0"/>
      <dgm:spPr/>
    </dgm:pt>
    <dgm:pt modelId="{8F2F2237-4436-4EB1-B8C3-4A22AF2B0BFC}" type="pres">
      <dgm:prSet presAssocID="{61FEB666-916F-4D47-9BDC-8FBA0C3C2F4E}" presName="node" presStyleLbl="revTx" presStyleIdx="0" presStyleCnt="2" custScaleX="170105">
        <dgm:presLayoutVars>
          <dgm:bulletEnabled val="1"/>
        </dgm:presLayoutVars>
      </dgm:prSet>
      <dgm:spPr/>
      <dgm:t>
        <a:bodyPr/>
        <a:lstStyle/>
        <a:p>
          <a:endParaRPr lang="en-AU"/>
        </a:p>
      </dgm:t>
    </dgm:pt>
    <dgm:pt modelId="{AA6DB75B-ED19-41CF-B79E-03592D3A3644}" type="pres">
      <dgm:prSet presAssocID="{6E38496A-DE51-4B10-9669-F06FF761BF9F}" presName="sibTrans" presStyleLbl="node1" presStyleIdx="0" presStyleCnt="2"/>
      <dgm:spPr/>
      <dgm:t>
        <a:bodyPr/>
        <a:lstStyle/>
        <a:p>
          <a:endParaRPr lang="en-AU"/>
        </a:p>
      </dgm:t>
    </dgm:pt>
    <dgm:pt modelId="{DDD64CA3-74BE-4637-912A-9206B8E50791}" type="pres">
      <dgm:prSet presAssocID="{40446951-CC6D-4692-9274-7FB89C0FCE26}" presName="dummy" presStyleCnt="0"/>
      <dgm:spPr/>
    </dgm:pt>
    <dgm:pt modelId="{B0593ABD-CCBD-47F1-A176-4455378C161F}" type="pres">
      <dgm:prSet presAssocID="{40446951-CC6D-4692-9274-7FB89C0FCE26}" presName="node" presStyleLbl="revTx" presStyleIdx="1" presStyleCnt="2" custScaleX="167752">
        <dgm:presLayoutVars>
          <dgm:bulletEnabled val="1"/>
        </dgm:presLayoutVars>
      </dgm:prSet>
      <dgm:spPr/>
      <dgm:t>
        <a:bodyPr/>
        <a:lstStyle/>
        <a:p>
          <a:endParaRPr lang="en-AU"/>
        </a:p>
      </dgm:t>
    </dgm:pt>
    <dgm:pt modelId="{333E6D58-3740-48F3-8549-14B20C7F5282}" type="pres">
      <dgm:prSet presAssocID="{4A4417C7-E459-4BA4-9E08-4310E4416803}" presName="sibTrans" presStyleLbl="node1" presStyleIdx="1" presStyleCnt="2"/>
      <dgm:spPr/>
      <dgm:t>
        <a:bodyPr/>
        <a:lstStyle/>
        <a:p>
          <a:endParaRPr lang="en-AU"/>
        </a:p>
      </dgm:t>
    </dgm:pt>
  </dgm:ptLst>
  <dgm:cxnLst>
    <dgm:cxn modelId="{4CA55320-2A42-4627-9CA6-6FE776997F05}" srcId="{6E652C98-C612-4DA2-8645-7CFB38C4EDFF}" destId="{61FEB666-916F-4D47-9BDC-8FBA0C3C2F4E}" srcOrd="0" destOrd="0" parTransId="{5565CDEE-3BF6-411A-BC7B-903792599FF4}" sibTransId="{6E38496A-DE51-4B10-9669-F06FF761BF9F}"/>
    <dgm:cxn modelId="{CA220EE0-D103-48E6-B5F6-B4610521BF64}" type="presOf" srcId="{4A4417C7-E459-4BA4-9E08-4310E4416803}" destId="{333E6D58-3740-48F3-8549-14B20C7F5282}" srcOrd="0" destOrd="0" presId="urn:microsoft.com/office/officeart/2005/8/layout/cycle1"/>
    <dgm:cxn modelId="{5F0B09A9-EAB6-453E-AE3E-207024FB132C}" type="presOf" srcId="{6E652C98-C612-4DA2-8645-7CFB38C4EDFF}" destId="{2F60C216-3851-4C2F-9587-5AF849682452}" srcOrd="0" destOrd="0" presId="urn:microsoft.com/office/officeart/2005/8/layout/cycle1"/>
    <dgm:cxn modelId="{E263BFEF-C1F0-4CD5-9432-FE09ACB17CE6}" srcId="{6E652C98-C612-4DA2-8645-7CFB38C4EDFF}" destId="{40446951-CC6D-4692-9274-7FB89C0FCE26}" srcOrd="1" destOrd="0" parTransId="{286207E7-29A2-48B4-B95E-D40B62887645}" sibTransId="{4A4417C7-E459-4BA4-9E08-4310E4416803}"/>
    <dgm:cxn modelId="{54585CC0-7A95-44D5-BB91-D2D5B6651C80}" type="presOf" srcId="{6E38496A-DE51-4B10-9669-F06FF761BF9F}" destId="{AA6DB75B-ED19-41CF-B79E-03592D3A3644}" srcOrd="0" destOrd="0" presId="urn:microsoft.com/office/officeart/2005/8/layout/cycle1"/>
    <dgm:cxn modelId="{B5BF8BD2-3955-444A-90CF-A56E38423449}" type="presOf" srcId="{61FEB666-916F-4D47-9BDC-8FBA0C3C2F4E}" destId="{8F2F2237-4436-4EB1-B8C3-4A22AF2B0BFC}" srcOrd="0" destOrd="0" presId="urn:microsoft.com/office/officeart/2005/8/layout/cycle1"/>
    <dgm:cxn modelId="{AF6E54D8-D106-49E1-BE50-FFA08ED31FCE}" type="presOf" srcId="{40446951-CC6D-4692-9274-7FB89C0FCE26}" destId="{B0593ABD-CCBD-47F1-A176-4455378C161F}" srcOrd="0" destOrd="0" presId="urn:microsoft.com/office/officeart/2005/8/layout/cycle1"/>
    <dgm:cxn modelId="{EA81DB81-DB81-443B-8A0E-0CD7411F3C38}" type="presParOf" srcId="{2F60C216-3851-4C2F-9587-5AF849682452}" destId="{6CAFDA7C-EA72-4569-9CD6-81C264425585}" srcOrd="0" destOrd="0" presId="urn:microsoft.com/office/officeart/2005/8/layout/cycle1"/>
    <dgm:cxn modelId="{86488EE4-F95A-4C3A-8F2C-2C6F807970F1}" type="presParOf" srcId="{2F60C216-3851-4C2F-9587-5AF849682452}" destId="{8F2F2237-4436-4EB1-B8C3-4A22AF2B0BFC}" srcOrd="1" destOrd="0" presId="urn:microsoft.com/office/officeart/2005/8/layout/cycle1"/>
    <dgm:cxn modelId="{6B0523C1-F71F-4AB3-86E9-968F2E30F958}" type="presParOf" srcId="{2F60C216-3851-4C2F-9587-5AF849682452}" destId="{AA6DB75B-ED19-41CF-B79E-03592D3A3644}" srcOrd="2" destOrd="0" presId="urn:microsoft.com/office/officeart/2005/8/layout/cycle1"/>
    <dgm:cxn modelId="{D88869F3-A96D-4DBF-ACF2-023C71D46456}" type="presParOf" srcId="{2F60C216-3851-4C2F-9587-5AF849682452}" destId="{DDD64CA3-74BE-4637-912A-9206B8E50791}" srcOrd="3" destOrd="0" presId="urn:microsoft.com/office/officeart/2005/8/layout/cycle1"/>
    <dgm:cxn modelId="{7333FCBA-ADED-48FE-8187-00BC87DBFED4}" type="presParOf" srcId="{2F60C216-3851-4C2F-9587-5AF849682452}" destId="{B0593ABD-CCBD-47F1-A176-4455378C161F}" srcOrd="4" destOrd="0" presId="urn:microsoft.com/office/officeart/2005/8/layout/cycle1"/>
    <dgm:cxn modelId="{2507EE7E-063C-4022-A115-0932442FE14E}" type="presParOf" srcId="{2F60C216-3851-4C2F-9587-5AF849682452}" destId="{333E6D58-3740-48F3-8549-14B20C7F5282}" srcOrd="5"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66121B-E626-4336-9322-6CB9D72E4811}" type="doc">
      <dgm:prSet loTypeId="urn:microsoft.com/office/officeart/2005/8/layout/radial3" loCatId="relationship" qsTypeId="urn:microsoft.com/office/officeart/2005/8/quickstyle/3d3" qsCatId="3D" csTypeId="urn:microsoft.com/office/officeart/2005/8/colors/colorful5" csCatId="colorful" phldr="1"/>
      <dgm:spPr/>
      <dgm:t>
        <a:bodyPr/>
        <a:lstStyle/>
        <a:p>
          <a:endParaRPr lang="en-AU"/>
        </a:p>
      </dgm:t>
    </dgm:pt>
    <dgm:pt modelId="{452F9111-50EE-4821-A8FC-A75A219A9D35}">
      <dgm:prSet phldrT="[Text]" custT="1"/>
      <dgm:spPr/>
      <dgm:t>
        <a:bodyPr/>
        <a:lstStyle/>
        <a:p>
          <a:r>
            <a:rPr lang="en-AU" sz="2800" b="1" dirty="0">
              <a:latin typeface="Arial Narrow" pitchFamily="34" charset="0"/>
            </a:rPr>
            <a:t>MENTORING LEARNING</a:t>
          </a:r>
        </a:p>
      </dgm:t>
    </dgm:pt>
    <dgm:pt modelId="{65156B53-CE6F-46EC-88EF-5C2C1CE6C3A6}" type="parTrans" cxnId="{1933CE73-31D2-413C-A306-5DEE06BD4BF9}">
      <dgm:prSet/>
      <dgm:spPr/>
      <dgm:t>
        <a:bodyPr/>
        <a:lstStyle/>
        <a:p>
          <a:endParaRPr lang="en-AU"/>
        </a:p>
      </dgm:t>
    </dgm:pt>
    <dgm:pt modelId="{F40631D3-F4B8-4E07-932D-050A1C85AE33}" type="sibTrans" cxnId="{1933CE73-31D2-413C-A306-5DEE06BD4BF9}">
      <dgm:prSet/>
      <dgm:spPr/>
      <dgm:t>
        <a:bodyPr/>
        <a:lstStyle/>
        <a:p>
          <a:endParaRPr lang="en-AU"/>
        </a:p>
      </dgm:t>
    </dgm:pt>
    <dgm:pt modelId="{7D3CD024-01A9-4E3C-8CBE-A87080BFEFA7}">
      <dgm:prSet phldrT="[Text]" custT="1"/>
      <dgm:spPr/>
      <dgm:t>
        <a:bodyPr/>
        <a:lstStyle/>
        <a:p>
          <a:r>
            <a:rPr lang="en-AU" sz="600" b="1" dirty="0">
              <a:latin typeface="Arial Narrow" pitchFamily="34" charset="0"/>
            </a:rPr>
            <a:t>  </a:t>
          </a:r>
          <a:r>
            <a:rPr lang="en-AU" sz="1800" b="1" dirty="0">
              <a:latin typeface="Arial Narrow" pitchFamily="34" charset="0"/>
            </a:rPr>
            <a:t>CONFIDENCE	</a:t>
          </a:r>
        </a:p>
      </dgm:t>
    </dgm:pt>
    <dgm:pt modelId="{856EBBCA-F71D-491B-8902-A05CD15F20DA}" type="parTrans" cxnId="{E06EE11A-1FF4-47FB-B238-B61CE4AAA813}">
      <dgm:prSet/>
      <dgm:spPr/>
      <dgm:t>
        <a:bodyPr/>
        <a:lstStyle/>
        <a:p>
          <a:endParaRPr lang="en-AU"/>
        </a:p>
      </dgm:t>
    </dgm:pt>
    <dgm:pt modelId="{6C005F67-2325-4D19-A58F-464A392F2492}" type="sibTrans" cxnId="{E06EE11A-1FF4-47FB-B238-B61CE4AAA813}">
      <dgm:prSet/>
      <dgm:spPr/>
      <dgm:t>
        <a:bodyPr/>
        <a:lstStyle/>
        <a:p>
          <a:endParaRPr lang="en-AU"/>
        </a:p>
      </dgm:t>
    </dgm:pt>
    <dgm:pt modelId="{838D6DBC-5EC5-40BC-A73A-DCD6235F6779}">
      <dgm:prSet phldrT="[Text]" custT="1"/>
      <dgm:spPr/>
      <dgm:t>
        <a:bodyPr/>
        <a:lstStyle/>
        <a:p>
          <a:r>
            <a:rPr lang="en-AU" sz="1800" b="1" dirty="0" smtClean="0">
              <a:latin typeface="Arial Narrow" pitchFamily="34" charset="0"/>
            </a:rPr>
            <a:t>EMPOWER-MENT</a:t>
          </a:r>
          <a:endParaRPr lang="en-AU" sz="1800" b="1" dirty="0">
            <a:latin typeface="Arial Narrow" pitchFamily="34" charset="0"/>
          </a:endParaRPr>
        </a:p>
      </dgm:t>
    </dgm:pt>
    <dgm:pt modelId="{7AEB3F83-437C-4031-ABAA-3952A04F6EC9}" type="parTrans" cxnId="{9B85A1DE-DD6E-4F19-B824-605178EA7339}">
      <dgm:prSet/>
      <dgm:spPr/>
      <dgm:t>
        <a:bodyPr/>
        <a:lstStyle/>
        <a:p>
          <a:endParaRPr lang="en-AU"/>
        </a:p>
      </dgm:t>
    </dgm:pt>
    <dgm:pt modelId="{B1114E08-7046-471D-8B07-D918BCFC276A}" type="sibTrans" cxnId="{9B85A1DE-DD6E-4F19-B824-605178EA7339}">
      <dgm:prSet/>
      <dgm:spPr/>
      <dgm:t>
        <a:bodyPr/>
        <a:lstStyle/>
        <a:p>
          <a:endParaRPr lang="en-AU"/>
        </a:p>
      </dgm:t>
    </dgm:pt>
    <dgm:pt modelId="{34864446-5A5A-4416-B3D6-B7403E630691}">
      <dgm:prSet phldrT="[Text]" custT="1"/>
      <dgm:spPr/>
      <dgm:t>
        <a:bodyPr/>
        <a:lstStyle/>
        <a:p>
          <a:r>
            <a:rPr lang="en-AU" sz="1800" b="1" dirty="0">
              <a:latin typeface="Arial Narrow" pitchFamily="34" charset="0"/>
            </a:rPr>
            <a:t>KNOWLEDGE</a:t>
          </a:r>
        </a:p>
      </dgm:t>
    </dgm:pt>
    <dgm:pt modelId="{F9D0CA8F-FD42-4BCF-B419-FDF3566C3312}" type="parTrans" cxnId="{9E40989D-BE34-42C4-8B73-9CB375996097}">
      <dgm:prSet/>
      <dgm:spPr/>
      <dgm:t>
        <a:bodyPr/>
        <a:lstStyle/>
        <a:p>
          <a:endParaRPr lang="en-AU"/>
        </a:p>
      </dgm:t>
    </dgm:pt>
    <dgm:pt modelId="{7F9A0958-6E51-49C7-AF30-02448C107953}" type="sibTrans" cxnId="{9E40989D-BE34-42C4-8B73-9CB375996097}">
      <dgm:prSet/>
      <dgm:spPr/>
      <dgm:t>
        <a:bodyPr/>
        <a:lstStyle/>
        <a:p>
          <a:endParaRPr lang="en-AU"/>
        </a:p>
      </dgm:t>
    </dgm:pt>
    <dgm:pt modelId="{18CBEEB6-8652-469B-A2FD-E8E046A7F0A0}">
      <dgm:prSet phldrT="[Text]" custT="1"/>
      <dgm:spPr/>
      <dgm:t>
        <a:bodyPr/>
        <a:lstStyle/>
        <a:p>
          <a:r>
            <a:rPr lang="en-AU" sz="1800" b="1" dirty="0">
              <a:latin typeface="Arial Narrow" pitchFamily="34" charset="0"/>
            </a:rPr>
            <a:t>STRENGTH</a:t>
          </a:r>
        </a:p>
      </dgm:t>
    </dgm:pt>
    <dgm:pt modelId="{5F966BF1-D19D-4DC2-8000-3AB57860C8A6}" type="parTrans" cxnId="{38C11096-9121-4D53-8374-DD427A36CA90}">
      <dgm:prSet/>
      <dgm:spPr/>
      <dgm:t>
        <a:bodyPr/>
        <a:lstStyle/>
        <a:p>
          <a:endParaRPr lang="en-AU"/>
        </a:p>
      </dgm:t>
    </dgm:pt>
    <dgm:pt modelId="{CC3B3A76-000F-4DFA-A621-1954FE4C9B1E}" type="sibTrans" cxnId="{38C11096-9121-4D53-8374-DD427A36CA90}">
      <dgm:prSet/>
      <dgm:spPr/>
      <dgm:t>
        <a:bodyPr/>
        <a:lstStyle/>
        <a:p>
          <a:endParaRPr lang="en-AU"/>
        </a:p>
      </dgm:t>
    </dgm:pt>
    <dgm:pt modelId="{4C8D04D3-638D-46BE-95E6-1ACABEFA79A7}">
      <dgm:prSet custT="1"/>
      <dgm:spPr/>
      <dgm:t>
        <a:bodyPr/>
        <a:lstStyle/>
        <a:p>
          <a:r>
            <a:rPr lang="en-AU" sz="1800" b="1" dirty="0">
              <a:latin typeface="Arial Narrow" pitchFamily="34" charset="0"/>
            </a:rPr>
            <a:t>PATHWAYS</a:t>
          </a:r>
        </a:p>
      </dgm:t>
    </dgm:pt>
    <dgm:pt modelId="{CFCA66F9-3FF3-4AA4-8A7F-0C32EFE958D2}" type="parTrans" cxnId="{0CEBDB8E-8D16-48A2-91CB-097E5E28FCD1}">
      <dgm:prSet/>
      <dgm:spPr/>
      <dgm:t>
        <a:bodyPr/>
        <a:lstStyle/>
        <a:p>
          <a:endParaRPr lang="en-AU"/>
        </a:p>
      </dgm:t>
    </dgm:pt>
    <dgm:pt modelId="{57FB70C3-D0AC-4604-90DC-2E62F13C7E03}" type="sibTrans" cxnId="{0CEBDB8E-8D16-48A2-91CB-097E5E28FCD1}">
      <dgm:prSet/>
      <dgm:spPr/>
      <dgm:t>
        <a:bodyPr/>
        <a:lstStyle/>
        <a:p>
          <a:endParaRPr lang="en-AU"/>
        </a:p>
      </dgm:t>
    </dgm:pt>
    <dgm:pt modelId="{CADE0D43-6934-43E7-8616-310B699EDD99}">
      <dgm:prSet custT="1"/>
      <dgm:spPr/>
      <dgm:t>
        <a:bodyPr/>
        <a:lstStyle/>
        <a:p>
          <a:r>
            <a:rPr lang="en-AU" sz="1800" b="1" dirty="0" smtClean="0">
              <a:latin typeface="Arial Narrow" pitchFamily="34" charset="0"/>
            </a:rPr>
            <a:t>PARTNER-SHIPS</a:t>
          </a:r>
          <a:endParaRPr lang="en-AU" sz="1800" b="1" dirty="0">
            <a:latin typeface="Arial Narrow" pitchFamily="34" charset="0"/>
          </a:endParaRPr>
        </a:p>
        <a:p>
          <a:r>
            <a:rPr lang="en-AU" sz="1800" b="1" dirty="0">
              <a:latin typeface="Arial Narrow" pitchFamily="34" charset="0"/>
            </a:rPr>
            <a:t>&amp;</a:t>
          </a:r>
        </a:p>
        <a:p>
          <a:r>
            <a:rPr lang="en-AU" sz="1800" b="1" dirty="0">
              <a:latin typeface="Arial Narrow" pitchFamily="34" charset="0"/>
            </a:rPr>
            <a:t>NETWORKS</a:t>
          </a:r>
        </a:p>
      </dgm:t>
    </dgm:pt>
    <dgm:pt modelId="{42976627-59B4-4F0E-8ED4-A38F1ED7CA6C}" type="parTrans" cxnId="{CCFD6A64-1C8D-46F9-B50B-5101F13E67E4}">
      <dgm:prSet/>
      <dgm:spPr/>
      <dgm:t>
        <a:bodyPr/>
        <a:lstStyle/>
        <a:p>
          <a:endParaRPr lang="en-AU"/>
        </a:p>
      </dgm:t>
    </dgm:pt>
    <dgm:pt modelId="{A67FE57F-85BA-4E04-809A-1CF8E6748F41}" type="sibTrans" cxnId="{CCFD6A64-1C8D-46F9-B50B-5101F13E67E4}">
      <dgm:prSet/>
      <dgm:spPr/>
      <dgm:t>
        <a:bodyPr/>
        <a:lstStyle/>
        <a:p>
          <a:endParaRPr lang="en-AU"/>
        </a:p>
      </dgm:t>
    </dgm:pt>
    <dgm:pt modelId="{C85E6E22-4A38-4012-B19F-584E30408075}">
      <dgm:prSet custT="1"/>
      <dgm:spPr/>
      <dgm:t>
        <a:bodyPr/>
        <a:lstStyle/>
        <a:p>
          <a:r>
            <a:rPr lang="en-AU" sz="1800" b="1" dirty="0">
              <a:latin typeface="Arial Narrow" pitchFamily="34" charset="0"/>
            </a:rPr>
            <a:t>INOVATIVE</a:t>
          </a:r>
        </a:p>
        <a:p>
          <a:r>
            <a:rPr lang="en-AU" sz="1800" b="1" dirty="0">
              <a:latin typeface="Arial Narrow" pitchFamily="34" charset="0"/>
            </a:rPr>
            <a:t>LEARNING</a:t>
          </a:r>
        </a:p>
      </dgm:t>
    </dgm:pt>
    <dgm:pt modelId="{4B582404-5352-47BA-8539-17AA9463C9A0}" type="parTrans" cxnId="{C6A93A03-DAB2-428D-90E4-2D7AC9FB2C93}">
      <dgm:prSet/>
      <dgm:spPr/>
      <dgm:t>
        <a:bodyPr/>
        <a:lstStyle/>
        <a:p>
          <a:endParaRPr lang="en-AU"/>
        </a:p>
      </dgm:t>
    </dgm:pt>
    <dgm:pt modelId="{B88F83F6-EA2C-45E0-A581-CD9562621C42}" type="sibTrans" cxnId="{C6A93A03-DAB2-428D-90E4-2D7AC9FB2C93}">
      <dgm:prSet/>
      <dgm:spPr/>
      <dgm:t>
        <a:bodyPr/>
        <a:lstStyle/>
        <a:p>
          <a:endParaRPr lang="en-AU"/>
        </a:p>
      </dgm:t>
    </dgm:pt>
    <dgm:pt modelId="{6A1812DC-E30F-427C-87F6-311ED720E386}">
      <dgm:prSet custT="1"/>
      <dgm:spPr/>
      <dgm:t>
        <a:bodyPr/>
        <a:lstStyle/>
        <a:p>
          <a:r>
            <a:rPr lang="en-AU" sz="1800" b="1" dirty="0" smtClean="0"/>
            <a:t>ENCOURAGE-MENT</a:t>
          </a:r>
          <a:endParaRPr lang="en-AU" sz="1800" b="1" dirty="0"/>
        </a:p>
      </dgm:t>
    </dgm:pt>
    <dgm:pt modelId="{496DBE6A-DF28-4AD5-B8E3-1BAD3BB0A07C}" type="parTrans" cxnId="{A1BCBD1E-3A11-406E-AA59-68B373B005B0}">
      <dgm:prSet/>
      <dgm:spPr/>
      <dgm:t>
        <a:bodyPr/>
        <a:lstStyle/>
        <a:p>
          <a:endParaRPr lang="en-AU"/>
        </a:p>
      </dgm:t>
    </dgm:pt>
    <dgm:pt modelId="{DD9BC3DA-DA63-4031-B6D5-DE24468A4E06}" type="sibTrans" cxnId="{A1BCBD1E-3A11-406E-AA59-68B373B005B0}">
      <dgm:prSet/>
      <dgm:spPr/>
      <dgm:t>
        <a:bodyPr/>
        <a:lstStyle/>
        <a:p>
          <a:endParaRPr lang="en-AU"/>
        </a:p>
      </dgm:t>
    </dgm:pt>
    <dgm:pt modelId="{7394AF46-7E3C-4346-BA01-A68923E0CE66}" type="pres">
      <dgm:prSet presAssocID="{FF66121B-E626-4336-9322-6CB9D72E4811}" presName="composite" presStyleCnt="0">
        <dgm:presLayoutVars>
          <dgm:chMax val="1"/>
          <dgm:dir/>
          <dgm:resizeHandles val="exact"/>
        </dgm:presLayoutVars>
      </dgm:prSet>
      <dgm:spPr/>
      <dgm:t>
        <a:bodyPr/>
        <a:lstStyle/>
        <a:p>
          <a:endParaRPr lang="en-AU"/>
        </a:p>
      </dgm:t>
    </dgm:pt>
    <dgm:pt modelId="{B2CC55F5-7839-4023-9055-F8B4F5516E6B}" type="pres">
      <dgm:prSet presAssocID="{FF66121B-E626-4336-9322-6CB9D72E4811}" presName="radial" presStyleCnt="0">
        <dgm:presLayoutVars>
          <dgm:animLvl val="ctr"/>
        </dgm:presLayoutVars>
      </dgm:prSet>
      <dgm:spPr/>
    </dgm:pt>
    <dgm:pt modelId="{952A54EE-97C2-4F7C-B5DB-029ECD2AB22B}" type="pres">
      <dgm:prSet presAssocID="{452F9111-50EE-4821-A8FC-A75A219A9D35}" presName="centerShape" presStyleLbl="vennNode1" presStyleIdx="0" presStyleCnt="9"/>
      <dgm:spPr/>
      <dgm:t>
        <a:bodyPr/>
        <a:lstStyle/>
        <a:p>
          <a:endParaRPr lang="en-AU"/>
        </a:p>
      </dgm:t>
    </dgm:pt>
    <dgm:pt modelId="{8AA84F18-E8E5-49CE-93BE-CB4D75B6B773}" type="pres">
      <dgm:prSet presAssocID="{7D3CD024-01A9-4E3C-8CBE-A87080BFEFA7}" presName="node" presStyleLbl="vennNode1" presStyleIdx="1" presStyleCnt="9" custScaleX="120972" custRadScaleRad="100031" custRadScaleInc="-1049">
        <dgm:presLayoutVars>
          <dgm:bulletEnabled val="1"/>
        </dgm:presLayoutVars>
      </dgm:prSet>
      <dgm:spPr/>
      <dgm:t>
        <a:bodyPr/>
        <a:lstStyle/>
        <a:p>
          <a:endParaRPr lang="en-AU"/>
        </a:p>
      </dgm:t>
    </dgm:pt>
    <dgm:pt modelId="{710BEAF4-FD28-490A-A3C4-8E73881DD823}" type="pres">
      <dgm:prSet presAssocID="{838D6DBC-5EC5-40BC-A73A-DCD6235F6779}" presName="node" presStyleLbl="vennNode1" presStyleIdx="2" presStyleCnt="9" custRadScaleRad="105881" custRadScaleInc="-3170">
        <dgm:presLayoutVars>
          <dgm:bulletEnabled val="1"/>
        </dgm:presLayoutVars>
      </dgm:prSet>
      <dgm:spPr/>
      <dgm:t>
        <a:bodyPr/>
        <a:lstStyle/>
        <a:p>
          <a:endParaRPr lang="en-AU"/>
        </a:p>
      </dgm:t>
    </dgm:pt>
    <dgm:pt modelId="{EB68964E-AAAF-423B-A1C9-E7CC31F369C4}" type="pres">
      <dgm:prSet presAssocID="{34864446-5A5A-4416-B3D6-B7403E630691}" presName="node" presStyleLbl="vennNode1" presStyleIdx="3" presStyleCnt="9" custScaleX="113749" custRadScaleRad="97348" custRadScaleInc="89051">
        <dgm:presLayoutVars>
          <dgm:bulletEnabled val="1"/>
        </dgm:presLayoutVars>
      </dgm:prSet>
      <dgm:spPr/>
      <dgm:t>
        <a:bodyPr/>
        <a:lstStyle/>
        <a:p>
          <a:endParaRPr lang="en-AU"/>
        </a:p>
      </dgm:t>
    </dgm:pt>
    <dgm:pt modelId="{BDA97EEF-295B-4731-A48C-113BAD4B0E06}" type="pres">
      <dgm:prSet presAssocID="{18CBEEB6-8652-469B-A2FD-E8E046A7F0A0}" presName="node" presStyleLbl="vennNode1" presStyleIdx="4" presStyleCnt="9" custRadScaleRad="105971" custRadScaleInc="-108610">
        <dgm:presLayoutVars>
          <dgm:bulletEnabled val="1"/>
        </dgm:presLayoutVars>
      </dgm:prSet>
      <dgm:spPr/>
      <dgm:t>
        <a:bodyPr/>
        <a:lstStyle/>
        <a:p>
          <a:endParaRPr lang="en-AU"/>
        </a:p>
      </dgm:t>
    </dgm:pt>
    <dgm:pt modelId="{136D0686-3D7D-4EB5-BFCA-8BA882B491D5}" type="pres">
      <dgm:prSet presAssocID="{6A1812DC-E30F-427C-87F6-311ED720E386}" presName="node" presStyleLbl="vennNode1" presStyleIdx="5" presStyleCnt="9" custScaleX="138991" custRadScaleRad="100030" custRadScaleInc="-839">
        <dgm:presLayoutVars>
          <dgm:bulletEnabled val="1"/>
        </dgm:presLayoutVars>
      </dgm:prSet>
      <dgm:spPr/>
      <dgm:t>
        <a:bodyPr/>
        <a:lstStyle/>
        <a:p>
          <a:endParaRPr lang="en-AU"/>
        </a:p>
      </dgm:t>
    </dgm:pt>
    <dgm:pt modelId="{C44BCFF3-0AF9-4E77-B8C3-3DDDC31E0BFD}" type="pres">
      <dgm:prSet presAssocID="{CADE0D43-6934-43E7-8616-310B699EDD99}" presName="node" presStyleLbl="vennNode1" presStyleIdx="6" presStyleCnt="9" custRadScaleRad="104805" custRadScaleInc="1689">
        <dgm:presLayoutVars>
          <dgm:bulletEnabled val="1"/>
        </dgm:presLayoutVars>
      </dgm:prSet>
      <dgm:spPr/>
      <dgm:t>
        <a:bodyPr/>
        <a:lstStyle/>
        <a:p>
          <a:endParaRPr lang="en-AU"/>
        </a:p>
      </dgm:t>
    </dgm:pt>
    <dgm:pt modelId="{EE5B3CCC-7B8D-4F77-9216-FF33386776E6}" type="pres">
      <dgm:prSet presAssocID="{C85E6E22-4A38-4012-B19F-584E30408075}" presName="node" presStyleLbl="vennNode1" presStyleIdx="7" presStyleCnt="9" custRadScaleRad="101327" custRadScaleInc="1656">
        <dgm:presLayoutVars>
          <dgm:bulletEnabled val="1"/>
        </dgm:presLayoutVars>
      </dgm:prSet>
      <dgm:spPr/>
      <dgm:t>
        <a:bodyPr/>
        <a:lstStyle/>
        <a:p>
          <a:endParaRPr lang="en-AU"/>
        </a:p>
      </dgm:t>
    </dgm:pt>
    <dgm:pt modelId="{DC8A711E-86F1-4C4E-8037-2E67BD9E6D8D}" type="pres">
      <dgm:prSet presAssocID="{4C8D04D3-638D-46BE-95E6-1ACABEFA79A7}" presName="node" presStyleLbl="vennNode1" presStyleIdx="8" presStyleCnt="9" custRadScaleRad="106148" custRadScaleInc="-861">
        <dgm:presLayoutVars>
          <dgm:bulletEnabled val="1"/>
        </dgm:presLayoutVars>
      </dgm:prSet>
      <dgm:spPr/>
      <dgm:t>
        <a:bodyPr/>
        <a:lstStyle/>
        <a:p>
          <a:endParaRPr lang="en-AU"/>
        </a:p>
      </dgm:t>
    </dgm:pt>
  </dgm:ptLst>
  <dgm:cxnLst>
    <dgm:cxn modelId="{6DC7DA7B-03F7-4DAD-91DD-6F609DCCC4AB}" type="presOf" srcId="{6A1812DC-E30F-427C-87F6-311ED720E386}" destId="{136D0686-3D7D-4EB5-BFCA-8BA882B491D5}" srcOrd="0" destOrd="0" presId="urn:microsoft.com/office/officeart/2005/8/layout/radial3"/>
    <dgm:cxn modelId="{302A5813-B85E-464C-82B4-3B830EE072AB}" type="presOf" srcId="{FF66121B-E626-4336-9322-6CB9D72E4811}" destId="{7394AF46-7E3C-4346-BA01-A68923E0CE66}" srcOrd="0" destOrd="0" presId="urn:microsoft.com/office/officeart/2005/8/layout/radial3"/>
    <dgm:cxn modelId="{ED07D995-E44F-4C12-889A-D50B850BDCA0}" type="presOf" srcId="{CADE0D43-6934-43E7-8616-310B699EDD99}" destId="{C44BCFF3-0AF9-4E77-B8C3-3DDDC31E0BFD}" srcOrd="0" destOrd="0" presId="urn:microsoft.com/office/officeart/2005/8/layout/radial3"/>
    <dgm:cxn modelId="{279B2805-3830-4527-A534-3A053E56768A}" type="presOf" srcId="{34864446-5A5A-4416-B3D6-B7403E630691}" destId="{EB68964E-AAAF-423B-A1C9-E7CC31F369C4}" srcOrd="0" destOrd="0" presId="urn:microsoft.com/office/officeart/2005/8/layout/radial3"/>
    <dgm:cxn modelId="{38C11096-9121-4D53-8374-DD427A36CA90}" srcId="{452F9111-50EE-4821-A8FC-A75A219A9D35}" destId="{18CBEEB6-8652-469B-A2FD-E8E046A7F0A0}" srcOrd="3" destOrd="0" parTransId="{5F966BF1-D19D-4DC2-8000-3AB57860C8A6}" sibTransId="{CC3B3A76-000F-4DFA-A621-1954FE4C9B1E}"/>
    <dgm:cxn modelId="{1933CE73-31D2-413C-A306-5DEE06BD4BF9}" srcId="{FF66121B-E626-4336-9322-6CB9D72E4811}" destId="{452F9111-50EE-4821-A8FC-A75A219A9D35}" srcOrd="0" destOrd="0" parTransId="{65156B53-CE6F-46EC-88EF-5C2C1CE6C3A6}" sibTransId="{F40631D3-F4B8-4E07-932D-050A1C85AE33}"/>
    <dgm:cxn modelId="{63ABF213-E0A3-41F1-B0CD-8FF80B8F4739}" type="presOf" srcId="{4C8D04D3-638D-46BE-95E6-1ACABEFA79A7}" destId="{DC8A711E-86F1-4C4E-8037-2E67BD9E6D8D}" srcOrd="0" destOrd="0" presId="urn:microsoft.com/office/officeart/2005/8/layout/radial3"/>
    <dgm:cxn modelId="{A1BCBD1E-3A11-406E-AA59-68B373B005B0}" srcId="{452F9111-50EE-4821-A8FC-A75A219A9D35}" destId="{6A1812DC-E30F-427C-87F6-311ED720E386}" srcOrd="4" destOrd="0" parTransId="{496DBE6A-DF28-4AD5-B8E3-1BAD3BB0A07C}" sibTransId="{DD9BC3DA-DA63-4031-B6D5-DE24468A4E06}"/>
    <dgm:cxn modelId="{E06EE11A-1FF4-47FB-B238-B61CE4AAA813}" srcId="{452F9111-50EE-4821-A8FC-A75A219A9D35}" destId="{7D3CD024-01A9-4E3C-8CBE-A87080BFEFA7}" srcOrd="0" destOrd="0" parTransId="{856EBBCA-F71D-491B-8902-A05CD15F20DA}" sibTransId="{6C005F67-2325-4D19-A58F-464A392F2492}"/>
    <dgm:cxn modelId="{FE7B65E3-2EE0-43DA-BD46-392E5144A03D}" type="presOf" srcId="{C85E6E22-4A38-4012-B19F-584E30408075}" destId="{EE5B3CCC-7B8D-4F77-9216-FF33386776E6}" srcOrd="0" destOrd="0" presId="urn:microsoft.com/office/officeart/2005/8/layout/radial3"/>
    <dgm:cxn modelId="{5DE8BDA6-E7DE-4393-B89B-85B6AC342D02}" type="presOf" srcId="{838D6DBC-5EC5-40BC-A73A-DCD6235F6779}" destId="{710BEAF4-FD28-490A-A3C4-8E73881DD823}" srcOrd="0" destOrd="0" presId="urn:microsoft.com/office/officeart/2005/8/layout/radial3"/>
    <dgm:cxn modelId="{5F1A8D17-E300-41B8-8DA5-9579A01FB2FF}" type="presOf" srcId="{7D3CD024-01A9-4E3C-8CBE-A87080BFEFA7}" destId="{8AA84F18-E8E5-49CE-93BE-CB4D75B6B773}" srcOrd="0" destOrd="0" presId="urn:microsoft.com/office/officeart/2005/8/layout/radial3"/>
    <dgm:cxn modelId="{6A166241-13CA-43A6-83D4-631EFFDE7716}" type="presOf" srcId="{452F9111-50EE-4821-A8FC-A75A219A9D35}" destId="{952A54EE-97C2-4F7C-B5DB-029ECD2AB22B}" srcOrd="0" destOrd="0" presId="urn:microsoft.com/office/officeart/2005/8/layout/radial3"/>
    <dgm:cxn modelId="{9B85A1DE-DD6E-4F19-B824-605178EA7339}" srcId="{452F9111-50EE-4821-A8FC-A75A219A9D35}" destId="{838D6DBC-5EC5-40BC-A73A-DCD6235F6779}" srcOrd="1" destOrd="0" parTransId="{7AEB3F83-437C-4031-ABAA-3952A04F6EC9}" sibTransId="{B1114E08-7046-471D-8B07-D918BCFC276A}"/>
    <dgm:cxn modelId="{9E40989D-BE34-42C4-8B73-9CB375996097}" srcId="{452F9111-50EE-4821-A8FC-A75A219A9D35}" destId="{34864446-5A5A-4416-B3D6-B7403E630691}" srcOrd="2" destOrd="0" parTransId="{F9D0CA8F-FD42-4BCF-B419-FDF3566C3312}" sibTransId="{7F9A0958-6E51-49C7-AF30-02448C107953}"/>
    <dgm:cxn modelId="{C6A93A03-DAB2-428D-90E4-2D7AC9FB2C93}" srcId="{452F9111-50EE-4821-A8FC-A75A219A9D35}" destId="{C85E6E22-4A38-4012-B19F-584E30408075}" srcOrd="6" destOrd="0" parTransId="{4B582404-5352-47BA-8539-17AA9463C9A0}" sibTransId="{B88F83F6-EA2C-45E0-A581-CD9562621C42}"/>
    <dgm:cxn modelId="{0CEBDB8E-8D16-48A2-91CB-097E5E28FCD1}" srcId="{452F9111-50EE-4821-A8FC-A75A219A9D35}" destId="{4C8D04D3-638D-46BE-95E6-1ACABEFA79A7}" srcOrd="7" destOrd="0" parTransId="{CFCA66F9-3FF3-4AA4-8A7F-0C32EFE958D2}" sibTransId="{57FB70C3-D0AC-4604-90DC-2E62F13C7E03}"/>
    <dgm:cxn modelId="{0C605D8C-40F7-42F0-9B74-F3A1D1DE93F4}" type="presOf" srcId="{18CBEEB6-8652-469B-A2FD-E8E046A7F0A0}" destId="{BDA97EEF-295B-4731-A48C-113BAD4B0E06}" srcOrd="0" destOrd="0" presId="urn:microsoft.com/office/officeart/2005/8/layout/radial3"/>
    <dgm:cxn modelId="{CCFD6A64-1C8D-46F9-B50B-5101F13E67E4}" srcId="{452F9111-50EE-4821-A8FC-A75A219A9D35}" destId="{CADE0D43-6934-43E7-8616-310B699EDD99}" srcOrd="5" destOrd="0" parTransId="{42976627-59B4-4F0E-8ED4-A38F1ED7CA6C}" sibTransId="{A67FE57F-85BA-4E04-809A-1CF8E6748F41}"/>
    <dgm:cxn modelId="{3E55FE8B-F2C5-467B-96B5-00CB28A762CD}" type="presParOf" srcId="{7394AF46-7E3C-4346-BA01-A68923E0CE66}" destId="{B2CC55F5-7839-4023-9055-F8B4F5516E6B}" srcOrd="0" destOrd="0" presId="urn:microsoft.com/office/officeart/2005/8/layout/radial3"/>
    <dgm:cxn modelId="{D75EF327-64C0-442F-9993-CF139E672FF5}" type="presParOf" srcId="{B2CC55F5-7839-4023-9055-F8B4F5516E6B}" destId="{952A54EE-97C2-4F7C-B5DB-029ECD2AB22B}" srcOrd="0" destOrd="0" presId="urn:microsoft.com/office/officeart/2005/8/layout/radial3"/>
    <dgm:cxn modelId="{93F134BC-E2B3-4A5C-A5C1-C7423F2029DB}" type="presParOf" srcId="{B2CC55F5-7839-4023-9055-F8B4F5516E6B}" destId="{8AA84F18-E8E5-49CE-93BE-CB4D75B6B773}" srcOrd="1" destOrd="0" presId="urn:microsoft.com/office/officeart/2005/8/layout/radial3"/>
    <dgm:cxn modelId="{8CCB037D-B666-42CE-920F-C2B577B41E3B}" type="presParOf" srcId="{B2CC55F5-7839-4023-9055-F8B4F5516E6B}" destId="{710BEAF4-FD28-490A-A3C4-8E73881DD823}" srcOrd="2" destOrd="0" presId="urn:microsoft.com/office/officeart/2005/8/layout/radial3"/>
    <dgm:cxn modelId="{877F8AF3-7A20-4C74-80B9-01EB5A492117}" type="presParOf" srcId="{B2CC55F5-7839-4023-9055-F8B4F5516E6B}" destId="{EB68964E-AAAF-423B-A1C9-E7CC31F369C4}" srcOrd="3" destOrd="0" presId="urn:microsoft.com/office/officeart/2005/8/layout/radial3"/>
    <dgm:cxn modelId="{79D0B47F-F3A8-4A66-A408-F53AA52607B6}" type="presParOf" srcId="{B2CC55F5-7839-4023-9055-F8B4F5516E6B}" destId="{BDA97EEF-295B-4731-A48C-113BAD4B0E06}" srcOrd="4" destOrd="0" presId="urn:microsoft.com/office/officeart/2005/8/layout/radial3"/>
    <dgm:cxn modelId="{C0412C85-D51B-497D-B17F-E7919EF71CF9}" type="presParOf" srcId="{B2CC55F5-7839-4023-9055-F8B4F5516E6B}" destId="{136D0686-3D7D-4EB5-BFCA-8BA882B491D5}" srcOrd="5" destOrd="0" presId="urn:microsoft.com/office/officeart/2005/8/layout/radial3"/>
    <dgm:cxn modelId="{66344F26-97BD-46A7-B6D0-7F69078BB445}" type="presParOf" srcId="{B2CC55F5-7839-4023-9055-F8B4F5516E6B}" destId="{C44BCFF3-0AF9-4E77-B8C3-3DDDC31E0BFD}" srcOrd="6" destOrd="0" presId="urn:microsoft.com/office/officeart/2005/8/layout/radial3"/>
    <dgm:cxn modelId="{553A5AE8-2E81-4945-9A68-8EDC919E3446}" type="presParOf" srcId="{B2CC55F5-7839-4023-9055-F8B4F5516E6B}" destId="{EE5B3CCC-7B8D-4F77-9216-FF33386776E6}" srcOrd="7" destOrd="0" presId="urn:microsoft.com/office/officeart/2005/8/layout/radial3"/>
    <dgm:cxn modelId="{E41918A4-0F39-4ADF-ACDF-38B6B916F930}" type="presParOf" srcId="{B2CC55F5-7839-4023-9055-F8B4F5516E6B}" destId="{DC8A711E-86F1-4C4E-8037-2E67BD9E6D8D}" srcOrd="8"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2E37C5-1A04-4372-9FA0-8201CB61DC87}" type="doc">
      <dgm:prSet loTypeId="urn:microsoft.com/office/officeart/2005/8/layout/gear1" loCatId="cycle" qsTypeId="urn:microsoft.com/office/officeart/2005/8/quickstyle/simple1#3" qsCatId="simple" csTypeId="urn:microsoft.com/office/officeart/2005/8/colors/accent1_2#3" csCatId="accent1" phldr="1"/>
      <dgm:spPr/>
    </dgm:pt>
    <dgm:pt modelId="{8E645E7C-30B7-499D-9A99-56914193AA55}">
      <dgm:prSet phldrT="[Text]"/>
      <dgm:spPr/>
      <dgm:t>
        <a:bodyPr/>
        <a:lstStyle/>
        <a:p>
          <a:r>
            <a:rPr lang="en-AU" dirty="0" smtClean="0"/>
            <a:t>70%</a:t>
          </a:r>
          <a:endParaRPr lang="en-AU" dirty="0"/>
        </a:p>
      </dgm:t>
    </dgm:pt>
    <dgm:pt modelId="{CAC7C410-BED7-434D-B648-FDB56E58440E}" type="parTrans" cxnId="{C94F220E-8C2C-4999-B077-1D5F32E5B752}">
      <dgm:prSet/>
      <dgm:spPr/>
      <dgm:t>
        <a:bodyPr/>
        <a:lstStyle/>
        <a:p>
          <a:endParaRPr lang="en-AU"/>
        </a:p>
      </dgm:t>
    </dgm:pt>
    <dgm:pt modelId="{EE9C38F3-A897-49D9-8CC2-EB33E79A5F3C}" type="sibTrans" cxnId="{C94F220E-8C2C-4999-B077-1D5F32E5B752}">
      <dgm:prSet/>
      <dgm:spPr/>
      <dgm:t>
        <a:bodyPr/>
        <a:lstStyle/>
        <a:p>
          <a:endParaRPr lang="en-AU"/>
        </a:p>
      </dgm:t>
    </dgm:pt>
    <dgm:pt modelId="{7CBD60EE-3BDF-4065-8732-E15A53DE35C1}">
      <dgm:prSet phldrT="[Text]"/>
      <dgm:spPr>
        <a:solidFill>
          <a:srgbClr val="FF0000"/>
        </a:solidFill>
      </dgm:spPr>
      <dgm:t>
        <a:bodyPr/>
        <a:lstStyle/>
        <a:p>
          <a:r>
            <a:rPr lang="en-AU" dirty="0" smtClean="0"/>
            <a:t>20%</a:t>
          </a:r>
          <a:endParaRPr lang="en-AU" dirty="0"/>
        </a:p>
      </dgm:t>
    </dgm:pt>
    <dgm:pt modelId="{D4929796-78C4-438F-8CC8-6E979C43C5DC}" type="parTrans" cxnId="{DB3CDAC8-120D-414C-B3FA-A426BF44CAC3}">
      <dgm:prSet/>
      <dgm:spPr/>
      <dgm:t>
        <a:bodyPr/>
        <a:lstStyle/>
        <a:p>
          <a:endParaRPr lang="en-AU"/>
        </a:p>
      </dgm:t>
    </dgm:pt>
    <dgm:pt modelId="{A8C582C7-CC76-4C68-B365-016024883A89}" type="sibTrans" cxnId="{DB3CDAC8-120D-414C-B3FA-A426BF44CAC3}">
      <dgm:prSet/>
      <dgm:spPr/>
      <dgm:t>
        <a:bodyPr/>
        <a:lstStyle/>
        <a:p>
          <a:endParaRPr lang="en-AU"/>
        </a:p>
      </dgm:t>
    </dgm:pt>
    <dgm:pt modelId="{C99F34F6-42B1-4360-AB09-D6EBD354CEF2}">
      <dgm:prSet phldrT="[Text]"/>
      <dgm:spPr/>
      <dgm:t>
        <a:bodyPr/>
        <a:lstStyle/>
        <a:p>
          <a:r>
            <a:rPr lang="en-AU" dirty="0" smtClean="0"/>
            <a:t>10%</a:t>
          </a:r>
          <a:endParaRPr lang="en-AU" dirty="0"/>
        </a:p>
      </dgm:t>
    </dgm:pt>
    <dgm:pt modelId="{DDEEEB5B-C45A-4B58-A0DB-2AD03F30AB43}" type="parTrans" cxnId="{215EE830-FA3D-4BF5-BEDE-05DFE20FB374}">
      <dgm:prSet/>
      <dgm:spPr/>
      <dgm:t>
        <a:bodyPr/>
        <a:lstStyle/>
        <a:p>
          <a:endParaRPr lang="en-AU"/>
        </a:p>
      </dgm:t>
    </dgm:pt>
    <dgm:pt modelId="{0B920B63-CE56-43B7-874B-102345031485}" type="sibTrans" cxnId="{215EE830-FA3D-4BF5-BEDE-05DFE20FB374}">
      <dgm:prSet/>
      <dgm:spPr/>
      <dgm:t>
        <a:bodyPr/>
        <a:lstStyle/>
        <a:p>
          <a:endParaRPr lang="en-AU"/>
        </a:p>
      </dgm:t>
    </dgm:pt>
    <dgm:pt modelId="{CFD0E7B4-1437-437D-8139-5905AEE250C2}" type="pres">
      <dgm:prSet presAssocID="{D22E37C5-1A04-4372-9FA0-8201CB61DC87}" presName="composite" presStyleCnt="0">
        <dgm:presLayoutVars>
          <dgm:chMax val="3"/>
          <dgm:animLvl val="lvl"/>
          <dgm:resizeHandles val="exact"/>
        </dgm:presLayoutVars>
      </dgm:prSet>
      <dgm:spPr/>
    </dgm:pt>
    <dgm:pt modelId="{CC474CBC-123D-4279-B5E9-30B6333D4D28}" type="pres">
      <dgm:prSet presAssocID="{8E645E7C-30B7-499D-9A99-56914193AA55}" presName="gear1" presStyleLbl="node1" presStyleIdx="0" presStyleCnt="3">
        <dgm:presLayoutVars>
          <dgm:chMax val="1"/>
          <dgm:bulletEnabled val="1"/>
        </dgm:presLayoutVars>
      </dgm:prSet>
      <dgm:spPr/>
      <dgm:t>
        <a:bodyPr/>
        <a:lstStyle/>
        <a:p>
          <a:endParaRPr lang="en-US"/>
        </a:p>
      </dgm:t>
    </dgm:pt>
    <dgm:pt modelId="{20AB147F-9D19-4D5D-88B8-5BF33704D756}" type="pres">
      <dgm:prSet presAssocID="{8E645E7C-30B7-499D-9A99-56914193AA55}" presName="gear1srcNode" presStyleLbl="node1" presStyleIdx="0" presStyleCnt="3"/>
      <dgm:spPr/>
      <dgm:t>
        <a:bodyPr/>
        <a:lstStyle/>
        <a:p>
          <a:endParaRPr lang="en-US"/>
        </a:p>
      </dgm:t>
    </dgm:pt>
    <dgm:pt modelId="{6F6BFE05-4917-44A3-98F0-723DBD7B71C5}" type="pres">
      <dgm:prSet presAssocID="{8E645E7C-30B7-499D-9A99-56914193AA55}" presName="gear1dstNode" presStyleLbl="node1" presStyleIdx="0" presStyleCnt="3"/>
      <dgm:spPr/>
      <dgm:t>
        <a:bodyPr/>
        <a:lstStyle/>
        <a:p>
          <a:endParaRPr lang="en-US"/>
        </a:p>
      </dgm:t>
    </dgm:pt>
    <dgm:pt modelId="{308EB5D7-3A47-4288-926C-128A683D01D7}" type="pres">
      <dgm:prSet presAssocID="{7CBD60EE-3BDF-4065-8732-E15A53DE35C1}" presName="gear2" presStyleLbl="node1" presStyleIdx="1" presStyleCnt="3">
        <dgm:presLayoutVars>
          <dgm:chMax val="1"/>
          <dgm:bulletEnabled val="1"/>
        </dgm:presLayoutVars>
      </dgm:prSet>
      <dgm:spPr/>
      <dgm:t>
        <a:bodyPr/>
        <a:lstStyle/>
        <a:p>
          <a:endParaRPr lang="en-US"/>
        </a:p>
      </dgm:t>
    </dgm:pt>
    <dgm:pt modelId="{56ECBBB2-B4F1-47DF-BF8A-9FBA60EC4A80}" type="pres">
      <dgm:prSet presAssocID="{7CBD60EE-3BDF-4065-8732-E15A53DE35C1}" presName="gear2srcNode" presStyleLbl="node1" presStyleIdx="1" presStyleCnt="3"/>
      <dgm:spPr/>
      <dgm:t>
        <a:bodyPr/>
        <a:lstStyle/>
        <a:p>
          <a:endParaRPr lang="en-US"/>
        </a:p>
      </dgm:t>
    </dgm:pt>
    <dgm:pt modelId="{C503B8EA-2BDA-4B00-A325-32027E7BE27C}" type="pres">
      <dgm:prSet presAssocID="{7CBD60EE-3BDF-4065-8732-E15A53DE35C1}" presName="gear2dstNode" presStyleLbl="node1" presStyleIdx="1" presStyleCnt="3"/>
      <dgm:spPr/>
      <dgm:t>
        <a:bodyPr/>
        <a:lstStyle/>
        <a:p>
          <a:endParaRPr lang="en-US"/>
        </a:p>
      </dgm:t>
    </dgm:pt>
    <dgm:pt modelId="{A51FB442-637A-4F9C-ABD3-1E3A724CCB31}" type="pres">
      <dgm:prSet presAssocID="{C99F34F6-42B1-4360-AB09-D6EBD354CEF2}" presName="gear3" presStyleLbl="node1" presStyleIdx="2" presStyleCnt="3"/>
      <dgm:spPr/>
      <dgm:t>
        <a:bodyPr/>
        <a:lstStyle/>
        <a:p>
          <a:endParaRPr lang="en-US"/>
        </a:p>
      </dgm:t>
    </dgm:pt>
    <dgm:pt modelId="{1F6C5AF4-3CEC-4742-ACFB-75FB52205F57}" type="pres">
      <dgm:prSet presAssocID="{C99F34F6-42B1-4360-AB09-D6EBD354CEF2}" presName="gear3tx" presStyleLbl="node1" presStyleIdx="2" presStyleCnt="3">
        <dgm:presLayoutVars>
          <dgm:chMax val="1"/>
          <dgm:bulletEnabled val="1"/>
        </dgm:presLayoutVars>
      </dgm:prSet>
      <dgm:spPr/>
      <dgm:t>
        <a:bodyPr/>
        <a:lstStyle/>
        <a:p>
          <a:endParaRPr lang="en-US"/>
        </a:p>
      </dgm:t>
    </dgm:pt>
    <dgm:pt modelId="{57D1ECF8-DA4E-4BB2-A4B2-F7600841A8DA}" type="pres">
      <dgm:prSet presAssocID="{C99F34F6-42B1-4360-AB09-D6EBD354CEF2}" presName="gear3srcNode" presStyleLbl="node1" presStyleIdx="2" presStyleCnt="3"/>
      <dgm:spPr/>
      <dgm:t>
        <a:bodyPr/>
        <a:lstStyle/>
        <a:p>
          <a:endParaRPr lang="en-US"/>
        </a:p>
      </dgm:t>
    </dgm:pt>
    <dgm:pt modelId="{67031964-A5BA-4D89-9F7D-1C2E04562ADF}" type="pres">
      <dgm:prSet presAssocID="{C99F34F6-42B1-4360-AB09-D6EBD354CEF2}" presName="gear3dstNode" presStyleLbl="node1" presStyleIdx="2" presStyleCnt="3"/>
      <dgm:spPr/>
      <dgm:t>
        <a:bodyPr/>
        <a:lstStyle/>
        <a:p>
          <a:endParaRPr lang="en-US"/>
        </a:p>
      </dgm:t>
    </dgm:pt>
    <dgm:pt modelId="{3C2D6FF9-5863-4A42-92BF-3D47B6E106EE}" type="pres">
      <dgm:prSet presAssocID="{EE9C38F3-A897-49D9-8CC2-EB33E79A5F3C}" presName="connector1" presStyleLbl="sibTrans2D1" presStyleIdx="0" presStyleCnt="3"/>
      <dgm:spPr/>
      <dgm:t>
        <a:bodyPr/>
        <a:lstStyle/>
        <a:p>
          <a:endParaRPr lang="en-US"/>
        </a:p>
      </dgm:t>
    </dgm:pt>
    <dgm:pt modelId="{C9DD9212-3F2B-4A63-B0BF-660EDEACC14F}" type="pres">
      <dgm:prSet presAssocID="{A8C582C7-CC76-4C68-B365-016024883A89}" presName="connector2" presStyleLbl="sibTrans2D1" presStyleIdx="1" presStyleCnt="3"/>
      <dgm:spPr/>
      <dgm:t>
        <a:bodyPr/>
        <a:lstStyle/>
        <a:p>
          <a:endParaRPr lang="en-US"/>
        </a:p>
      </dgm:t>
    </dgm:pt>
    <dgm:pt modelId="{4FACE5B7-912B-4C87-AF5A-52A1D8F09D9C}" type="pres">
      <dgm:prSet presAssocID="{0B920B63-CE56-43B7-874B-102345031485}" presName="connector3" presStyleLbl="sibTrans2D1" presStyleIdx="2" presStyleCnt="3"/>
      <dgm:spPr/>
      <dgm:t>
        <a:bodyPr/>
        <a:lstStyle/>
        <a:p>
          <a:endParaRPr lang="en-US"/>
        </a:p>
      </dgm:t>
    </dgm:pt>
  </dgm:ptLst>
  <dgm:cxnLst>
    <dgm:cxn modelId="{389E96D5-07A4-4E92-8A71-B58BDA33709A}" type="presOf" srcId="{EE9C38F3-A897-49D9-8CC2-EB33E79A5F3C}" destId="{3C2D6FF9-5863-4A42-92BF-3D47B6E106EE}" srcOrd="0" destOrd="0" presId="urn:microsoft.com/office/officeart/2005/8/layout/gear1"/>
    <dgm:cxn modelId="{7479B72B-7D87-4BAD-BC2F-DED4F2419D10}" type="presOf" srcId="{C99F34F6-42B1-4360-AB09-D6EBD354CEF2}" destId="{A51FB442-637A-4F9C-ABD3-1E3A724CCB31}" srcOrd="0" destOrd="0" presId="urn:microsoft.com/office/officeart/2005/8/layout/gear1"/>
    <dgm:cxn modelId="{41C6767C-6A88-4813-9287-054189791EFE}" type="presOf" srcId="{8E645E7C-30B7-499D-9A99-56914193AA55}" destId="{6F6BFE05-4917-44A3-98F0-723DBD7B71C5}" srcOrd="2" destOrd="0" presId="urn:microsoft.com/office/officeart/2005/8/layout/gear1"/>
    <dgm:cxn modelId="{1D5C4F5D-0A8D-4890-8F75-0D459FCB4157}" type="presOf" srcId="{A8C582C7-CC76-4C68-B365-016024883A89}" destId="{C9DD9212-3F2B-4A63-B0BF-660EDEACC14F}" srcOrd="0" destOrd="0" presId="urn:microsoft.com/office/officeart/2005/8/layout/gear1"/>
    <dgm:cxn modelId="{4DE57D82-1CAC-4A96-BBFD-8139131F924E}" type="presOf" srcId="{0B920B63-CE56-43B7-874B-102345031485}" destId="{4FACE5B7-912B-4C87-AF5A-52A1D8F09D9C}" srcOrd="0" destOrd="0" presId="urn:microsoft.com/office/officeart/2005/8/layout/gear1"/>
    <dgm:cxn modelId="{739F4F61-2660-4532-A06A-620E554869FF}" type="presOf" srcId="{C99F34F6-42B1-4360-AB09-D6EBD354CEF2}" destId="{1F6C5AF4-3CEC-4742-ACFB-75FB52205F57}" srcOrd="1" destOrd="0" presId="urn:microsoft.com/office/officeart/2005/8/layout/gear1"/>
    <dgm:cxn modelId="{99DD4B64-CB73-4686-BBBB-BC6AEE213816}" type="presOf" srcId="{D22E37C5-1A04-4372-9FA0-8201CB61DC87}" destId="{CFD0E7B4-1437-437D-8139-5905AEE250C2}" srcOrd="0" destOrd="0" presId="urn:microsoft.com/office/officeart/2005/8/layout/gear1"/>
    <dgm:cxn modelId="{29FB62DF-6F0F-44C6-B858-C8048F27B867}" type="presOf" srcId="{8E645E7C-30B7-499D-9A99-56914193AA55}" destId="{20AB147F-9D19-4D5D-88B8-5BF33704D756}" srcOrd="1" destOrd="0" presId="urn:microsoft.com/office/officeart/2005/8/layout/gear1"/>
    <dgm:cxn modelId="{AF6EE812-D916-48AD-AFD6-D706249E4871}" type="presOf" srcId="{C99F34F6-42B1-4360-AB09-D6EBD354CEF2}" destId="{57D1ECF8-DA4E-4BB2-A4B2-F7600841A8DA}" srcOrd="2" destOrd="0" presId="urn:microsoft.com/office/officeart/2005/8/layout/gear1"/>
    <dgm:cxn modelId="{5FC09807-A81C-443B-BC81-82C4BD1310EE}" type="presOf" srcId="{C99F34F6-42B1-4360-AB09-D6EBD354CEF2}" destId="{67031964-A5BA-4D89-9F7D-1C2E04562ADF}" srcOrd="3" destOrd="0" presId="urn:microsoft.com/office/officeart/2005/8/layout/gear1"/>
    <dgm:cxn modelId="{C94F220E-8C2C-4999-B077-1D5F32E5B752}" srcId="{D22E37C5-1A04-4372-9FA0-8201CB61DC87}" destId="{8E645E7C-30B7-499D-9A99-56914193AA55}" srcOrd="0" destOrd="0" parTransId="{CAC7C410-BED7-434D-B648-FDB56E58440E}" sibTransId="{EE9C38F3-A897-49D9-8CC2-EB33E79A5F3C}"/>
    <dgm:cxn modelId="{59BDEB99-D5AE-46DD-B1E1-0DECEC9357E9}" type="presOf" srcId="{7CBD60EE-3BDF-4065-8732-E15A53DE35C1}" destId="{C503B8EA-2BDA-4B00-A325-32027E7BE27C}" srcOrd="2" destOrd="0" presId="urn:microsoft.com/office/officeart/2005/8/layout/gear1"/>
    <dgm:cxn modelId="{FB73BF48-6D9A-4E10-BF58-7900F4AA6151}" type="presOf" srcId="{8E645E7C-30B7-499D-9A99-56914193AA55}" destId="{CC474CBC-123D-4279-B5E9-30B6333D4D28}" srcOrd="0" destOrd="0" presId="urn:microsoft.com/office/officeart/2005/8/layout/gear1"/>
    <dgm:cxn modelId="{DB3CDAC8-120D-414C-B3FA-A426BF44CAC3}" srcId="{D22E37C5-1A04-4372-9FA0-8201CB61DC87}" destId="{7CBD60EE-3BDF-4065-8732-E15A53DE35C1}" srcOrd="1" destOrd="0" parTransId="{D4929796-78C4-438F-8CC8-6E979C43C5DC}" sibTransId="{A8C582C7-CC76-4C68-B365-016024883A89}"/>
    <dgm:cxn modelId="{215EE830-FA3D-4BF5-BEDE-05DFE20FB374}" srcId="{D22E37C5-1A04-4372-9FA0-8201CB61DC87}" destId="{C99F34F6-42B1-4360-AB09-D6EBD354CEF2}" srcOrd="2" destOrd="0" parTransId="{DDEEEB5B-C45A-4B58-A0DB-2AD03F30AB43}" sibTransId="{0B920B63-CE56-43B7-874B-102345031485}"/>
    <dgm:cxn modelId="{B0832F5D-A8CC-46FA-843C-F812F3773372}" type="presOf" srcId="{7CBD60EE-3BDF-4065-8732-E15A53DE35C1}" destId="{56ECBBB2-B4F1-47DF-BF8A-9FBA60EC4A80}" srcOrd="1" destOrd="0" presId="urn:microsoft.com/office/officeart/2005/8/layout/gear1"/>
    <dgm:cxn modelId="{08E39E1A-E360-4D9D-B1B4-F388F7A48B2D}" type="presOf" srcId="{7CBD60EE-3BDF-4065-8732-E15A53DE35C1}" destId="{308EB5D7-3A47-4288-926C-128A683D01D7}" srcOrd="0" destOrd="0" presId="urn:microsoft.com/office/officeart/2005/8/layout/gear1"/>
    <dgm:cxn modelId="{DA7B527D-FBCC-4100-B1AF-DE68973935AA}" type="presParOf" srcId="{CFD0E7B4-1437-437D-8139-5905AEE250C2}" destId="{CC474CBC-123D-4279-B5E9-30B6333D4D28}" srcOrd="0" destOrd="0" presId="urn:microsoft.com/office/officeart/2005/8/layout/gear1"/>
    <dgm:cxn modelId="{7A010674-A6B8-47DD-8C72-C611BF54BBF9}" type="presParOf" srcId="{CFD0E7B4-1437-437D-8139-5905AEE250C2}" destId="{20AB147F-9D19-4D5D-88B8-5BF33704D756}" srcOrd="1" destOrd="0" presId="urn:microsoft.com/office/officeart/2005/8/layout/gear1"/>
    <dgm:cxn modelId="{A8F20371-367D-44F0-9CED-4275EB1E3014}" type="presParOf" srcId="{CFD0E7B4-1437-437D-8139-5905AEE250C2}" destId="{6F6BFE05-4917-44A3-98F0-723DBD7B71C5}" srcOrd="2" destOrd="0" presId="urn:microsoft.com/office/officeart/2005/8/layout/gear1"/>
    <dgm:cxn modelId="{C65101D4-839B-4B5A-BDFF-43071F733EB1}" type="presParOf" srcId="{CFD0E7B4-1437-437D-8139-5905AEE250C2}" destId="{308EB5D7-3A47-4288-926C-128A683D01D7}" srcOrd="3" destOrd="0" presId="urn:microsoft.com/office/officeart/2005/8/layout/gear1"/>
    <dgm:cxn modelId="{F7ECD795-7E04-4404-BDFD-EA03CE0DD3A6}" type="presParOf" srcId="{CFD0E7B4-1437-437D-8139-5905AEE250C2}" destId="{56ECBBB2-B4F1-47DF-BF8A-9FBA60EC4A80}" srcOrd="4" destOrd="0" presId="urn:microsoft.com/office/officeart/2005/8/layout/gear1"/>
    <dgm:cxn modelId="{75702A63-A319-44E9-B324-C875A0A6A525}" type="presParOf" srcId="{CFD0E7B4-1437-437D-8139-5905AEE250C2}" destId="{C503B8EA-2BDA-4B00-A325-32027E7BE27C}" srcOrd="5" destOrd="0" presId="urn:microsoft.com/office/officeart/2005/8/layout/gear1"/>
    <dgm:cxn modelId="{C9667428-23D7-489C-8AD8-848FE6202E8F}" type="presParOf" srcId="{CFD0E7B4-1437-437D-8139-5905AEE250C2}" destId="{A51FB442-637A-4F9C-ABD3-1E3A724CCB31}" srcOrd="6" destOrd="0" presId="urn:microsoft.com/office/officeart/2005/8/layout/gear1"/>
    <dgm:cxn modelId="{69D5D655-BB3B-4F69-9CC8-89AD008059CE}" type="presParOf" srcId="{CFD0E7B4-1437-437D-8139-5905AEE250C2}" destId="{1F6C5AF4-3CEC-4742-ACFB-75FB52205F57}" srcOrd="7" destOrd="0" presId="urn:microsoft.com/office/officeart/2005/8/layout/gear1"/>
    <dgm:cxn modelId="{6EF986CC-2017-43C4-AEDA-C1D40B575710}" type="presParOf" srcId="{CFD0E7B4-1437-437D-8139-5905AEE250C2}" destId="{57D1ECF8-DA4E-4BB2-A4B2-F7600841A8DA}" srcOrd="8" destOrd="0" presId="urn:microsoft.com/office/officeart/2005/8/layout/gear1"/>
    <dgm:cxn modelId="{A7E27894-E0AE-4430-8DD0-308F7E7CB50A}" type="presParOf" srcId="{CFD0E7B4-1437-437D-8139-5905AEE250C2}" destId="{67031964-A5BA-4D89-9F7D-1C2E04562ADF}" srcOrd="9" destOrd="0" presId="urn:microsoft.com/office/officeart/2005/8/layout/gear1"/>
    <dgm:cxn modelId="{061E612F-3058-4578-82CA-9E672FE87530}" type="presParOf" srcId="{CFD0E7B4-1437-437D-8139-5905AEE250C2}" destId="{3C2D6FF9-5863-4A42-92BF-3D47B6E106EE}" srcOrd="10" destOrd="0" presId="urn:microsoft.com/office/officeart/2005/8/layout/gear1"/>
    <dgm:cxn modelId="{0EDC7386-A4E3-48AD-BD1C-B3C24981AD55}" type="presParOf" srcId="{CFD0E7B4-1437-437D-8139-5905AEE250C2}" destId="{C9DD9212-3F2B-4A63-B0BF-660EDEACC14F}" srcOrd="11" destOrd="0" presId="urn:microsoft.com/office/officeart/2005/8/layout/gear1"/>
    <dgm:cxn modelId="{09BEBAE9-BBFE-4169-8F13-4C80A25080ED}" type="presParOf" srcId="{CFD0E7B4-1437-437D-8139-5905AEE250C2}" destId="{4FACE5B7-912B-4C87-AF5A-52A1D8F09D9C}" srcOrd="12" destOrd="0" presId="urn:microsoft.com/office/officeart/2005/8/layout/gear1"/>
  </dgm:cxnLst>
  <dgm:bg/>
  <dgm:whole>
    <a:ln>
      <a:solidFill>
        <a:schemeClr val="lt1">
          <a:hueOff val="0"/>
          <a:satOff val="0"/>
          <a:lumOff val="0"/>
        </a:schemeClr>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2F2237-4436-4EB1-B8C3-4A22AF2B0BFC}">
      <dsp:nvSpPr>
        <dsp:cNvPr id="0" name=""/>
        <dsp:cNvSpPr/>
      </dsp:nvSpPr>
      <dsp:spPr>
        <a:xfrm>
          <a:off x="4028445" y="1161951"/>
          <a:ext cx="3745815" cy="220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AU" sz="5400" b="1" kern="1200" dirty="0">
              <a:solidFill>
                <a:schemeClr val="accent6">
                  <a:lumMod val="75000"/>
                </a:schemeClr>
              </a:solidFill>
            </a:rPr>
            <a:t>Resilience</a:t>
          </a:r>
        </a:p>
      </dsp:txBody>
      <dsp:txXfrm>
        <a:off x="4028445" y="1161951"/>
        <a:ext cx="3745815" cy="2202060"/>
      </dsp:txXfrm>
    </dsp:sp>
    <dsp:sp modelId="{AA6DB75B-ED19-41CF-B79E-03592D3A3644}">
      <dsp:nvSpPr>
        <dsp:cNvPr id="0" name=""/>
        <dsp:cNvSpPr/>
      </dsp:nvSpPr>
      <dsp:spPr>
        <a:xfrm>
          <a:off x="1837154" y="-1710"/>
          <a:ext cx="4529384" cy="4529384"/>
        </a:xfrm>
        <a:prstGeom prst="circularArrow">
          <a:avLst>
            <a:gd name="adj1" fmla="val 9480"/>
            <a:gd name="adj2" fmla="val 684733"/>
            <a:gd name="adj3" fmla="val 7851859"/>
            <a:gd name="adj4" fmla="val 2263409"/>
            <a:gd name="adj5" fmla="val 11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93ABD-CCBD-47F1-A176-4455378C161F}">
      <dsp:nvSpPr>
        <dsp:cNvPr id="0" name=""/>
        <dsp:cNvSpPr/>
      </dsp:nvSpPr>
      <dsp:spPr>
        <a:xfrm>
          <a:off x="455338" y="1161951"/>
          <a:ext cx="3694001" cy="220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AU" sz="5400" b="1" kern="1200" dirty="0">
              <a:solidFill>
                <a:schemeClr val="accent6">
                  <a:lumMod val="75000"/>
                </a:schemeClr>
              </a:solidFill>
            </a:rPr>
            <a:t>Learning</a:t>
          </a:r>
        </a:p>
      </dsp:txBody>
      <dsp:txXfrm>
        <a:off x="455338" y="1161951"/>
        <a:ext cx="3694001" cy="2202060"/>
      </dsp:txXfrm>
    </dsp:sp>
    <dsp:sp modelId="{333E6D58-3740-48F3-8549-14B20C7F5282}">
      <dsp:nvSpPr>
        <dsp:cNvPr id="0" name=""/>
        <dsp:cNvSpPr/>
      </dsp:nvSpPr>
      <dsp:spPr>
        <a:xfrm>
          <a:off x="1837154" y="-1710"/>
          <a:ext cx="4529384" cy="4529384"/>
        </a:xfrm>
        <a:prstGeom prst="circularArrow">
          <a:avLst>
            <a:gd name="adj1" fmla="val 9480"/>
            <a:gd name="adj2" fmla="val 684733"/>
            <a:gd name="adj3" fmla="val 18651859"/>
            <a:gd name="adj4" fmla="val 13063409"/>
            <a:gd name="adj5" fmla="val 11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44C0AB-D683-4C02-A7BF-63A88AAF6338}">
      <dsp:nvSpPr>
        <dsp:cNvPr id="0" name=""/>
        <dsp:cNvSpPr/>
      </dsp:nvSpPr>
      <dsp:spPr>
        <a:xfrm>
          <a:off x="4176461" y="864095"/>
          <a:ext cx="2154699" cy="596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AU" sz="3600" b="1" kern="1200" dirty="0" smtClean="0">
              <a:solidFill>
                <a:schemeClr val="accent6">
                  <a:lumMod val="50000"/>
                </a:schemeClr>
              </a:solidFill>
            </a:rPr>
            <a:t>Challenge</a:t>
          </a:r>
        </a:p>
      </dsp:txBody>
      <dsp:txXfrm>
        <a:off x="4176461" y="864095"/>
        <a:ext cx="2154699" cy="596554"/>
      </dsp:txXfrm>
    </dsp:sp>
    <dsp:sp modelId="{B5D1E2D9-9A8A-4530-9078-D7434836A5A3}">
      <dsp:nvSpPr>
        <dsp:cNvPr id="0" name=""/>
        <dsp:cNvSpPr/>
      </dsp:nvSpPr>
      <dsp:spPr>
        <a:xfrm>
          <a:off x="1515174" y="139645"/>
          <a:ext cx="4523326" cy="4523326"/>
        </a:xfrm>
        <a:prstGeom prst="circularArrow">
          <a:avLst>
            <a:gd name="adj1" fmla="val 6903"/>
            <a:gd name="adj2" fmla="val 465447"/>
            <a:gd name="adj3" fmla="val 860588"/>
            <a:gd name="adj4" fmla="val 19843253"/>
            <a:gd name="adj5" fmla="val 8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F9EE4-8608-43E3-8D47-20EFAF485911}">
      <dsp:nvSpPr>
        <dsp:cNvPr id="0" name=""/>
        <dsp:cNvSpPr/>
      </dsp:nvSpPr>
      <dsp:spPr>
        <a:xfrm>
          <a:off x="4114804" y="3124951"/>
          <a:ext cx="2498213" cy="588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AU" sz="3600" b="1" kern="1200" dirty="0" smtClean="0">
              <a:solidFill>
                <a:schemeClr val="accent6">
                  <a:lumMod val="50000"/>
                </a:schemeClr>
              </a:solidFill>
            </a:rPr>
            <a:t>Understand</a:t>
          </a:r>
        </a:p>
      </dsp:txBody>
      <dsp:txXfrm>
        <a:off x="4114804" y="3124951"/>
        <a:ext cx="2498213" cy="588019"/>
      </dsp:txXfrm>
    </dsp:sp>
    <dsp:sp modelId="{4DDD2126-7FFF-4AB8-81A2-7C4F184F1C83}">
      <dsp:nvSpPr>
        <dsp:cNvPr id="0" name=""/>
        <dsp:cNvSpPr/>
      </dsp:nvSpPr>
      <dsp:spPr>
        <a:xfrm>
          <a:off x="1590205" y="-42807"/>
          <a:ext cx="4523326" cy="4523326"/>
        </a:xfrm>
        <a:prstGeom prst="circularArrow">
          <a:avLst>
            <a:gd name="adj1" fmla="val 6903"/>
            <a:gd name="adj2" fmla="val 465447"/>
            <a:gd name="adj3" fmla="val 6441279"/>
            <a:gd name="adj4" fmla="val 3058192"/>
            <a:gd name="adj5" fmla="val 8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4E17BF-691B-43A0-9B81-687C415ADA8A}">
      <dsp:nvSpPr>
        <dsp:cNvPr id="0" name=""/>
        <dsp:cNvSpPr/>
      </dsp:nvSpPr>
      <dsp:spPr>
        <a:xfrm>
          <a:off x="1775662" y="3285599"/>
          <a:ext cx="1608714" cy="674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AU" sz="3600" b="1" kern="1200" dirty="0" smtClean="0">
              <a:solidFill>
                <a:schemeClr val="accent6">
                  <a:lumMod val="50000"/>
                </a:schemeClr>
              </a:solidFill>
            </a:rPr>
            <a:t>Grapple</a:t>
          </a:r>
        </a:p>
      </dsp:txBody>
      <dsp:txXfrm>
        <a:off x="1775662" y="3285599"/>
        <a:ext cx="1608714" cy="674842"/>
      </dsp:txXfrm>
    </dsp:sp>
    <dsp:sp modelId="{DA892C18-EB09-49B5-863E-B32AE80D35C5}">
      <dsp:nvSpPr>
        <dsp:cNvPr id="0" name=""/>
        <dsp:cNvSpPr/>
      </dsp:nvSpPr>
      <dsp:spPr>
        <a:xfrm>
          <a:off x="1488555" y="-252075"/>
          <a:ext cx="4523326" cy="4523326"/>
        </a:xfrm>
        <a:prstGeom prst="circularArrow">
          <a:avLst>
            <a:gd name="adj1" fmla="val 6903"/>
            <a:gd name="adj2" fmla="val 465447"/>
            <a:gd name="adj3" fmla="val 11367798"/>
            <a:gd name="adj4" fmla="val 8306329"/>
            <a:gd name="adj5" fmla="val 8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21A16A-2658-499B-9BBA-37379795DA8E}">
      <dsp:nvSpPr>
        <dsp:cNvPr id="0" name=""/>
        <dsp:cNvSpPr/>
      </dsp:nvSpPr>
      <dsp:spPr>
        <a:xfrm>
          <a:off x="1152128" y="884585"/>
          <a:ext cx="1794627" cy="555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AU" sz="3600" b="1" kern="1200" dirty="0" smtClean="0">
              <a:solidFill>
                <a:schemeClr val="accent6">
                  <a:lumMod val="50000"/>
                </a:schemeClr>
              </a:solidFill>
            </a:rPr>
            <a:t>Solution</a:t>
          </a:r>
          <a:endParaRPr lang="en-AU" sz="3600" b="1" kern="1200" dirty="0">
            <a:solidFill>
              <a:schemeClr val="accent6">
                <a:lumMod val="50000"/>
              </a:schemeClr>
            </a:solidFill>
          </a:endParaRPr>
        </a:p>
      </dsp:txBody>
      <dsp:txXfrm>
        <a:off x="1152128" y="884585"/>
        <a:ext cx="1794627" cy="555576"/>
      </dsp:txXfrm>
    </dsp:sp>
    <dsp:sp modelId="{FB09A79D-4882-48D2-B390-3F65C1FEA52F}">
      <dsp:nvSpPr>
        <dsp:cNvPr id="0" name=""/>
        <dsp:cNvSpPr/>
      </dsp:nvSpPr>
      <dsp:spPr>
        <a:xfrm>
          <a:off x="1334571" y="-11957"/>
          <a:ext cx="4523326" cy="4523326"/>
        </a:xfrm>
        <a:prstGeom prst="circularArrow">
          <a:avLst>
            <a:gd name="adj1" fmla="val 6903"/>
            <a:gd name="adj2" fmla="val 465447"/>
            <a:gd name="adj3" fmla="val 18369294"/>
            <a:gd name="adj4" fmla="val 13512868"/>
            <a:gd name="adj5" fmla="val 8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2F2237-4436-4EB1-B8C3-4A22AF2B0BFC}">
      <dsp:nvSpPr>
        <dsp:cNvPr id="0" name=""/>
        <dsp:cNvSpPr/>
      </dsp:nvSpPr>
      <dsp:spPr>
        <a:xfrm>
          <a:off x="4028445" y="1161951"/>
          <a:ext cx="3745815" cy="220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AU" sz="5400" b="1" kern="1200" dirty="0">
              <a:solidFill>
                <a:schemeClr val="accent6">
                  <a:lumMod val="75000"/>
                </a:schemeClr>
              </a:solidFill>
            </a:rPr>
            <a:t>Resilience</a:t>
          </a:r>
        </a:p>
      </dsp:txBody>
      <dsp:txXfrm>
        <a:off x="4028445" y="1161951"/>
        <a:ext cx="3745815" cy="2202060"/>
      </dsp:txXfrm>
    </dsp:sp>
    <dsp:sp modelId="{AA6DB75B-ED19-41CF-B79E-03592D3A3644}">
      <dsp:nvSpPr>
        <dsp:cNvPr id="0" name=""/>
        <dsp:cNvSpPr/>
      </dsp:nvSpPr>
      <dsp:spPr>
        <a:xfrm>
          <a:off x="1837154" y="-1710"/>
          <a:ext cx="4529384" cy="4529384"/>
        </a:xfrm>
        <a:prstGeom prst="circularArrow">
          <a:avLst>
            <a:gd name="adj1" fmla="val 9480"/>
            <a:gd name="adj2" fmla="val 684733"/>
            <a:gd name="adj3" fmla="val 7851859"/>
            <a:gd name="adj4" fmla="val 2263409"/>
            <a:gd name="adj5" fmla="val 11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93ABD-CCBD-47F1-A176-4455378C161F}">
      <dsp:nvSpPr>
        <dsp:cNvPr id="0" name=""/>
        <dsp:cNvSpPr/>
      </dsp:nvSpPr>
      <dsp:spPr>
        <a:xfrm>
          <a:off x="455338" y="1161951"/>
          <a:ext cx="3694001" cy="220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AU" sz="5400" b="1" kern="1200" dirty="0">
              <a:solidFill>
                <a:schemeClr val="accent6">
                  <a:lumMod val="75000"/>
                </a:schemeClr>
              </a:solidFill>
            </a:rPr>
            <a:t>Learning</a:t>
          </a:r>
        </a:p>
      </dsp:txBody>
      <dsp:txXfrm>
        <a:off x="455338" y="1161951"/>
        <a:ext cx="3694001" cy="2202060"/>
      </dsp:txXfrm>
    </dsp:sp>
    <dsp:sp modelId="{333E6D58-3740-48F3-8549-14B20C7F5282}">
      <dsp:nvSpPr>
        <dsp:cNvPr id="0" name=""/>
        <dsp:cNvSpPr/>
      </dsp:nvSpPr>
      <dsp:spPr>
        <a:xfrm>
          <a:off x="1837154" y="-1710"/>
          <a:ext cx="4529384" cy="4529384"/>
        </a:xfrm>
        <a:prstGeom prst="circularArrow">
          <a:avLst>
            <a:gd name="adj1" fmla="val 9480"/>
            <a:gd name="adj2" fmla="val 684733"/>
            <a:gd name="adj3" fmla="val 18651859"/>
            <a:gd name="adj4" fmla="val 13063409"/>
            <a:gd name="adj5" fmla="val 11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2A54EE-97C2-4F7C-B5DB-029ECD2AB22B}">
      <dsp:nvSpPr>
        <dsp:cNvPr id="0" name=""/>
        <dsp:cNvSpPr/>
      </dsp:nvSpPr>
      <dsp:spPr>
        <a:xfrm>
          <a:off x="2338539" y="1314708"/>
          <a:ext cx="3275238" cy="3275238"/>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AU" sz="2800" b="1" kern="1200" dirty="0">
              <a:latin typeface="Arial Narrow" pitchFamily="34" charset="0"/>
            </a:rPr>
            <a:t>MENTORING LEARNING</a:t>
          </a:r>
        </a:p>
      </dsp:txBody>
      <dsp:txXfrm>
        <a:off x="2338539" y="1314708"/>
        <a:ext cx="3275238" cy="3275238"/>
      </dsp:txXfrm>
    </dsp:sp>
    <dsp:sp modelId="{8AA84F18-E8E5-49CE-93BE-CB4D75B6B773}">
      <dsp:nvSpPr>
        <dsp:cNvPr id="0" name=""/>
        <dsp:cNvSpPr/>
      </dsp:nvSpPr>
      <dsp:spPr>
        <a:xfrm>
          <a:off x="2968050" y="0"/>
          <a:ext cx="1981060" cy="1637619"/>
        </a:xfrm>
        <a:prstGeom prst="ellipse">
          <a:avLst/>
        </a:prstGeom>
        <a:solidFill>
          <a:schemeClr val="accent5">
            <a:alpha val="50000"/>
            <a:hueOff val="-1241735"/>
            <a:satOff val="4976"/>
            <a:lumOff val="107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AU" sz="600" b="1" kern="1200" dirty="0">
              <a:latin typeface="Arial Narrow" pitchFamily="34" charset="0"/>
            </a:rPr>
            <a:t>  </a:t>
          </a:r>
          <a:r>
            <a:rPr lang="en-AU" sz="1800" b="1" kern="1200" dirty="0">
              <a:latin typeface="Arial Narrow" pitchFamily="34" charset="0"/>
            </a:rPr>
            <a:t>CONFIDENCE	</a:t>
          </a:r>
        </a:p>
      </dsp:txBody>
      <dsp:txXfrm>
        <a:off x="2968050" y="0"/>
        <a:ext cx="1981060" cy="1637619"/>
      </dsp:txXfrm>
    </dsp:sp>
    <dsp:sp modelId="{710BEAF4-FD28-490A-A3C4-8E73881DD823}">
      <dsp:nvSpPr>
        <dsp:cNvPr id="0" name=""/>
        <dsp:cNvSpPr/>
      </dsp:nvSpPr>
      <dsp:spPr>
        <a:xfrm>
          <a:off x="4714009" y="497349"/>
          <a:ext cx="1637619" cy="1637619"/>
        </a:xfrm>
        <a:prstGeom prst="ellipse">
          <a:avLst/>
        </a:prstGeom>
        <a:solidFill>
          <a:schemeClr val="accent5">
            <a:alpha val="50000"/>
            <a:hueOff val="-2483469"/>
            <a:satOff val="9953"/>
            <a:lumOff val="215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b="1" kern="1200" dirty="0" smtClean="0">
              <a:latin typeface="Arial Narrow" pitchFamily="34" charset="0"/>
            </a:rPr>
            <a:t>EMPOWER-MENT</a:t>
          </a:r>
          <a:endParaRPr lang="en-AU" sz="1800" b="1" kern="1200" dirty="0">
            <a:latin typeface="Arial Narrow" pitchFamily="34" charset="0"/>
          </a:endParaRPr>
        </a:p>
      </dsp:txBody>
      <dsp:txXfrm>
        <a:off x="4714009" y="497349"/>
        <a:ext cx="1637619" cy="1637619"/>
      </dsp:txXfrm>
    </dsp:sp>
    <dsp:sp modelId="{EB68964E-AAAF-423B-A1C9-E7CC31F369C4}">
      <dsp:nvSpPr>
        <dsp:cNvPr id="0" name=""/>
        <dsp:cNvSpPr/>
      </dsp:nvSpPr>
      <dsp:spPr>
        <a:xfrm>
          <a:off x="4633660" y="3470206"/>
          <a:ext cx="1862775" cy="1637619"/>
        </a:xfrm>
        <a:prstGeom prst="ellipse">
          <a:avLst/>
        </a:prstGeom>
        <a:solidFill>
          <a:schemeClr val="accent5">
            <a:alpha val="50000"/>
            <a:hueOff val="-3725204"/>
            <a:satOff val="14929"/>
            <a:lumOff val="323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b="1" kern="1200" dirty="0">
              <a:latin typeface="Arial Narrow" pitchFamily="34" charset="0"/>
            </a:rPr>
            <a:t>KNOWLEDGE</a:t>
          </a:r>
        </a:p>
      </dsp:txBody>
      <dsp:txXfrm>
        <a:off x="4633660" y="3470206"/>
        <a:ext cx="1862775" cy="1637619"/>
      </dsp:txXfrm>
    </dsp:sp>
    <dsp:sp modelId="{BDA97EEF-295B-4731-A48C-113BAD4B0E06}">
      <dsp:nvSpPr>
        <dsp:cNvPr id="0" name=""/>
        <dsp:cNvSpPr/>
      </dsp:nvSpPr>
      <dsp:spPr>
        <a:xfrm>
          <a:off x="5412474" y="1980787"/>
          <a:ext cx="1637619" cy="1637619"/>
        </a:xfrm>
        <a:prstGeom prst="ellipse">
          <a:avLst/>
        </a:prstGeom>
        <a:solidFill>
          <a:schemeClr val="accent5">
            <a:alpha val="50000"/>
            <a:hueOff val="-4966938"/>
            <a:satOff val="19906"/>
            <a:lumOff val="431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b="1" kern="1200" dirty="0">
              <a:latin typeface="Arial Narrow" pitchFamily="34" charset="0"/>
            </a:rPr>
            <a:t>STRENGTH</a:t>
          </a:r>
        </a:p>
      </dsp:txBody>
      <dsp:txXfrm>
        <a:off x="5412474" y="1980787"/>
        <a:ext cx="1637619" cy="1637619"/>
      </dsp:txXfrm>
    </dsp:sp>
    <dsp:sp modelId="{136D0686-3D7D-4EB5-BFCA-8BA882B491D5}">
      <dsp:nvSpPr>
        <dsp:cNvPr id="0" name=""/>
        <dsp:cNvSpPr/>
      </dsp:nvSpPr>
      <dsp:spPr>
        <a:xfrm>
          <a:off x="2852146" y="4267036"/>
          <a:ext cx="2276143" cy="1637619"/>
        </a:xfrm>
        <a:prstGeom prst="ellipse">
          <a:avLst/>
        </a:prstGeom>
        <a:solidFill>
          <a:schemeClr val="accent5">
            <a:alpha val="50000"/>
            <a:hueOff val="-6208672"/>
            <a:satOff val="24882"/>
            <a:lumOff val="539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b="1" kern="1200" dirty="0" smtClean="0"/>
            <a:t>ENCOURAGE-MENT</a:t>
          </a:r>
          <a:endParaRPr lang="en-AU" sz="1800" b="1" kern="1200" dirty="0"/>
        </a:p>
      </dsp:txBody>
      <dsp:txXfrm>
        <a:off x="2852146" y="4267036"/>
        <a:ext cx="2276143" cy="1637619"/>
      </dsp:txXfrm>
    </dsp:sp>
    <dsp:sp modelId="{C44BCFF3-0AF9-4E77-B8C3-3DDDC31E0BFD}">
      <dsp:nvSpPr>
        <dsp:cNvPr id="0" name=""/>
        <dsp:cNvSpPr/>
      </dsp:nvSpPr>
      <dsp:spPr>
        <a:xfrm>
          <a:off x="1555839" y="3693092"/>
          <a:ext cx="1637619" cy="1637619"/>
        </a:xfrm>
        <a:prstGeom prst="ellipse">
          <a:avLst/>
        </a:prstGeom>
        <a:solidFill>
          <a:schemeClr val="accent5">
            <a:alpha val="50000"/>
            <a:hueOff val="-7450407"/>
            <a:satOff val="29858"/>
            <a:lumOff val="647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b="1" kern="1200" dirty="0" smtClean="0">
              <a:latin typeface="Arial Narrow" pitchFamily="34" charset="0"/>
            </a:rPr>
            <a:t>PARTNER-SHIPS</a:t>
          </a:r>
          <a:endParaRPr lang="en-AU" sz="1800" b="1" kern="1200" dirty="0">
            <a:latin typeface="Arial Narrow" pitchFamily="34" charset="0"/>
          </a:endParaRPr>
        </a:p>
        <a:p>
          <a:pPr lvl="0" algn="ctr" defTabSz="800100">
            <a:lnSpc>
              <a:spcPct val="90000"/>
            </a:lnSpc>
            <a:spcBef>
              <a:spcPct val="0"/>
            </a:spcBef>
            <a:spcAft>
              <a:spcPct val="35000"/>
            </a:spcAft>
          </a:pPr>
          <a:r>
            <a:rPr lang="en-AU" sz="1800" b="1" kern="1200" dirty="0">
              <a:latin typeface="Arial Narrow" pitchFamily="34" charset="0"/>
            </a:rPr>
            <a:t>&amp;</a:t>
          </a:r>
        </a:p>
        <a:p>
          <a:pPr lvl="0" algn="ctr" defTabSz="800100">
            <a:lnSpc>
              <a:spcPct val="90000"/>
            </a:lnSpc>
            <a:spcBef>
              <a:spcPct val="0"/>
            </a:spcBef>
            <a:spcAft>
              <a:spcPct val="35000"/>
            </a:spcAft>
          </a:pPr>
          <a:r>
            <a:rPr lang="en-AU" sz="1800" b="1" kern="1200" dirty="0">
              <a:latin typeface="Arial Narrow" pitchFamily="34" charset="0"/>
            </a:rPr>
            <a:t>NETWORKS</a:t>
          </a:r>
        </a:p>
      </dsp:txBody>
      <dsp:txXfrm>
        <a:off x="1555839" y="3693092"/>
        <a:ext cx="1637619" cy="1637619"/>
      </dsp:txXfrm>
    </dsp:sp>
    <dsp:sp modelId="{EE5B3CCC-7B8D-4F77-9216-FF33386776E6}">
      <dsp:nvSpPr>
        <dsp:cNvPr id="0" name=""/>
        <dsp:cNvSpPr/>
      </dsp:nvSpPr>
      <dsp:spPr>
        <a:xfrm>
          <a:off x="996294" y="2105409"/>
          <a:ext cx="1637619" cy="1637619"/>
        </a:xfrm>
        <a:prstGeom prst="ellipse">
          <a:avLst/>
        </a:prstGeom>
        <a:solidFill>
          <a:schemeClr val="accent5">
            <a:alpha val="50000"/>
            <a:hueOff val="-8692142"/>
            <a:satOff val="34835"/>
            <a:lumOff val="754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b="1" kern="1200" dirty="0">
              <a:latin typeface="Arial Narrow" pitchFamily="34" charset="0"/>
            </a:rPr>
            <a:t>INOVATIVE</a:t>
          </a:r>
        </a:p>
        <a:p>
          <a:pPr lvl="0" algn="ctr" defTabSz="800100">
            <a:lnSpc>
              <a:spcPct val="90000"/>
            </a:lnSpc>
            <a:spcBef>
              <a:spcPct val="0"/>
            </a:spcBef>
            <a:spcAft>
              <a:spcPct val="35000"/>
            </a:spcAft>
          </a:pPr>
          <a:r>
            <a:rPr lang="en-AU" sz="1800" b="1" kern="1200" dirty="0">
              <a:latin typeface="Arial Narrow" pitchFamily="34" charset="0"/>
            </a:rPr>
            <a:t>LEARNING</a:t>
          </a:r>
        </a:p>
      </dsp:txBody>
      <dsp:txXfrm>
        <a:off x="996294" y="2105409"/>
        <a:ext cx="1637619" cy="1637619"/>
      </dsp:txXfrm>
    </dsp:sp>
    <dsp:sp modelId="{DC8A711E-86F1-4C4E-8037-2E67BD9E6D8D}">
      <dsp:nvSpPr>
        <dsp:cNvPr id="0" name=""/>
        <dsp:cNvSpPr/>
      </dsp:nvSpPr>
      <dsp:spPr>
        <a:xfrm>
          <a:off x="1545623" y="543444"/>
          <a:ext cx="1637619" cy="1637619"/>
        </a:xfrm>
        <a:prstGeom prst="ellipse">
          <a:avLst/>
        </a:prstGeom>
        <a:solidFill>
          <a:schemeClr val="accent5">
            <a:alpha val="50000"/>
            <a:hueOff val="-9933876"/>
            <a:satOff val="39811"/>
            <a:lumOff val="8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b="1" kern="1200" dirty="0">
              <a:latin typeface="Arial Narrow" pitchFamily="34" charset="0"/>
            </a:rPr>
            <a:t>PATHWAYS</a:t>
          </a:r>
        </a:p>
      </dsp:txBody>
      <dsp:txXfrm>
        <a:off x="1545623" y="543444"/>
        <a:ext cx="1637619" cy="163761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474CBC-123D-4279-B5E9-30B6333D4D28}">
      <dsp:nvSpPr>
        <dsp:cNvPr id="0" name=""/>
        <dsp:cNvSpPr/>
      </dsp:nvSpPr>
      <dsp:spPr>
        <a:xfrm>
          <a:off x="3832325" y="2542270"/>
          <a:ext cx="3107220" cy="310722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AU" sz="4500" kern="1200" dirty="0" smtClean="0"/>
            <a:t>70%</a:t>
          </a:r>
          <a:endParaRPr lang="en-AU" sz="4500" kern="1200" dirty="0"/>
        </a:p>
      </dsp:txBody>
      <dsp:txXfrm>
        <a:off x="3832325" y="2542270"/>
        <a:ext cx="3107220" cy="3107220"/>
      </dsp:txXfrm>
    </dsp:sp>
    <dsp:sp modelId="{308EB5D7-3A47-4288-926C-128A683D01D7}">
      <dsp:nvSpPr>
        <dsp:cNvPr id="0" name=""/>
        <dsp:cNvSpPr/>
      </dsp:nvSpPr>
      <dsp:spPr>
        <a:xfrm>
          <a:off x="2024488" y="1807837"/>
          <a:ext cx="2259796" cy="2259796"/>
        </a:xfrm>
        <a:prstGeom prst="gear6">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AU" sz="4500" kern="1200" dirty="0" smtClean="0"/>
            <a:t>20%</a:t>
          </a:r>
          <a:endParaRPr lang="en-AU" sz="4500" kern="1200" dirty="0"/>
        </a:p>
      </dsp:txBody>
      <dsp:txXfrm>
        <a:off x="2024488" y="1807837"/>
        <a:ext cx="2259796" cy="2259796"/>
      </dsp:txXfrm>
    </dsp:sp>
    <dsp:sp modelId="{A51FB442-637A-4F9C-ABD3-1E3A724CCB31}">
      <dsp:nvSpPr>
        <dsp:cNvPr id="0" name=""/>
        <dsp:cNvSpPr/>
      </dsp:nvSpPr>
      <dsp:spPr>
        <a:xfrm rot="20700000">
          <a:off x="3290204" y="248808"/>
          <a:ext cx="2214139" cy="221413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AU" sz="4500" kern="1200" dirty="0" smtClean="0"/>
            <a:t>10%</a:t>
          </a:r>
          <a:endParaRPr lang="en-AU" sz="4500" kern="1200" dirty="0"/>
        </a:p>
      </dsp:txBody>
      <dsp:txXfrm>
        <a:off x="3775830" y="734433"/>
        <a:ext cx="1242888" cy="1242888"/>
      </dsp:txXfrm>
    </dsp:sp>
    <dsp:sp modelId="{3C2D6FF9-5863-4A42-92BF-3D47B6E106EE}">
      <dsp:nvSpPr>
        <dsp:cNvPr id="0" name=""/>
        <dsp:cNvSpPr/>
      </dsp:nvSpPr>
      <dsp:spPr>
        <a:xfrm>
          <a:off x="3609698" y="2064069"/>
          <a:ext cx="3977241" cy="3977241"/>
        </a:xfrm>
        <a:prstGeom prst="circularArrow">
          <a:avLst>
            <a:gd name="adj1" fmla="val 4688"/>
            <a:gd name="adj2" fmla="val 299029"/>
            <a:gd name="adj3" fmla="val 2542632"/>
            <a:gd name="adj4" fmla="val 1580539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DD9212-3F2B-4A63-B0BF-660EDEACC14F}">
      <dsp:nvSpPr>
        <dsp:cNvPr id="0" name=""/>
        <dsp:cNvSpPr/>
      </dsp:nvSpPr>
      <dsp:spPr>
        <a:xfrm>
          <a:off x="1624282" y="1301584"/>
          <a:ext cx="2889714" cy="288971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ACE5B7-912B-4C87-AF5A-52A1D8F09D9C}">
      <dsp:nvSpPr>
        <dsp:cNvPr id="0" name=""/>
        <dsp:cNvSpPr/>
      </dsp:nvSpPr>
      <dsp:spPr>
        <a:xfrm>
          <a:off x="2778051" y="-242416"/>
          <a:ext cx="3115694" cy="31156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34C9ED2-54F2-40B5-81B4-49595E2A9451}" type="datetimeFigureOut">
              <a:rPr lang="en-AU"/>
              <a:pPr>
                <a:defRPr/>
              </a:pPr>
              <a:t>4/10/2012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04AE65F-23A5-4A14-B20C-6B428F4DA296}"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FEF5EF-BBC6-40C0-BE83-39FD3DF30632}" type="slidenum">
              <a:rPr lang="en-AU"/>
              <a:pPr fontAlgn="base">
                <a:spcBef>
                  <a:spcPct val="0"/>
                </a:spcBef>
                <a:spcAft>
                  <a:spcPct val="0"/>
                </a:spcAft>
                <a:defRPr/>
              </a:pPr>
              <a:t>6</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74B0B7-4722-4596-8A19-F240AE718E16}" type="slidenum">
              <a:rPr lang="en-AU"/>
              <a:pPr fontAlgn="base">
                <a:spcBef>
                  <a:spcPct val="0"/>
                </a:spcBef>
                <a:spcAft>
                  <a:spcPct val="0"/>
                </a:spcAft>
                <a:defRPr/>
              </a:pPr>
              <a:t>7</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smtClean="0"/>
              <a:t>Kolb in www.businessballs.com </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C7B3CD-61A8-49A1-A46D-A0865C386168}" type="slidenum">
              <a:rPr lang="en-AU"/>
              <a:pPr fontAlgn="base">
                <a:spcBef>
                  <a:spcPct val="0"/>
                </a:spcBef>
                <a:spcAft>
                  <a:spcPct val="0"/>
                </a:spcAft>
                <a:defRPr/>
              </a:pPr>
              <a:t>10</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E0615C-9E8B-4666-99EC-97F736A6816E}" type="slidenum">
              <a:rPr lang="en-AU"/>
              <a:pPr fontAlgn="base">
                <a:spcBef>
                  <a:spcPct val="0"/>
                </a:spcBef>
                <a:spcAft>
                  <a:spcPct val="0"/>
                </a:spcAft>
                <a:defRPr/>
              </a:pPr>
              <a:t>11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24A66D63-99F4-463D-874B-F1463E8AB4B6}" type="datetimeFigureOut">
              <a:rPr lang="en-AU"/>
              <a:pPr>
                <a:defRPr/>
              </a:pPr>
              <a:t>4/10/2012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24F393D-98A3-4475-9D25-3CFBF39181B4}"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F760C6FB-806A-45AC-8337-07A89E0AB498}" type="datetimeFigureOut">
              <a:rPr lang="en-AU"/>
              <a:pPr>
                <a:defRPr/>
              </a:pPr>
              <a:t>4/10/2012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B05610F-CAE8-447A-A233-789E2579B9C6}"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D174A49D-4ABF-4063-B1E5-8B95938148F1}" type="datetimeFigureOut">
              <a:rPr lang="en-AU"/>
              <a:pPr>
                <a:defRPr/>
              </a:pPr>
              <a:t>4/10/2012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64CA7594-8F6F-4213-84B4-8BA8C9A264B2}"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5AEA8707-A69E-4740-9C72-AD780DEDE96B}" type="datetimeFigureOut">
              <a:rPr lang="en-AU"/>
              <a:pPr>
                <a:defRPr/>
              </a:pPr>
              <a:t>4/10/2012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B4B9519F-3DA1-4698-9256-9873F4E64242}"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FB5CCC-6CAD-4CE4-B7CA-B24A1D7FAF74}" type="datetimeFigureOut">
              <a:rPr lang="en-AU"/>
              <a:pPr>
                <a:defRPr/>
              </a:pPr>
              <a:t>4/10/2012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DE58A95-E4E6-4CB4-9370-A2BE75E1AB8C}"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A4F2B130-D7C1-4FE3-AD48-19A7B937407B}" type="datetimeFigureOut">
              <a:rPr lang="en-AU"/>
              <a:pPr>
                <a:defRPr/>
              </a:pPr>
              <a:t>4/10/2012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27ADE57C-8A0B-4FC7-A937-F66E0614758D}"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C5AFE23B-BAD5-4E27-B2FD-874029608C69}" type="datetimeFigureOut">
              <a:rPr lang="en-AU"/>
              <a:pPr>
                <a:defRPr/>
              </a:pPr>
              <a:t>4/10/2012</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E6C8BC69-2BDF-471D-9853-92973628A376}"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F640F2DB-F9F9-41B4-9E03-9CF3A95E85DF}" type="datetimeFigureOut">
              <a:rPr lang="en-AU"/>
              <a:pPr>
                <a:defRPr/>
              </a:pPr>
              <a:t>4/10/2012</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7EFB2487-3B37-4844-85FB-477312517BEF}"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B6C02F-993D-4480-A04F-A51711E8753E}" type="datetimeFigureOut">
              <a:rPr lang="en-AU"/>
              <a:pPr>
                <a:defRPr/>
              </a:pPr>
              <a:t>4/10/2012</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64E44A92-D4E0-41D7-AE7F-BB96581F6C5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1770FE-F1EA-427B-ADE2-1C41AF6F106D}" type="datetimeFigureOut">
              <a:rPr lang="en-AU"/>
              <a:pPr>
                <a:defRPr/>
              </a:pPr>
              <a:t>4/10/2012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233975BC-6E27-4EFD-8B1E-20C3B133A6A5}"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920CAF-A103-46E8-B1BD-48F29DCEF919}" type="datetimeFigureOut">
              <a:rPr lang="en-AU"/>
              <a:pPr>
                <a:defRPr/>
              </a:pPr>
              <a:t>4/10/2012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068B6563-B260-4678-8FCF-BEEFEE916067}"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252049-ABA5-45B5-A34B-51961323955B}" type="datetimeFigureOut">
              <a:rPr lang="en-AU"/>
              <a:pPr>
                <a:defRPr/>
              </a:pPr>
              <a:t>4/10/2012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F475062-3415-46C5-B3A7-8F9CE5251A1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684213" y="620713"/>
            <a:ext cx="7775575" cy="5170487"/>
          </a:xfrm>
          <a:prstGeom prst="rect">
            <a:avLst/>
          </a:prstGeom>
        </p:spPr>
        <p:txBody>
          <a:bodyPr>
            <a:spAutoFit/>
          </a:bodyPr>
          <a:lstStyle/>
          <a:p>
            <a:pPr algn="ctr">
              <a:defRPr/>
            </a:pPr>
            <a:r>
              <a:rPr lang="en-AU" sz="6600" b="1" dirty="0">
                <a:solidFill>
                  <a:srgbClr val="FFC000"/>
                </a:solidFill>
                <a:latin typeface="Calibri"/>
                <a:ea typeface="+mj-ea"/>
                <a:cs typeface="+mj-cs"/>
              </a:rPr>
              <a:t>Facilitating learning in sometimes remote communities, but nonetheless resilient communities.</a:t>
            </a:r>
            <a:endParaRPr lang="en-AU" sz="66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l" eaLnBrk="1" hangingPunct="1"/>
            <a:r>
              <a:rPr lang="en-AU" b="1" dirty="0" smtClean="0">
                <a:solidFill>
                  <a:srgbClr val="002060"/>
                </a:solidFill>
              </a:rPr>
              <a:t>Learning as a model ...</a:t>
            </a:r>
          </a:p>
        </p:txBody>
      </p:sp>
      <p:pic>
        <p:nvPicPr>
          <p:cNvPr id="4" name="Content Placeholder 3"/>
          <p:cNvPicPr>
            <a:picLocks noGrp="1"/>
          </p:cNvPicPr>
          <p:nvPr>
            <p:ph idx="1"/>
          </p:nvPr>
        </p:nvPicPr>
        <p:blipFill>
          <a:blip r:embed="rId3" cstate="print"/>
          <a:srcRect/>
          <a:stretch>
            <a:fillRect/>
          </a:stretch>
        </p:blipFill>
        <p:spPr>
          <a:xfrm>
            <a:off x="611188" y="1484313"/>
            <a:ext cx="8064500" cy="4968875"/>
          </a:xfrm>
          <a:gradFill>
            <a:gsLst>
              <a:gs pos="0">
                <a:schemeClr val="accent5">
                  <a:lumMod val="40000"/>
                  <a:lumOff val="60000"/>
                </a:schemeClr>
              </a:gs>
              <a:gs pos="50000">
                <a:schemeClr val="accent1">
                  <a:tint val="44500"/>
                  <a:satMod val="160000"/>
                </a:schemeClr>
              </a:gs>
              <a:gs pos="100000">
                <a:schemeClr val="accent1">
                  <a:tint val="23500"/>
                  <a:satMod val="160000"/>
                </a:schemeClr>
              </a:gs>
            </a:gsLst>
            <a:lin ang="16200000" scaled="1"/>
          </a:gra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p:txBody>
          <a:bodyPr/>
          <a:lstStyle/>
          <a:p>
            <a:pPr algn="l" eaLnBrk="1" hangingPunct="1"/>
            <a:endParaRPr lang="en-AU" smtClean="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067175" y="3357563"/>
            <a:ext cx="792163" cy="1108075"/>
          </a:xfrm>
          <a:prstGeom prst="rect">
            <a:avLst/>
          </a:prstGeom>
          <a:noFill/>
        </p:spPr>
        <p:txBody>
          <a:bodyPr>
            <a:spAutoFit/>
          </a:bodyPr>
          <a:lstStyle/>
          <a:p>
            <a:pPr algn="ctr">
              <a:defRPr/>
            </a:pPr>
            <a:r>
              <a:rPr lang="en-AU" sz="6600" dirty="0">
                <a:solidFill>
                  <a:schemeClr val="accent6">
                    <a:lumMod val="75000"/>
                  </a:schemeClr>
                </a:solidFil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3203575" y="1196975"/>
            <a:ext cx="2592388" cy="4708525"/>
          </a:xfrm>
          <a:prstGeom prst="rect">
            <a:avLst/>
          </a:prstGeom>
          <a:noFill/>
          <a:ln w="9525">
            <a:noFill/>
            <a:miter lim="800000"/>
            <a:headEnd/>
            <a:tailEnd/>
          </a:ln>
        </p:spPr>
        <p:txBody>
          <a:bodyPr>
            <a:spAutoFit/>
          </a:bodyPr>
          <a:lstStyle/>
          <a:p>
            <a:pPr algn="ctr"/>
            <a:r>
              <a:rPr lang="en-AU" sz="30000" dirty="0">
                <a:solidFill>
                  <a:srgbClr val="002060"/>
                </a:solidFill>
                <a:latin typeface="Eras Bold ITC"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algn="l" eaLnBrk="1" hangingPunct="1"/>
            <a:r>
              <a:rPr lang="en-AU" b="1" smtClean="0">
                <a:solidFill>
                  <a:srgbClr val="002060"/>
                </a:solidFill>
              </a:rPr>
              <a:t>The Project – What it was?</a:t>
            </a:r>
          </a:p>
        </p:txBody>
      </p:sp>
      <p:sp>
        <p:nvSpPr>
          <p:cNvPr id="30722" name="Content Placeholder 2"/>
          <p:cNvSpPr>
            <a:spLocks noGrp="1"/>
          </p:cNvSpPr>
          <p:nvPr>
            <p:ph idx="1"/>
          </p:nvPr>
        </p:nvSpPr>
        <p:spPr/>
        <p:txBody>
          <a:bodyPr/>
          <a:lstStyle/>
          <a:p>
            <a:pPr eaLnBrk="1" hangingPunct="1"/>
            <a:r>
              <a:rPr lang="en-AU" sz="3600" smtClean="0"/>
              <a:t>Simple design – 6 Tours</a:t>
            </a:r>
          </a:p>
          <a:p>
            <a:pPr eaLnBrk="1" hangingPunct="1"/>
            <a:r>
              <a:rPr lang="en-AU" sz="3600" smtClean="0"/>
              <a:t>Broad definition of ‘mentoring’</a:t>
            </a:r>
          </a:p>
          <a:p>
            <a:pPr eaLnBrk="1" hangingPunct="1"/>
            <a:r>
              <a:rPr lang="en-AU" sz="3600" smtClean="0"/>
              <a:t>Participant driven content – open learning outcomes</a:t>
            </a:r>
          </a:p>
          <a:p>
            <a:pPr eaLnBrk="1" hangingPunct="1"/>
            <a:r>
              <a:rPr lang="en-AU" sz="3600" smtClean="0"/>
              <a:t>Planned / documented approach</a:t>
            </a:r>
          </a:p>
          <a:p>
            <a:pPr eaLnBrk="1" hangingPunct="1"/>
            <a:r>
              <a:rPr lang="en-AU" sz="3600" smtClean="0"/>
              <a:t>Participants engaged in management</a:t>
            </a:r>
          </a:p>
          <a:p>
            <a:pPr eaLnBrk="1" hangingPunct="1"/>
            <a:r>
              <a:rPr lang="en-AU" sz="3600" smtClean="0"/>
              <a:t>Sustained (15 months)</a:t>
            </a:r>
          </a:p>
          <a:p>
            <a:pPr eaLnBrk="1" hangingPunct="1"/>
            <a:endParaRPr lang="en-AU"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l" eaLnBrk="1" hangingPunct="1"/>
            <a:r>
              <a:rPr lang="en-AU" b="1" dirty="0" smtClean="0">
                <a:solidFill>
                  <a:srgbClr val="002060"/>
                </a:solidFill>
              </a:rPr>
              <a:t>The Project – Why we did it ... </a:t>
            </a:r>
            <a:endParaRPr lang="en-AU" dirty="0" smtClean="0"/>
          </a:p>
        </p:txBody>
      </p:sp>
      <p:pic>
        <p:nvPicPr>
          <p:cNvPr id="4" name="Content Placeholder 3" descr="why1.gif"/>
          <p:cNvPicPr>
            <a:picLocks noGrp="1" noChangeAspect="1"/>
          </p:cNvPicPr>
          <p:nvPr>
            <p:ph idx="1"/>
          </p:nvPr>
        </p:nvPicPr>
        <p:blipFill>
          <a:blip r:embed="rId2" cstate="print">
            <a:duotone>
              <a:schemeClr val="accent6">
                <a:shade val="45000"/>
                <a:satMod val="135000"/>
              </a:schemeClr>
              <a:prstClr val="white"/>
            </a:duotone>
          </a:blip>
          <a:stretch>
            <a:fillRect/>
          </a:stretch>
        </p:blipFill>
        <p:spPr>
          <a:xfrm>
            <a:off x="6516216" y="1268760"/>
            <a:ext cx="1751072" cy="2576736"/>
          </a:xfrm>
        </p:spPr>
      </p:pic>
      <p:pic>
        <p:nvPicPr>
          <p:cNvPr id="5" name="Picture 4" descr="why1.gif"/>
          <p:cNvPicPr>
            <a:picLocks noChangeAspect="1"/>
          </p:cNvPicPr>
          <p:nvPr/>
        </p:nvPicPr>
        <p:blipFill>
          <a:blip r:embed="rId2" cstate="print">
            <a:duotone>
              <a:schemeClr val="accent3">
                <a:shade val="45000"/>
                <a:satMod val="135000"/>
              </a:schemeClr>
              <a:prstClr val="white"/>
            </a:duotone>
          </a:blip>
          <a:stretch>
            <a:fillRect/>
          </a:stretch>
        </p:blipFill>
        <p:spPr>
          <a:xfrm>
            <a:off x="1115616" y="1268761"/>
            <a:ext cx="1872208" cy="2754990"/>
          </a:xfrm>
          <a:prstGeom prst="rect">
            <a:avLst/>
          </a:prstGeom>
        </p:spPr>
      </p:pic>
      <p:pic>
        <p:nvPicPr>
          <p:cNvPr id="6" name="Picture 5" descr="why1.gif"/>
          <p:cNvPicPr>
            <a:picLocks noChangeAspect="1"/>
          </p:cNvPicPr>
          <p:nvPr/>
        </p:nvPicPr>
        <p:blipFill>
          <a:blip r:embed="rId2" cstate="print">
            <a:duotone>
              <a:prstClr val="black"/>
              <a:schemeClr val="accent5">
                <a:tint val="45000"/>
                <a:satMod val="400000"/>
              </a:schemeClr>
            </a:duotone>
          </a:blip>
          <a:stretch>
            <a:fillRect/>
          </a:stretch>
        </p:blipFill>
        <p:spPr>
          <a:xfrm>
            <a:off x="3707904" y="1196752"/>
            <a:ext cx="1872208" cy="2754990"/>
          </a:xfrm>
          <a:prstGeom prst="rect">
            <a:avLst/>
          </a:prstGeom>
        </p:spPr>
      </p:pic>
      <p:pic>
        <p:nvPicPr>
          <p:cNvPr id="7" name="Picture 6" descr="why1.gif"/>
          <p:cNvPicPr>
            <a:picLocks noChangeAspect="1"/>
          </p:cNvPicPr>
          <p:nvPr/>
        </p:nvPicPr>
        <p:blipFill>
          <a:blip r:embed="rId2" cstate="print">
            <a:duotone>
              <a:schemeClr val="accent2">
                <a:shade val="45000"/>
                <a:satMod val="135000"/>
              </a:schemeClr>
              <a:prstClr val="white"/>
            </a:duotone>
          </a:blip>
          <a:stretch>
            <a:fillRect/>
          </a:stretch>
        </p:blipFill>
        <p:spPr>
          <a:xfrm>
            <a:off x="2195736" y="3861048"/>
            <a:ext cx="1872208" cy="2754990"/>
          </a:xfrm>
          <a:prstGeom prst="rect">
            <a:avLst/>
          </a:prstGeom>
        </p:spPr>
      </p:pic>
      <p:pic>
        <p:nvPicPr>
          <p:cNvPr id="8" name="Picture 7" descr="why1.gif"/>
          <p:cNvPicPr>
            <a:picLocks noChangeAspect="1"/>
          </p:cNvPicPr>
          <p:nvPr/>
        </p:nvPicPr>
        <p:blipFill>
          <a:blip r:embed="rId2" cstate="print">
            <a:duotone>
              <a:prstClr val="black"/>
              <a:srgbClr val="D9C3A5">
                <a:tint val="50000"/>
                <a:satMod val="180000"/>
              </a:srgbClr>
            </a:duotone>
          </a:blip>
          <a:stretch>
            <a:fillRect/>
          </a:stretch>
        </p:blipFill>
        <p:spPr>
          <a:xfrm>
            <a:off x="5004048" y="3717032"/>
            <a:ext cx="1872208" cy="275499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002060"/>
                </a:solidFill>
              </a:rPr>
              <a:t>The Project – How it was done ...</a:t>
            </a:r>
            <a:endParaRPr lang="en-AU" dirty="0"/>
          </a:p>
        </p:txBody>
      </p:sp>
      <p:pic>
        <p:nvPicPr>
          <p:cNvPr id="6" name="Content Placeholder 5" descr="bbpshed.jpg"/>
          <p:cNvPicPr>
            <a:picLocks noGrp="1" noChangeAspect="1"/>
          </p:cNvPicPr>
          <p:nvPr>
            <p:ph idx="1"/>
          </p:nvPr>
        </p:nvPicPr>
        <p:blipFill>
          <a:blip r:embed="rId2" cstate="print"/>
          <a:stretch>
            <a:fillRect/>
          </a:stretch>
        </p:blipFill>
        <p:spPr>
          <a:xfrm>
            <a:off x="1115616" y="1394334"/>
            <a:ext cx="7128792" cy="509199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p:txBody>
          <a:bodyPr/>
          <a:lstStyle/>
          <a:p>
            <a:pPr algn="l" eaLnBrk="1" hangingPunct="1"/>
            <a:endParaRPr lang="en-AU" b="1" dirty="0" smtClean="0">
              <a:solidFill>
                <a:srgbClr val="002060"/>
              </a:solidFill>
            </a:endParaRPr>
          </a:p>
        </p:txBody>
      </p:sp>
      <p:pic>
        <p:nvPicPr>
          <p:cNvPr id="4" name="Content Placeholder 4" descr="reg.jpg"/>
          <p:cNvPicPr>
            <a:picLocks noGrp="1" noChangeAspect="1"/>
          </p:cNvPicPr>
          <p:nvPr>
            <p:ph idx="1"/>
          </p:nvPr>
        </p:nvPicPr>
        <p:blipFill>
          <a:blip r:embed="rId2" cstate="print"/>
          <a:stretch>
            <a:fillRect/>
          </a:stretch>
        </p:blipFill>
        <p:spPr>
          <a:xfrm>
            <a:off x="683568" y="620688"/>
            <a:ext cx="7848871" cy="5784604"/>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p:txBody>
          <a:bodyPr/>
          <a:lstStyle/>
          <a:p>
            <a:pPr algn="l"/>
            <a:r>
              <a:rPr lang="en-AU" b="1" dirty="0" smtClean="0">
                <a:solidFill>
                  <a:srgbClr val="002060"/>
                </a:solidFill>
              </a:rPr>
              <a:t>Individual Development Plans</a:t>
            </a:r>
          </a:p>
        </p:txBody>
      </p:sp>
      <p:graphicFrame>
        <p:nvGraphicFramePr>
          <p:cNvPr id="9" name="Content Placeholder 8"/>
          <p:cNvGraphicFramePr>
            <a:graphicFrameLocks noChangeAspect="1"/>
          </p:cNvGraphicFramePr>
          <p:nvPr>
            <p:ph idx="1"/>
          </p:nvPr>
        </p:nvGraphicFramePr>
        <p:xfrm>
          <a:off x="736827" y="1600200"/>
          <a:ext cx="7670345" cy="4525963"/>
        </p:xfrm>
        <a:graphic>
          <a:graphicData uri="http://schemas.openxmlformats.org/presentationml/2006/ole">
            <p:oleObj spid="_x0000_s1027" name="Document" r:id="rId3" imgW="9006819" imgH="5314770" progId="Word.Documen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467544" y="332656"/>
          <a:ext cx="8208912" cy="6048672"/>
        </p:xfrm>
        <a:graphic>
          <a:graphicData uri="http://schemas.openxmlformats.org/drawingml/2006/table">
            <a:tbl>
              <a:tblPr firstRow="1" bandRow="1">
                <a:tableStyleId>{5C22544A-7EE6-4342-B048-85BDC9FD1C3A}</a:tableStyleId>
              </a:tblPr>
              <a:tblGrid>
                <a:gridCol w="1026114"/>
                <a:gridCol w="2052228"/>
                <a:gridCol w="1026114"/>
                <a:gridCol w="2052228"/>
                <a:gridCol w="2052228"/>
              </a:tblGrid>
              <a:tr h="422196">
                <a:tc>
                  <a:txBody>
                    <a:bodyPr/>
                    <a:lstStyle/>
                    <a:p>
                      <a:pPr>
                        <a:lnSpc>
                          <a:spcPct val="115000"/>
                        </a:lnSpc>
                        <a:spcAft>
                          <a:spcPts val="0"/>
                        </a:spcAft>
                      </a:pPr>
                      <a:r>
                        <a:rPr lang="en-AU" sz="1100" b="1" dirty="0">
                          <a:latin typeface="Calibri"/>
                          <a:ea typeface="Calibri"/>
                          <a:cs typeface="Times New Roman"/>
                        </a:rPr>
                        <a:t>OBJECTIVE</a:t>
                      </a:r>
                      <a:endParaRPr lang="en-AU" sz="1100" dirty="0">
                        <a:latin typeface="Calibri"/>
                        <a:ea typeface="Calibri"/>
                        <a:cs typeface="Times New Roman"/>
                      </a:endParaRPr>
                    </a:p>
                  </a:txBody>
                  <a:tcPr marL="68580" marR="68580" marT="0" marB="0"/>
                </a:tc>
                <a:tc>
                  <a:txBody>
                    <a:bodyPr/>
                    <a:lstStyle/>
                    <a:p>
                      <a:pPr>
                        <a:lnSpc>
                          <a:spcPct val="115000"/>
                        </a:lnSpc>
                        <a:spcAft>
                          <a:spcPts val="0"/>
                        </a:spcAft>
                      </a:pPr>
                      <a:r>
                        <a:rPr lang="en-AU" sz="1100" b="1">
                          <a:latin typeface="Calibri"/>
                          <a:ea typeface="Calibri"/>
                          <a:cs typeface="Times New Roman"/>
                        </a:rPr>
                        <a:t>TASKS</a:t>
                      </a:r>
                      <a:endParaRPr lang="en-AU" sz="1100">
                        <a:latin typeface="Calibri"/>
                        <a:ea typeface="Calibri"/>
                        <a:cs typeface="Times New Roman"/>
                      </a:endParaRPr>
                    </a:p>
                  </a:txBody>
                  <a:tcPr marL="68580" marR="68580" marT="0" marB="0"/>
                </a:tc>
                <a:tc>
                  <a:txBody>
                    <a:bodyPr/>
                    <a:lstStyle/>
                    <a:p>
                      <a:pPr>
                        <a:lnSpc>
                          <a:spcPct val="115000"/>
                        </a:lnSpc>
                        <a:spcAft>
                          <a:spcPts val="0"/>
                        </a:spcAft>
                      </a:pPr>
                      <a:r>
                        <a:rPr lang="en-AU" sz="1100" b="1" dirty="0">
                          <a:latin typeface="Calibri"/>
                          <a:ea typeface="Calibri"/>
                          <a:cs typeface="Times New Roman"/>
                        </a:rPr>
                        <a:t>WHOM</a:t>
                      </a:r>
                      <a:endParaRPr lang="en-AU" sz="1100" dirty="0">
                        <a:latin typeface="Calibri"/>
                        <a:ea typeface="Calibri"/>
                        <a:cs typeface="Times New Roman"/>
                      </a:endParaRPr>
                    </a:p>
                  </a:txBody>
                  <a:tcPr marL="68580" marR="68580" marT="0" marB="0"/>
                </a:tc>
                <a:tc>
                  <a:txBody>
                    <a:bodyPr/>
                    <a:lstStyle/>
                    <a:p>
                      <a:pPr>
                        <a:lnSpc>
                          <a:spcPct val="115000"/>
                        </a:lnSpc>
                        <a:spcAft>
                          <a:spcPts val="0"/>
                        </a:spcAft>
                      </a:pPr>
                      <a:r>
                        <a:rPr lang="en-AU" sz="1100" b="1">
                          <a:latin typeface="Calibri"/>
                          <a:ea typeface="Calibri"/>
                          <a:cs typeface="Times New Roman"/>
                        </a:rPr>
                        <a:t>DATE</a:t>
                      </a:r>
                      <a:endParaRPr lang="en-AU" sz="1100">
                        <a:latin typeface="Calibri"/>
                        <a:ea typeface="Calibri"/>
                        <a:cs typeface="Times New Roman"/>
                      </a:endParaRPr>
                    </a:p>
                  </a:txBody>
                  <a:tcPr marL="68580" marR="68580" marT="0" marB="0"/>
                </a:tc>
                <a:tc>
                  <a:txBody>
                    <a:bodyPr/>
                    <a:lstStyle/>
                    <a:p>
                      <a:pPr>
                        <a:lnSpc>
                          <a:spcPct val="115000"/>
                        </a:lnSpc>
                        <a:spcAft>
                          <a:spcPts val="0"/>
                        </a:spcAft>
                      </a:pPr>
                      <a:r>
                        <a:rPr lang="en-AU" sz="1100" b="1" dirty="0">
                          <a:latin typeface="Calibri"/>
                          <a:ea typeface="Calibri"/>
                          <a:cs typeface="Times New Roman"/>
                        </a:rPr>
                        <a:t>OUTCOME</a:t>
                      </a:r>
                      <a:endParaRPr lang="en-AU" sz="1100" dirty="0">
                        <a:latin typeface="Calibri"/>
                        <a:ea typeface="Calibri"/>
                        <a:cs typeface="Times New Roman"/>
                      </a:endParaRPr>
                    </a:p>
                  </a:txBody>
                  <a:tcPr marL="68580" marR="68580" marT="0" marB="0"/>
                </a:tc>
              </a:tr>
              <a:tr h="5626476">
                <a:tc>
                  <a:txBody>
                    <a:bodyPr/>
                    <a:lstStyle/>
                    <a:p>
                      <a:pPr>
                        <a:lnSpc>
                          <a:spcPct val="115000"/>
                        </a:lnSpc>
                        <a:spcAft>
                          <a:spcPts val="0"/>
                        </a:spcAft>
                      </a:pPr>
                      <a:r>
                        <a:rPr lang="en-AU" sz="1100" b="1" dirty="0">
                          <a:latin typeface="Calibri"/>
                          <a:ea typeface="Calibri"/>
                          <a:cs typeface="Times New Roman"/>
                        </a:rPr>
                        <a:t>1. Case Management </a:t>
                      </a:r>
                      <a:endParaRPr lang="en-AU" sz="1100" dirty="0">
                        <a:latin typeface="Calibri"/>
                        <a:ea typeface="Calibri"/>
                        <a:cs typeface="Times New Roman"/>
                      </a:endParaRPr>
                    </a:p>
                    <a:p>
                      <a:pPr>
                        <a:lnSpc>
                          <a:spcPct val="115000"/>
                        </a:lnSpc>
                        <a:spcAft>
                          <a:spcPts val="0"/>
                        </a:spcAft>
                      </a:pPr>
                      <a:r>
                        <a:rPr lang="en-AU" sz="1100" b="1" dirty="0">
                          <a:latin typeface="Calibri"/>
                          <a:ea typeface="Calibri"/>
                          <a:cs typeface="Times New Roman"/>
                        </a:rPr>
                        <a:t>Practises</a:t>
                      </a:r>
                      <a:r>
                        <a:rPr lang="en-AU" sz="1100" dirty="0">
                          <a:latin typeface="Calibri"/>
                          <a:ea typeface="Calibri"/>
                          <a:cs typeface="Times New Roman"/>
                        </a:rPr>
                        <a:t>  </a:t>
                      </a:r>
                    </a:p>
                  </a:txBody>
                  <a:tcPr marL="68580" marR="68580" marT="0" marB="0"/>
                </a:tc>
                <a:tc>
                  <a:txBody>
                    <a:bodyPr/>
                    <a:lstStyle/>
                    <a:p>
                      <a:pPr>
                        <a:lnSpc>
                          <a:spcPct val="115000"/>
                        </a:lnSpc>
                        <a:spcAft>
                          <a:spcPts val="1000"/>
                        </a:spcAft>
                      </a:pPr>
                      <a:r>
                        <a:rPr lang="en-AU" sz="1200" dirty="0">
                          <a:latin typeface="Calibri"/>
                          <a:ea typeface="Calibri"/>
                          <a:cs typeface="Times New Roman"/>
                        </a:rPr>
                        <a:t>Mentor Researched Case Management information on websites same given to staff member</a:t>
                      </a:r>
                    </a:p>
                    <a:p>
                      <a:pPr>
                        <a:lnSpc>
                          <a:spcPct val="115000"/>
                        </a:lnSpc>
                        <a:spcAft>
                          <a:spcPts val="1000"/>
                        </a:spcAft>
                      </a:pPr>
                      <a:r>
                        <a:rPr lang="en-AU" sz="1200" dirty="0">
                          <a:latin typeface="Calibri"/>
                          <a:ea typeface="Calibri"/>
                          <a:cs typeface="Times New Roman"/>
                        </a:rPr>
                        <a:t>Forms Reviewed/ update/ develop/ case management forms and practises</a:t>
                      </a:r>
                    </a:p>
                    <a:p>
                      <a:pPr>
                        <a:lnSpc>
                          <a:spcPct val="115000"/>
                        </a:lnSpc>
                        <a:spcAft>
                          <a:spcPts val="1000"/>
                        </a:spcAft>
                      </a:pPr>
                      <a:r>
                        <a:rPr lang="en-AU" sz="1200" dirty="0">
                          <a:latin typeface="Calibri"/>
                          <a:ea typeface="Calibri"/>
                          <a:cs typeface="Times New Roman"/>
                        </a:rPr>
                        <a:t>Development of a checklist for Case Management / Client file. </a:t>
                      </a:r>
                    </a:p>
                    <a:p>
                      <a:pPr>
                        <a:lnSpc>
                          <a:spcPct val="115000"/>
                        </a:lnSpc>
                        <a:spcAft>
                          <a:spcPts val="1000"/>
                        </a:spcAft>
                      </a:pPr>
                      <a:r>
                        <a:rPr lang="en-AU" sz="1200" dirty="0">
                          <a:latin typeface="Calibri"/>
                          <a:ea typeface="Calibri"/>
                          <a:cs typeface="Times New Roman"/>
                        </a:rPr>
                        <a:t>Client feedback forms developed, implemented and utilised</a:t>
                      </a:r>
                    </a:p>
                    <a:p>
                      <a:pPr>
                        <a:lnSpc>
                          <a:spcPct val="115000"/>
                        </a:lnSpc>
                        <a:spcAft>
                          <a:spcPts val="0"/>
                        </a:spcAft>
                      </a:pPr>
                      <a:r>
                        <a:rPr lang="en-AU" sz="1200" dirty="0">
                          <a:latin typeface="Calibri"/>
                          <a:ea typeface="Calibri"/>
                          <a:cs typeface="Times New Roman"/>
                        </a:rPr>
                        <a:t>Implement updated / new case management forms </a:t>
                      </a:r>
                    </a:p>
                    <a:p>
                      <a:pPr>
                        <a:lnSpc>
                          <a:spcPct val="115000"/>
                        </a:lnSpc>
                        <a:spcAft>
                          <a:spcPts val="0"/>
                        </a:spcAft>
                      </a:pPr>
                      <a:r>
                        <a:rPr lang="en-AU" sz="1200" dirty="0">
                          <a:latin typeface="Calibri"/>
                          <a:ea typeface="Calibri"/>
                          <a:cs typeface="Times New Roman"/>
                        </a:rPr>
                        <a:t>Note. </a:t>
                      </a:r>
                    </a:p>
                    <a:p>
                      <a:pPr>
                        <a:lnSpc>
                          <a:spcPct val="115000"/>
                        </a:lnSpc>
                        <a:spcAft>
                          <a:spcPts val="0"/>
                        </a:spcAft>
                      </a:pPr>
                      <a:r>
                        <a:rPr lang="en-AU" sz="1200" dirty="0">
                          <a:latin typeface="Calibri"/>
                          <a:ea typeface="Calibri"/>
                          <a:cs typeface="Times New Roman"/>
                        </a:rPr>
                        <a:t>With the research and updating of the CM forms it was identified that the service needed to update the client induction manual for the Safe House, crisis and the transitional houses. </a:t>
                      </a:r>
                    </a:p>
                  </a:txBody>
                  <a:tcPr marL="68580" marR="68580" marT="0" marB="0"/>
                </a:tc>
                <a:tc>
                  <a:txBody>
                    <a:bodyPr/>
                    <a:lstStyle/>
                    <a:p>
                      <a:pPr>
                        <a:lnSpc>
                          <a:spcPct val="115000"/>
                        </a:lnSpc>
                        <a:spcAft>
                          <a:spcPts val="0"/>
                        </a:spcAft>
                      </a:pPr>
                      <a:r>
                        <a:rPr lang="en-AU" sz="1100" dirty="0">
                          <a:latin typeface="Calibri"/>
                          <a:ea typeface="Calibri"/>
                          <a:cs typeface="Times New Roman"/>
                        </a:rPr>
                        <a:t>Elsie </a:t>
                      </a:r>
                    </a:p>
                    <a:p>
                      <a:pPr>
                        <a:lnSpc>
                          <a:spcPct val="115000"/>
                        </a:lnSpc>
                        <a:spcAft>
                          <a:spcPts val="0"/>
                        </a:spcAft>
                      </a:pPr>
                      <a:r>
                        <a:rPr lang="en-AU" sz="1100" dirty="0">
                          <a:highlight>
                            <a:srgbClr val="000000"/>
                          </a:highlight>
                          <a:latin typeface="Calibri"/>
                          <a:ea typeface="Calibri"/>
                          <a:cs typeface="Times New Roman"/>
                        </a:rPr>
                        <a:t>Anne &amp; Marcia</a:t>
                      </a:r>
                      <a:r>
                        <a:rPr lang="en-AU" sz="1100" dirty="0">
                          <a:latin typeface="Calibri"/>
                          <a:ea typeface="Calibri"/>
                          <a:cs typeface="Times New Roman"/>
                        </a:rPr>
                        <a:t> </a:t>
                      </a:r>
                    </a:p>
                    <a:p>
                      <a:pPr>
                        <a:lnSpc>
                          <a:spcPct val="115000"/>
                        </a:lnSpc>
                        <a:spcAft>
                          <a:spcPts val="0"/>
                        </a:spcAft>
                      </a:pPr>
                      <a:endParaRPr lang="en-AU" sz="1100" dirty="0" smtClean="0">
                        <a:highlight>
                          <a:srgbClr val="000000"/>
                        </a:highlight>
                        <a:latin typeface="Calibri"/>
                        <a:ea typeface="Calibri"/>
                        <a:cs typeface="Times New Roman"/>
                      </a:endParaRPr>
                    </a:p>
                    <a:p>
                      <a:pPr>
                        <a:lnSpc>
                          <a:spcPct val="115000"/>
                        </a:lnSpc>
                        <a:spcAft>
                          <a:spcPts val="0"/>
                        </a:spcAft>
                      </a:pPr>
                      <a:endParaRPr lang="en-AU" sz="1100" dirty="0" smtClean="0">
                        <a:highlight>
                          <a:srgbClr val="000000"/>
                        </a:highlight>
                        <a:latin typeface="Calibri"/>
                        <a:ea typeface="Calibri"/>
                        <a:cs typeface="Times New Roman"/>
                      </a:endParaRPr>
                    </a:p>
                    <a:p>
                      <a:pPr>
                        <a:lnSpc>
                          <a:spcPct val="115000"/>
                        </a:lnSpc>
                        <a:spcAft>
                          <a:spcPts val="0"/>
                        </a:spcAft>
                      </a:pPr>
                      <a:endParaRPr lang="en-AU" sz="1100" dirty="0" smtClean="0">
                        <a:highlight>
                          <a:srgbClr val="000000"/>
                        </a:highlight>
                        <a:latin typeface="Calibri"/>
                        <a:ea typeface="Calibri"/>
                        <a:cs typeface="Times New Roman"/>
                      </a:endParaRPr>
                    </a:p>
                    <a:p>
                      <a:pPr>
                        <a:lnSpc>
                          <a:spcPct val="115000"/>
                        </a:lnSpc>
                        <a:spcAft>
                          <a:spcPts val="0"/>
                        </a:spcAft>
                      </a:pPr>
                      <a:endParaRPr lang="en-AU" sz="1100" dirty="0" smtClean="0">
                        <a:highlight>
                          <a:srgbClr val="000000"/>
                        </a:highlight>
                        <a:latin typeface="Calibri"/>
                        <a:ea typeface="Calibri"/>
                        <a:cs typeface="Times New Roman"/>
                      </a:endParaRPr>
                    </a:p>
                    <a:p>
                      <a:pPr>
                        <a:lnSpc>
                          <a:spcPct val="115000"/>
                        </a:lnSpc>
                        <a:spcAft>
                          <a:spcPts val="0"/>
                        </a:spcAft>
                      </a:pPr>
                      <a:r>
                        <a:rPr lang="en-AU" sz="1100" dirty="0" smtClean="0">
                          <a:highlight>
                            <a:srgbClr val="000000"/>
                          </a:highlight>
                          <a:latin typeface="Calibri"/>
                          <a:ea typeface="Calibri"/>
                          <a:cs typeface="Times New Roman"/>
                        </a:rPr>
                        <a:t>Anne</a:t>
                      </a:r>
                      <a:r>
                        <a:rPr lang="en-AU" sz="1100" dirty="0">
                          <a:highlight>
                            <a:srgbClr val="000000"/>
                          </a:highlight>
                          <a:latin typeface="Calibri"/>
                          <a:ea typeface="Calibri"/>
                          <a:cs typeface="Times New Roman"/>
                        </a:rPr>
                        <a:t>, Marcia /</a:t>
                      </a:r>
                      <a:r>
                        <a:rPr lang="en-AU" sz="1100" dirty="0">
                          <a:latin typeface="Calibri"/>
                          <a:ea typeface="Calibri"/>
                          <a:cs typeface="Times New Roman"/>
                        </a:rPr>
                        <a:t> Elsie </a:t>
                      </a:r>
                    </a:p>
                    <a:p>
                      <a:pPr>
                        <a:lnSpc>
                          <a:spcPct val="115000"/>
                        </a:lnSpc>
                        <a:spcAft>
                          <a:spcPts val="0"/>
                        </a:spcAft>
                      </a:pPr>
                      <a:endParaRPr lang="en-AU" sz="1100" dirty="0" smtClean="0">
                        <a:highlight>
                          <a:srgbClr val="000000"/>
                        </a:highlight>
                        <a:latin typeface="Calibri"/>
                        <a:ea typeface="Calibri"/>
                        <a:cs typeface="Times New Roman"/>
                      </a:endParaRPr>
                    </a:p>
                    <a:p>
                      <a:pPr>
                        <a:lnSpc>
                          <a:spcPct val="115000"/>
                        </a:lnSpc>
                        <a:spcAft>
                          <a:spcPts val="0"/>
                        </a:spcAft>
                      </a:pPr>
                      <a:endParaRPr lang="en-AU" sz="1100" dirty="0" smtClean="0">
                        <a:highlight>
                          <a:srgbClr val="000000"/>
                        </a:highlight>
                        <a:latin typeface="Calibri"/>
                        <a:ea typeface="Calibri"/>
                        <a:cs typeface="Times New Roman"/>
                      </a:endParaRPr>
                    </a:p>
                    <a:p>
                      <a:pPr>
                        <a:lnSpc>
                          <a:spcPct val="115000"/>
                        </a:lnSpc>
                        <a:spcAft>
                          <a:spcPts val="0"/>
                        </a:spcAft>
                      </a:pPr>
                      <a:endParaRPr lang="en-AU" sz="1100" dirty="0" smtClean="0">
                        <a:highlight>
                          <a:srgbClr val="000000"/>
                        </a:highlight>
                        <a:latin typeface="Calibri"/>
                        <a:ea typeface="Calibri"/>
                        <a:cs typeface="Times New Roman"/>
                      </a:endParaRPr>
                    </a:p>
                    <a:p>
                      <a:pPr>
                        <a:lnSpc>
                          <a:spcPct val="115000"/>
                        </a:lnSpc>
                        <a:spcAft>
                          <a:spcPts val="0"/>
                        </a:spcAft>
                      </a:pPr>
                      <a:endParaRPr lang="en-AU" sz="1100" dirty="0" smtClean="0">
                        <a:highlight>
                          <a:srgbClr val="000000"/>
                        </a:highlight>
                        <a:latin typeface="Calibri"/>
                        <a:ea typeface="Calibri"/>
                        <a:cs typeface="Times New Roman"/>
                      </a:endParaRPr>
                    </a:p>
                    <a:p>
                      <a:pPr>
                        <a:lnSpc>
                          <a:spcPct val="115000"/>
                        </a:lnSpc>
                        <a:spcAft>
                          <a:spcPts val="0"/>
                        </a:spcAft>
                      </a:pPr>
                      <a:endParaRPr lang="en-AU" sz="1100" dirty="0" smtClean="0">
                        <a:highlight>
                          <a:srgbClr val="000000"/>
                        </a:highlight>
                        <a:latin typeface="Calibri"/>
                        <a:ea typeface="Calibri"/>
                        <a:cs typeface="Times New Roman"/>
                      </a:endParaRPr>
                    </a:p>
                    <a:p>
                      <a:pPr>
                        <a:lnSpc>
                          <a:spcPct val="115000"/>
                        </a:lnSpc>
                        <a:spcAft>
                          <a:spcPts val="0"/>
                        </a:spcAft>
                      </a:pPr>
                      <a:r>
                        <a:rPr lang="en-AU" sz="1100" dirty="0" smtClean="0">
                          <a:highlight>
                            <a:srgbClr val="000000"/>
                          </a:highlight>
                          <a:latin typeface="Calibri"/>
                          <a:ea typeface="Calibri"/>
                          <a:cs typeface="Times New Roman"/>
                        </a:rPr>
                        <a:t>Anne</a:t>
                      </a:r>
                      <a:r>
                        <a:rPr lang="en-AU" sz="1100" dirty="0">
                          <a:highlight>
                            <a:srgbClr val="000000"/>
                          </a:highlight>
                          <a:latin typeface="Calibri"/>
                          <a:ea typeface="Calibri"/>
                          <a:cs typeface="Times New Roman"/>
                        </a:rPr>
                        <a:t>, Marcia</a:t>
                      </a:r>
                      <a:r>
                        <a:rPr lang="en-AU" sz="1100" dirty="0">
                          <a:latin typeface="Calibri"/>
                          <a:ea typeface="Calibri"/>
                          <a:cs typeface="Times New Roman"/>
                        </a:rPr>
                        <a:t>  </a:t>
                      </a:r>
                    </a:p>
                    <a:p>
                      <a:pPr>
                        <a:lnSpc>
                          <a:spcPct val="115000"/>
                        </a:lnSpc>
                        <a:spcAft>
                          <a:spcPts val="0"/>
                        </a:spcAft>
                      </a:pPr>
                      <a:endParaRPr lang="en-AU" sz="1100" dirty="0" smtClean="0">
                        <a:highlight>
                          <a:srgbClr val="000000"/>
                        </a:highlight>
                        <a:latin typeface="Calibri"/>
                        <a:ea typeface="Calibri"/>
                        <a:cs typeface="Times New Roman"/>
                      </a:endParaRPr>
                    </a:p>
                    <a:p>
                      <a:pPr>
                        <a:lnSpc>
                          <a:spcPct val="115000"/>
                        </a:lnSpc>
                        <a:spcAft>
                          <a:spcPts val="0"/>
                        </a:spcAft>
                      </a:pPr>
                      <a:endParaRPr lang="en-AU" sz="1100" dirty="0" smtClean="0">
                        <a:highlight>
                          <a:srgbClr val="000000"/>
                        </a:highlight>
                        <a:latin typeface="Calibri"/>
                        <a:ea typeface="Calibri"/>
                        <a:cs typeface="Times New Roman"/>
                      </a:endParaRPr>
                    </a:p>
                    <a:p>
                      <a:pPr>
                        <a:lnSpc>
                          <a:spcPct val="115000"/>
                        </a:lnSpc>
                        <a:spcAft>
                          <a:spcPts val="0"/>
                        </a:spcAft>
                      </a:pPr>
                      <a:endParaRPr lang="en-AU" sz="1100" dirty="0" smtClean="0">
                        <a:highlight>
                          <a:srgbClr val="000000"/>
                        </a:highlight>
                        <a:latin typeface="Calibri"/>
                        <a:ea typeface="Calibri"/>
                        <a:cs typeface="Times New Roman"/>
                      </a:endParaRPr>
                    </a:p>
                    <a:p>
                      <a:pPr>
                        <a:lnSpc>
                          <a:spcPct val="115000"/>
                        </a:lnSpc>
                        <a:spcAft>
                          <a:spcPts val="0"/>
                        </a:spcAft>
                      </a:pPr>
                      <a:r>
                        <a:rPr lang="en-AU" sz="1100" dirty="0" smtClean="0">
                          <a:highlight>
                            <a:srgbClr val="000000"/>
                          </a:highlight>
                          <a:latin typeface="Calibri"/>
                          <a:ea typeface="Calibri"/>
                          <a:cs typeface="Times New Roman"/>
                        </a:rPr>
                        <a:t>Anne </a:t>
                      </a:r>
                      <a:r>
                        <a:rPr lang="en-AU" sz="1100" dirty="0">
                          <a:highlight>
                            <a:srgbClr val="000000"/>
                          </a:highlight>
                          <a:latin typeface="Calibri"/>
                          <a:ea typeface="Calibri"/>
                          <a:cs typeface="Times New Roman"/>
                        </a:rPr>
                        <a:t>and Marcia</a:t>
                      </a:r>
                      <a:endParaRPr lang="en-AU" sz="1100" dirty="0">
                        <a:latin typeface="Calibri"/>
                        <a:ea typeface="Calibri"/>
                        <a:cs typeface="Times New Roman"/>
                      </a:endParaRPr>
                    </a:p>
                  </a:txBody>
                  <a:tcPr marL="68580" marR="68580" marT="0" marB="0"/>
                </a:tc>
                <a:tc>
                  <a:txBody>
                    <a:bodyPr/>
                    <a:lstStyle/>
                    <a:p>
                      <a:pPr>
                        <a:lnSpc>
                          <a:spcPct val="115000"/>
                        </a:lnSpc>
                        <a:spcAft>
                          <a:spcPts val="0"/>
                        </a:spcAft>
                      </a:pPr>
                      <a:r>
                        <a:rPr lang="en-AU" sz="1100" dirty="0">
                          <a:latin typeface="Calibri"/>
                          <a:ea typeface="Calibri"/>
                          <a:cs typeface="Times New Roman"/>
                        </a:rPr>
                        <a:t> 27</a:t>
                      </a:r>
                      <a:r>
                        <a:rPr lang="en-AU" sz="1100" baseline="30000" dirty="0">
                          <a:latin typeface="Calibri"/>
                          <a:ea typeface="Calibri"/>
                          <a:cs typeface="Times New Roman"/>
                        </a:rPr>
                        <a:t>th</a:t>
                      </a:r>
                      <a:r>
                        <a:rPr lang="en-AU" sz="1100" dirty="0">
                          <a:latin typeface="Calibri"/>
                          <a:ea typeface="Calibri"/>
                          <a:cs typeface="Times New Roman"/>
                        </a:rPr>
                        <a:t> April 2011</a:t>
                      </a:r>
                    </a:p>
                    <a:p>
                      <a:pPr>
                        <a:lnSpc>
                          <a:spcPct val="115000"/>
                        </a:lnSpc>
                        <a:spcAft>
                          <a:spcPts val="0"/>
                        </a:spcAft>
                      </a:pPr>
                      <a:endParaRPr lang="en-AU" sz="1100" dirty="0" smtClean="0">
                        <a:latin typeface="Calibri"/>
                        <a:ea typeface="Calibri"/>
                        <a:cs typeface="Times New Roman"/>
                      </a:endParaRPr>
                    </a:p>
                    <a:p>
                      <a:pPr>
                        <a:lnSpc>
                          <a:spcPct val="115000"/>
                        </a:lnSpc>
                        <a:spcAft>
                          <a:spcPts val="0"/>
                        </a:spcAft>
                      </a:pPr>
                      <a:endParaRPr lang="en-AU" sz="1100" dirty="0" smtClean="0">
                        <a:latin typeface="Calibri"/>
                        <a:ea typeface="Calibri"/>
                        <a:cs typeface="Times New Roman"/>
                      </a:endParaRPr>
                    </a:p>
                    <a:p>
                      <a:pPr>
                        <a:lnSpc>
                          <a:spcPct val="115000"/>
                        </a:lnSpc>
                        <a:spcAft>
                          <a:spcPts val="0"/>
                        </a:spcAft>
                      </a:pPr>
                      <a:endParaRPr lang="en-AU" sz="1100" dirty="0" smtClean="0">
                        <a:latin typeface="Calibri"/>
                        <a:ea typeface="Calibri"/>
                        <a:cs typeface="Times New Roman"/>
                      </a:endParaRPr>
                    </a:p>
                    <a:p>
                      <a:pPr>
                        <a:lnSpc>
                          <a:spcPct val="115000"/>
                        </a:lnSpc>
                        <a:spcAft>
                          <a:spcPts val="0"/>
                        </a:spcAft>
                      </a:pPr>
                      <a:endParaRPr lang="en-AU" sz="1100" dirty="0" smtClean="0">
                        <a:latin typeface="Calibri"/>
                        <a:ea typeface="Calibri"/>
                        <a:cs typeface="Times New Roman"/>
                      </a:endParaRPr>
                    </a:p>
                    <a:p>
                      <a:pPr>
                        <a:lnSpc>
                          <a:spcPct val="115000"/>
                        </a:lnSpc>
                        <a:spcAft>
                          <a:spcPts val="0"/>
                        </a:spcAft>
                      </a:pPr>
                      <a:r>
                        <a:rPr lang="en-AU" sz="1100" dirty="0" smtClean="0">
                          <a:latin typeface="Calibri"/>
                          <a:ea typeface="Calibri"/>
                          <a:cs typeface="Times New Roman"/>
                        </a:rPr>
                        <a:t>30</a:t>
                      </a:r>
                      <a:r>
                        <a:rPr lang="en-AU" sz="1100" baseline="30000" dirty="0" smtClean="0">
                          <a:latin typeface="Calibri"/>
                          <a:ea typeface="Calibri"/>
                          <a:cs typeface="Times New Roman"/>
                        </a:rPr>
                        <a:t>th</a:t>
                      </a:r>
                      <a:r>
                        <a:rPr lang="en-AU" sz="1100" dirty="0" smtClean="0">
                          <a:latin typeface="Calibri"/>
                          <a:ea typeface="Calibri"/>
                          <a:cs typeface="Times New Roman"/>
                        </a:rPr>
                        <a:t> </a:t>
                      </a:r>
                      <a:r>
                        <a:rPr lang="en-AU" sz="1100" dirty="0">
                          <a:latin typeface="Calibri"/>
                          <a:ea typeface="Calibri"/>
                          <a:cs typeface="Times New Roman"/>
                        </a:rPr>
                        <a:t>May 2011</a:t>
                      </a:r>
                    </a:p>
                    <a:p>
                      <a:pPr>
                        <a:lnSpc>
                          <a:spcPct val="115000"/>
                        </a:lnSpc>
                        <a:spcAft>
                          <a:spcPts val="0"/>
                        </a:spcAft>
                      </a:pPr>
                      <a:endParaRPr lang="en-AU" sz="1100" dirty="0" smtClean="0">
                        <a:latin typeface="Calibri"/>
                        <a:ea typeface="Calibri"/>
                        <a:cs typeface="Times New Roman"/>
                      </a:endParaRPr>
                    </a:p>
                    <a:p>
                      <a:pPr>
                        <a:lnSpc>
                          <a:spcPct val="115000"/>
                        </a:lnSpc>
                        <a:spcAft>
                          <a:spcPts val="0"/>
                        </a:spcAft>
                      </a:pPr>
                      <a:endParaRPr lang="en-AU" sz="1100" dirty="0" smtClean="0">
                        <a:latin typeface="Calibri"/>
                        <a:ea typeface="Calibri"/>
                        <a:cs typeface="Times New Roman"/>
                      </a:endParaRPr>
                    </a:p>
                    <a:p>
                      <a:pPr>
                        <a:lnSpc>
                          <a:spcPct val="115000"/>
                        </a:lnSpc>
                        <a:spcAft>
                          <a:spcPts val="0"/>
                        </a:spcAft>
                      </a:pPr>
                      <a:endParaRPr lang="en-AU" sz="1100" dirty="0" smtClean="0">
                        <a:latin typeface="Calibri"/>
                        <a:ea typeface="Calibri"/>
                        <a:cs typeface="Times New Roman"/>
                      </a:endParaRPr>
                    </a:p>
                    <a:p>
                      <a:pPr>
                        <a:lnSpc>
                          <a:spcPct val="115000"/>
                        </a:lnSpc>
                        <a:spcAft>
                          <a:spcPts val="0"/>
                        </a:spcAft>
                      </a:pPr>
                      <a:r>
                        <a:rPr lang="en-AU" sz="1100" dirty="0" smtClean="0">
                          <a:latin typeface="Calibri"/>
                          <a:ea typeface="Calibri"/>
                          <a:cs typeface="Times New Roman"/>
                        </a:rPr>
                        <a:t>30</a:t>
                      </a:r>
                      <a:r>
                        <a:rPr lang="en-AU" sz="1100" baseline="30000" dirty="0" smtClean="0">
                          <a:latin typeface="Calibri"/>
                          <a:ea typeface="Calibri"/>
                          <a:cs typeface="Times New Roman"/>
                        </a:rPr>
                        <a:t>th</a:t>
                      </a:r>
                      <a:r>
                        <a:rPr lang="en-AU" sz="1100" dirty="0" smtClean="0">
                          <a:latin typeface="Calibri"/>
                          <a:ea typeface="Calibri"/>
                          <a:cs typeface="Times New Roman"/>
                        </a:rPr>
                        <a:t> </a:t>
                      </a:r>
                      <a:r>
                        <a:rPr lang="en-AU" sz="1100" dirty="0">
                          <a:latin typeface="Calibri"/>
                          <a:ea typeface="Calibri"/>
                          <a:cs typeface="Times New Roman"/>
                        </a:rPr>
                        <a:t>July  2011</a:t>
                      </a:r>
                    </a:p>
                    <a:p>
                      <a:pPr>
                        <a:lnSpc>
                          <a:spcPct val="115000"/>
                        </a:lnSpc>
                        <a:spcAft>
                          <a:spcPts val="0"/>
                        </a:spcAft>
                      </a:pPr>
                      <a:endParaRPr lang="en-AU" sz="1100" dirty="0" smtClean="0">
                        <a:latin typeface="Calibri"/>
                        <a:ea typeface="Calibri"/>
                        <a:cs typeface="Times New Roman"/>
                      </a:endParaRPr>
                    </a:p>
                    <a:p>
                      <a:pPr>
                        <a:lnSpc>
                          <a:spcPct val="115000"/>
                        </a:lnSpc>
                        <a:spcAft>
                          <a:spcPts val="0"/>
                        </a:spcAft>
                      </a:pPr>
                      <a:endParaRPr lang="en-AU" sz="1100" dirty="0" smtClean="0">
                        <a:latin typeface="Calibri"/>
                        <a:ea typeface="Calibri"/>
                        <a:cs typeface="Times New Roman"/>
                      </a:endParaRPr>
                    </a:p>
                    <a:p>
                      <a:pPr>
                        <a:lnSpc>
                          <a:spcPct val="115000"/>
                        </a:lnSpc>
                        <a:spcAft>
                          <a:spcPts val="0"/>
                        </a:spcAft>
                      </a:pPr>
                      <a:endParaRPr lang="en-AU" sz="1100" dirty="0" smtClean="0">
                        <a:latin typeface="Calibri"/>
                        <a:ea typeface="Calibri"/>
                        <a:cs typeface="Times New Roman"/>
                      </a:endParaRPr>
                    </a:p>
                    <a:p>
                      <a:pPr>
                        <a:lnSpc>
                          <a:spcPct val="115000"/>
                        </a:lnSpc>
                        <a:spcAft>
                          <a:spcPts val="0"/>
                        </a:spcAft>
                      </a:pPr>
                      <a:r>
                        <a:rPr lang="en-AU" sz="1100" dirty="0" smtClean="0">
                          <a:latin typeface="Calibri"/>
                          <a:ea typeface="Calibri"/>
                          <a:cs typeface="Times New Roman"/>
                        </a:rPr>
                        <a:t>30</a:t>
                      </a:r>
                      <a:r>
                        <a:rPr lang="en-AU" sz="1100" baseline="30000" dirty="0" smtClean="0">
                          <a:latin typeface="Calibri"/>
                          <a:ea typeface="Calibri"/>
                          <a:cs typeface="Times New Roman"/>
                        </a:rPr>
                        <a:t>th</a:t>
                      </a:r>
                      <a:r>
                        <a:rPr lang="en-AU" sz="1100" dirty="0" smtClean="0">
                          <a:latin typeface="Calibri"/>
                          <a:ea typeface="Calibri"/>
                          <a:cs typeface="Times New Roman"/>
                        </a:rPr>
                        <a:t> </a:t>
                      </a:r>
                      <a:r>
                        <a:rPr lang="en-AU" sz="1100" dirty="0">
                          <a:latin typeface="Calibri"/>
                          <a:ea typeface="Calibri"/>
                          <a:cs typeface="Times New Roman"/>
                        </a:rPr>
                        <a:t>August  2011 </a:t>
                      </a:r>
                    </a:p>
                    <a:p>
                      <a:pPr>
                        <a:lnSpc>
                          <a:spcPct val="115000"/>
                        </a:lnSpc>
                        <a:spcAft>
                          <a:spcPts val="0"/>
                        </a:spcAft>
                      </a:pPr>
                      <a:endParaRPr lang="en-AU" sz="1100" dirty="0" smtClean="0">
                        <a:latin typeface="Calibri"/>
                        <a:ea typeface="Calibri"/>
                        <a:cs typeface="Times New Roman"/>
                      </a:endParaRPr>
                    </a:p>
                    <a:p>
                      <a:pPr>
                        <a:lnSpc>
                          <a:spcPct val="115000"/>
                        </a:lnSpc>
                        <a:spcAft>
                          <a:spcPts val="0"/>
                        </a:spcAft>
                      </a:pPr>
                      <a:endParaRPr lang="en-AU" sz="1100" dirty="0" smtClean="0">
                        <a:latin typeface="Calibri"/>
                        <a:ea typeface="Calibri"/>
                        <a:cs typeface="Times New Roman"/>
                      </a:endParaRPr>
                    </a:p>
                    <a:p>
                      <a:pPr>
                        <a:lnSpc>
                          <a:spcPct val="115000"/>
                        </a:lnSpc>
                        <a:spcAft>
                          <a:spcPts val="0"/>
                        </a:spcAft>
                      </a:pPr>
                      <a:r>
                        <a:rPr lang="en-AU" sz="1100" dirty="0" smtClean="0">
                          <a:latin typeface="Calibri"/>
                          <a:ea typeface="Calibri"/>
                          <a:cs typeface="Times New Roman"/>
                        </a:rPr>
                        <a:t>30</a:t>
                      </a:r>
                      <a:r>
                        <a:rPr lang="en-AU" sz="1100" baseline="30000" dirty="0" smtClean="0">
                          <a:latin typeface="Calibri"/>
                          <a:ea typeface="Calibri"/>
                          <a:cs typeface="Times New Roman"/>
                        </a:rPr>
                        <a:t>th</a:t>
                      </a:r>
                      <a:r>
                        <a:rPr lang="en-AU" sz="1100" dirty="0" smtClean="0">
                          <a:latin typeface="Calibri"/>
                          <a:ea typeface="Calibri"/>
                          <a:cs typeface="Times New Roman"/>
                        </a:rPr>
                        <a:t> </a:t>
                      </a:r>
                      <a:r>
                        <a:rPr lang="en-AU" sz="1100" dirty="0">
                          <a:latin typeface="Calibri"/>
                          <a:ea typeface="Calibri"/>
                          <a:cs typeface="Times New Roman"/>
                        </a:rPr>
                        <a:t>November 2011</a:t>
                      </a:r>
                    </a:p>
                  </a:txBody>
                  <a:tcPr marL="68580" marR="68580" marT="0" marB="0"/>
                </a:tc>
                <a:tc>
                  <a:txBody>
                    <a:bodyPr/>
                    <a:lstStyle/>
                    <a:p>
                      <a:pPr>
                        <a:lnSpc>
                          <a:spcPct val="115000"/>
                        </a:lnSpc>
                        <a:spcAft>
                          <a:spcPts val="0"/>
                        </a:spcAft>
                      </a:pPr>
                      <a:r>
                        <a:rPr lang="en-AU" sz="1100" b="1" dirty="0">
                          <a:latin typeface="Calibri"/>
                          <a:ea typeface="Calibri"/>
                          <a:cs typeface="Times New Roman"/>
                        </a:rPr>
                        <a:t>30.12.11</a:t>
                      </a:r>
                      <a:endParaRPr lang="en-AU" sz="1100" dirty="0">
                        <a:latin typeface="Calibri"/>
                        <a:ea typeface="Calibri"/>
                        <a:cs typeface="Times New Roman"/>
                      </a:endParaRPr>
                    </a:p>
                    <a:p>
                      <a:pPr>
                        <a:lnSpc>
                          <a:spcPct val="115000"/>
                        </a:lnSpc>
                        <a:spcAft>
                          <a:spcPts val="0"/>
                        </a:spcAft>
                      </a:pPr>
                      <a:r>
                        <a:rPr lang="en-AU" sz="1100" dirty="0">
                          <a:latin typeface="Calibri"/>
                          <a:ea typeface="Calibri"/>
                          <a:cs typeface="Times New Roman"/>
                        </a:rPr>
                        <a:t>Completed Case Management forms have been reviewed, updated and new forms developed to comply with CM management, implemented and utilised on a daily basis with clients.  </a:t>
                      </a:r>
                    </a:p>
                    <a:p>
                      <a:pPr>
                        <a:lnSpc>
                          <a:spcPct val="115000"/>
                        </a:lnSpc>
                        <a:spcAft>
                          <a:spcPts val="0"/>
                        </a:spcAft>
                      </a:pPr>
                      <a:r>
                        <a:rPr lang="en-AU" sz="1100" dirty="0">
                          <a:latin typeface="Calibri"/>
                          <a:ea typeface="Calibri"/>
                          <a:cs typeface="Times New Roman"/>
                        </a:rPr>
                        <a:t> </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467544" y="332656"/>
          <a:ext cx="8208912" cy="4896544"/>
        </p:xfrm>
        <a:graphic>
          <a:graphicData uri="http://schemas.openxmlformats.org/drawingml/2006/table">
            <a:tbl>
              <a:tblPr firstRow="1" bandRow="1">
                <a:tableStyleId>{5C22544A-7EE6-4342-B048-85BDC9FD1C3A}</a:tableStyleId>
              </a:tblPr>
              <a:tblGrid>
                <a:gridCol w="1026114"/>
                <a:gridCol w="2052228"/>
                <a:gridCol w="1026114"/>
                <a:gridCol w="2052228"/>
                <a:gridCol w="2052228"/>
              </a:tblGrid>
              <a:tr h="422196">
                <a:tc>
                  <a:txBody>
                    <a:bodyPr/>
                    <a:lstStyle/>
                    <a:p>
                      <a:pPr>
                        <a:lnSpc>
                          <a:spcPct val="115000"/>
                        </a:lnSpc>
                        <a:spcAft>
                          <a:spcPts val="0"/>
                        </a:spcAft>
                      </a:pPr>
                      <a:r>
                        <a:rPr lang="en-AU" sz="1100" b="1" dirty="0">
                          <a:latin typeface="Calibri"/>
                          <a:ea typeface="Calibri"/>
                          <a:cs typeface="Times New Roman"/>
                        </a:rPr>
                        <a:t>OBJECTIVE</a:t>
                      </a:r>
                      <a:endParaRPr lang="en-AU" sz="1100" dirty="0">
                        <a:latin typeface="Calibri"/>
                        <a:ea typeface="Calibri"/>
                        <a:cs typeface="Times New Roman"/>
                      </a:endParaRPr>
                    </a:p>
                  </a:txBody>
                  <a:tcPr marL="68580" marR="68580" marT="0" marB="0"/>
                </a:tc>
                <a:tc>
                  <a:txBody>
                    <a:bodyPr/>
                    <a:lstStyle/>
                    <a:p>
                      <a:pPr>
                        <a:lnSpc>
                          <a:spcPct val="115000"/>
                        </a:lnSpc>
                        <a:spcAft>
                          <a:spcPts val="0"/>
                        </a:spcAft>
                      </a:pPr>
                      <a:r>
                        <a:rPr lang="en-AU" sz="1100" b="1">
                          <a:latin typeface="Calibri"/>
                          <a:ea typeface="Calibri"/>
                          <a:cs typeface="Times New Roman"/>
                        </a:rPr>
                        <a:t>TASKS</a:t>
                      </a:r>
                      <a:endParaRPr lang="en-AU" sz="1100">
                        <a:latin typeface="Calibri"/>
                        <a:ea typeface="Calibri"/>
                        <a:cs typeface="Times New Roman"/>
                      </a:endParaRPr>
                    </a:p>
                  </a:txBody>
                  <a:tcPr marL="68580" marR="68580" marT="0" marB="0"/>
                </a:tc>
                <a:tc>
                  <a:txBody>
                    <a:bodyPr/>
                    <a:lstStyle/>
                    <a:p>
                      <a:pPr>
                        <a:lnSpc>
                          <a:spcPct val="115000"/>
                        </a:lnSpc>
                        <a:spcAft>
                          <a:spcPts val="0"/>
                        </a:spcAft>
                      </a:pPr>
                      <a:r>
                        <a:rPr lang="en-AU" sz="1100" b="1" dirty="0">
                          <a:latin typeface="Calibri"/>
                          <a:ea typeface="Calibri"/>
                          <a:cs typeface="Times New Roman"/>
                        </a:rPr>
                        <a:t>WHOM</a:t>
                      </a:r>
                      <a:endParaRPr lang="en-AU" sz="1100" dirty="0">
                        <a:latin typeface="Calibri"/>
                        <a:ea typeface="Calibri"/>
                        <a:cs typeface="Times New Roman"/>
                      </a:endParaRPr>
                    </a:p>
                  </a:txBody>
                  <a:tcPr marL="68580" marR="68580" marT="0" marB="0"/>
                </a:tc>
                <a:tc>
                  <a:txBody>
                    <a:bodyPr/>
                    <a:lstStyle/>
                    <a:p>
                      <a:pPr>
                        <a:lnSpc>
                          <a:spcPct val="115000"/>
                        </a:lnSpc>
                        <a:spcAft>
                          <a:spcPts val="0"/>
                        </a:spcAft>
                      </a:pPr>
                      <a:r>
                        <a:rPr lang="en-AU" sz="1100" b="1">
                          <a:latin typeface="Calibri"/>
                          <a:ea typeface="Calibri"/>
                          <a:cs typeface="Times New Roman"/>
                        </a:rPr>
                        <a:t>DATE</a:t>
                      </a:r>
                      <a:endParaRPr lang="en-AU" sz="1100">
                        <a:latin typeface="Calibri"/>
                        <a:ea typeface="Calibri"/>
                        <a:cs typeface="Times New Roman"/>
                      </a:endParaRPr>
                    </a:p>
                  </a:txBody>
                  <a:tcPr marL="68580" marR="68580" marT="0" marB="0"/>
                </a:tc>
                <a:tc>
                  <a:txBody>
                    <a:bodyPr/>
                    <a:lstStyle/>
                    <a:p>
                      <a:pPr>
                        <a:lnSpc>
                          <a:spcPct val="115000"/>
                        </a:lnSpc>
                        <a:spcAft>
                          <a:spcPts val="0"/>
                        </a:spcAft>
                      </a:pPr>
                      <a:r>
                        <a:rPr lang="en-AU" sz="1100" b="1" dirty="0">
                          <a:latin typeface="Calibri"/>
                          <a:ea typeface="Calibri"/>
                          <a:cs typeface="Times New Roman"/>
                        </a:rPr>
                        <a:t>OUTCOME</a:t>
                      </a:r>
                      <a:endParaRPr lang="en-AU" sz="1100" dirty="0">
                        <a:latin typeface="Calibri"/>
                        <a:ea typeface="Calibri"/>
                        <a:cs typeface="Times New Roman"/>
                      </a:endParaRPr>
                    </a:p>
                  </a:txBody>
                  <a:tcPr marL="68580" marR="68580" marT="0" marB="0"/>
                </a:tc>
              </a:tr>
              <a:tr h="4474348">
                <a:tc>
                  <a:txBody>
                    <a:bodyPr/>
                    <a:lstStyle/>
                    <a:p>
                      <a:pPr>
                        <a:lnSpc>
                          <a:spcPct val="115000"/>
                        </a:lnSpc>
                        <a:spcAft>
                          <a:spcPts val="0"/>
                        </a:spcAft>
                      </a:pPr>
                      <a:r>
                        <a:rPr lang="en-AU" sz="1100" b="1" dirty="0">
                          <a:latin typeface="Calibri"/>
                          <a:ea typeface="Calibri"/>
                          <a:cs typeface="Times New Roman"/>
                        </a:rPr>
                        <a:t>2. SHS / SHIP </a:t>
                      </a:r>
                      <a:endParaRPr lang="en-AU" sz="1100" dirty="0">
                        <a:latin typeface="Calibri"/>
                        <a:ea typeface="Calibri"/>
                        <a:cs typeface="Times New Roman"/>
                      </a:endParaRPr>
                    </a:p>
                  </a:txBody>
                  <a:tcPr marL="68580" marR="68580" marT="0" marB="0"/>
                </a:tc>
                <a:tc>
                  <a:txBody>
                    <a:bodyPr/>
                    <a:lstStyle/>
                    <a:p>
                      <a:pPr>
                        <a:lnSpc>
                          <a:spcPct val="115000"/>
                        </a:lnSpc>
                        <a:spcAft>
                          <a:spcPts val="0"/>
                        </a:spcAft>
                      </a:pPr>
                      <a:r>
                        <a:rPr lang="en-AU" sz="1100" dirty="0">
                          <a:latin typeface="Calibri"/>
                          <a:ea typeface="Calibri"/>
                          <a:cs typeface="Times New Roman"/>
                        </a:rPr>
                        <a:t>Attendance at SHS SHIP Data training. </a:t>
                      </a:r>
                    </a:p>
                  </a:txBody>
                  <a:tcPr marL="68580" marR="68580" marT="0" marB="0"/>
                </a:tc>
                <a:tc>
                  <a:txBody>
                    <a:bodyPr/>
                    <a:lstStyle/>
                    <a:p>
                      <a:pPr>
                        <a:lnSpc>
                          <a:spcPct val="115000"/>
                        </a:lnSpc>
                        <a:spcAft>
                          <a:spcPts val="0"/>
                        </a:spcAft>
                      </a:pPr>
                      <a:r>
                        <a:rPr lang="en-AU" sz="1100" dirty="0">
                          <a:highlight>
                            <a:srgbClr val="000000"/>
                          </a:highlight>
                          <a:latin typeface="Calibri"/>
                          <a:ea typeface="Calibri"/>
                          <a:cs typeface="Times New Roman"/>
                        </a:rPr>
                        <a:t>Anne </a:t>
                      </a:r>
                      <a:endParaRPr lang="en-AU" sz="1100" dirty="0">
                        <a:latin typeface="Calibri"/>
                        <a:ea typeface="Calibri"/>
                        <a:cs typeface="Times New Roman"/>
                      </a:endParaRPr>
                    </a:p>
                    <a:p>
                      <a:pPr>
                        <a:lnSpc>
                          <a:spcPct val="115000"/>
                        </a:lnSpc>
                        <a:spcAft>
                          <a:spcPts val="0"/>
                        </a:spcAft>
                      </a:pPr>
                      <a:r>
                        <a:rPr lang="en-AU" sz="1100" dirty="0">
                          <a:highlight>
                            <a:srgbClr val="000000"/>
                          </a:highlight>
                          <a:latin typeface="Calibri"/>
                          <a:ea typeface="Calibri"/>
                          <a:cs typeface="Times New Roman"/>
                        </a:rPr>
                        <a:t>Anne and </a:t>
                      </a:r>
                      <a:endParaRPr lang="en-AU" sz="1100" dirty="0" smtClean="0">
                        <a:highlight>
                          <a:srgbClr val="000000"/>
                        </a:highlight>
                        <a:latin typeface="Calibri"/>
                        <a:ea typeface="Calibri"/>
                        <a:cs typeface="Times New Roman"/>
                      </a:endParaRPr>
                    </a:p>
                    <a:p>
                      <a:pPr>
                        <a:lnSpc>
                          <a:spcPct val="115000"/>
                        </a:lnSpc>
                        <a:spcAft>
                          <a:spcPts val="0"/>
                        </a:spcAft>
                      </a:pPr>
                      <a:r>
                        <a:rPr lang="en-AU" sz="1100" dirty="0" smtClean="0">
                          <a:highlight>
                            <a:srgbClr val="000000"/>
                          </a:highlight>
                          <a:latin typeface="Calibri"/>
                          <a:ea typeface="Calibri"/>
                          <a:cs typeface="Times New Roman"/>
                        </a:rPr>
                        <a:t>Marcia</a:t>
                      </a:r>
                      <a:r>
                        <a:rPr lang="en-AU" sz="1100" dirty="0" smtClean="0">
                          <a:latin typeface="Calibri"/>
                          <a:ea typeface="Calibri"/>
                          <a:cs typeface="Times New Roman"/>
                        </a:rPr>
                        <a:t> </a:t>
                      </a:r>
                      <a:r>
                        <a:rPr lang="en-AU" sz="1100" dirty="0">
                          <a:latin typeface="Calibri"/>
                          <a:ea typeface="Calibri"/>
                          <a:cs typeface="Times New Roman"/>
                        </a:rPr>
                        <a:t>attended training in Dubbo.  </a:t>
                      </a:r>
                    </a:p>
                    <a:p>
                      <a:pPr>
                        <a:lnSpc>
                          <a:spcPct val="115000"/>
                        </a:lnSpc>
                        <a:spcAft>
                          <a:spcPts val="0"/>
                        </a:spcAft>
                      </a:pPr>
                      <a:r>
                        <a:rPr lang="en-AU" sz="1100" dirty="0" smtClean="0">
                          <a:highlight>
                            <a:srgbClr val="000000"/>
                          </a:highlight>
                          <a:latin typeface="Calibri"/>
                          <a:ea typeface="Calibri"/>
                          <a:cs typeface="Times New Roman"/>
                        </a:rPr>
                        <a:t>Anne </a:t>
                      </a:r>
                      <a:r>
                        <a:rPr lang="en-AU" sz="1100" dirty="0">
                          <a:highlight>
                            <a:srgbClr val="000000"/>
                          </a:highlight>
                          <a:latin typeface="Calibri"/>
                          <a:ea typeface="Calibri"/>
                          <a:cs typeface="Times New Roman"/>
                        </a:rPr>
                        <a:t>and Marcia</a:t>
                      </a:r>
                      <a:r>
                        <a:rPr lang="en-AU" sz="1100" dirty="0">
                          <a:latin typeface="Calibri"/>
                          <a:ea typeface="Calibri"/>
                          <a:cs typeface="Times New Roman"/>
                        </a:rPr>
                        <a:t> attended SHS SHIP in house training with Mentor </a:t>
                      </a:r>
                    </a:p>
                  </a:txBody>
                  <a:tcPr marL="68580" marR="68580" marT="0" marB="0"/>
                </a:tc>
                <a:tc>
                  <a:txBody>
                    <a:bodyPr/>
                    <a:lstStyle/>
                    <a:p>
                      <a:pPr>
                        <a:lnSpc>
                          <a:spcPct val="115000"/>
                        </a:lnSpc>
                        <a:spcAft>
                          <a:spcPts val="0"/>
                        </a:spcAft>
                      </a:pPr>
                      <a:r>
                        <a:rPr lang="en-AU" sz="1100" dirty="0">
                          <a:latin typeface="Calibri"/>
                          <a:ea typeface="Calibri"/>
                          <a:cs typeface="Times New Roman"/>
                        </a:rPr>
                        <a:t>30</a:t>
                      </a:r>
                      <a:r>
                        <a:rPr lang="en-AU" sz="1100" baseline="30000" dirty="0">
                          <a:latin typeface="Calibri"/>
                          <a:ea typeface="Calibri"/>
                          <a:cs typeface="Times New Roman"/>
                        </a:rPr>
                        <a:t>th</a:t>
                      </a:r>
                      <a:r>
                        <a:rPr lang="en-AU" sz="1100" dirty="0">
                          <a:latin typeface="Calibri"/>
                          <a:ea typeface="Calibri"/>
                          <a:cs typeface="Times New Roman"/>
                        </a:rPr>
                        <a:t> June 2011</a:t>
                      </a:r>
                    </a:p>
                    <a:p>
                      <a:pPr>
                        <a:lnSpc>
                          <a:spcPct val="115000"/>
                        </a:lnSpc>
                        <a:spcAft>
                          <a:spcPts val="0"/>
                        </a:spcAft>
                      </a:pPr>
                      <a:endParaRPr lang="en-AU" sz="1100" dirty="0" smtClean="0">
                        <a:solidFill>
                          <a:srgbClr val="000000"/>
                        </a:solidFill>
                        <a:latin typeface="Calibri"/>
                        <a:ea typeface="Calibri"/>
                        <a:cs typeface="Times New Roman"/>
                      </a:endParaRPr>
                    </a:p>
                    <a:p>
                      <a:pPr>
                        <a:lnSpc>
                          <a:spcPct val="115000"/>
                        </a:lnSpc>
                        <a:spcAft>
                          <a:spcPts val="0"/>
                        </a:spcAft>
                      </a:pPr>
                      <a:endParaRPr lang="en-AU" sz="1100" dirty="0" smtClean="0">
                        <a:solidFill>
                          <a:srgbClr val="000000"/>
                        </a:solidFill>
                        <a:latin typeface="Calibri"/>
                        <a:ea typeface="Calibri"/>
                        <a:cs typeface="Times New Roman"/>
                      </a:endParaRPr>
                    </a:p>
                    <a:p>
                      <a:pPr>
                        <a:lnSpc>
                          <a:spcPct val="115000"/>
                        </a:lnSpc>
                        <a:spcAft>
                          <a:spcPts val="0"/>
                        </a:spcAft>
                      </a:pPr>
                      <a:r>
                        <a:rPr lang="en-AU" sz="1100" dirty="0" smtClean="0">
                          <a:solidFill>
                            <a:srgbClr val="000000"/>
                          </a:solidFill>
                          <a:latin typeface="Calibri"/>
                          <a:ea typeface="Calibri"/>
                          <a:cs typeface="Times New Roman"/>
                        </a:rPr>
                        <a:t>16</a:t>
                      </a:r>
                      <a:r>
                        <a:rPr lang="en-AU" sz="1100" baseline="30000" dirty="0" smtClean="0">
                          <a:solidFill>
                            <a:srgbClr val="000000"/>
                          </a:solidFill>
                          <a:latin typeface="Calibri"/>
                          <a:ea typeface="Calibri"/>
                          <a:cs typeface="Times New Roman"/>
                        </a:rPr>
                        <a:t>th</a:t>
                      </a:r>
                      <a:r>
                        <a:rPr lang="en-AU" sz="1100" dirty="0" smtClean="0">
                          <a:solidFill>
                            <a:srgbClr val="000000"/>
                          </a:solidFill>
                          <a:latin typeface="Calibri"/>
                          <a:ea typeface="Calibri"/>
                          <a:cs typeface="Times New Roman"/>
                        </a:rPr>
                        <a:t> </a:t>
                      </a:r>
                      <a:r>
                        <a:rPr lang="en-AU" sz="1100" dirty="0">
                          <a:solidFill>
                            <a:srgbClr val="000000"/>
                          </a:solidFill>
                          <a:latin typeface="Calibri"/>
                          <a:ea typeface="Calibri"/>
                          <a:cs typeface="Times New Roman"/>
                        </a:rPr>
                        <a:t>&amp; 17</a:t>
                      </a:r>
                      <a:r>
                        <a:rPr lang="en-AU" sz="1100" baseline="30000" dirty="0">
                          <a:solidFill>
                            <a:srgbClr val="000000"/>
                          </a:solidFill>
                          <a:latin typeface="Calibri"/>
                          <a:ea typeface="Calibri"/>
                          <a:cs typeface="Times New Roman"/>
                        </a:rPr>
                        <a:t>th</a:t>
                      </a:r>
                      <a:r>
                        <a:rPr lang="en-AU" sz="1100" dirty="0">
                          <a:solidFill>
                            <a:srgbClr val="000000"/>
                          </a:solidFill>
                          <a:latin typeface="Calibri"/>
                          <a:ea typeface="Calibri"/>
                          <a:cs typeface="Times New Roman"/>
                        </a:rPr>
                        <a:t>   June   2011</a:t>
                      </a:r>
                      <a:endParaRPr lang="en-AU" sz="1100" dirty="0">
                        <a:latin typeface="Calibri"/>
                        <a:ea typeface="Calibri"/>
                        <a:cs typeface="Times New Roman"/>
                      </a:endParaRPr>
                    </a:p>
                    <a:p>
                      <a:pPr>
                        <a:lnSpc>
                          <a:spcPct val="115000"/>
                        </a:lnSpc>
                        <a:spcAft>
                          <a:spcPts val="0"/>
                        </a:spcAft>
                      </a:pPr>
                      <a:endParaRPr lang="en-AU" sz="1100" dirty="0" smtClean="0">
                        <a:solidFill>
                          <a:srgbClr val="000000"/>
                        </a:solidFill>
                        <a:latin typeface="Calibri"/>
                        <a:ea typeface="Calibri"/>
                        <a:cs typeface="Times New Roman"/>
                      </a:endParaRPr>
                    </a:p>
                    <a:p>
                      <a:pPr>
                        <a:lnSpc>
                          <a:spcPct val="115000"/>
                        </a:lnSpc>
                        <a:spcAft>
                          <a:spcPts val="0"/>
                        </a:spcAft>
                      </a:pPr>
                      <a:endParaRPr lang="en-AU" sz="1100" dirty="0" smtClean="0">
                        <a:solidFill>
                          <a:srgbClr val="000000"/>
                        </a:solidFill>
                        <a:latin typeface="Calibri"/>
                        <a:ea typeface="Calibri"/>
                        <a:cs typeface="Times New Roman"/>
                      </a:endParaRPr>
                    </a:p>
                    <a:p>
                      <a:pPr>
                        <a:lnSpc>
                          <a:spcPct val="115000"/>
                        </a:lnSpc>
                        <a:spcAft>
                          <a:spcPts val="0"/>
                        </a:spcAft>
                      </a:pPr>
                      <a:r>
                        <a:rPr lang="en-AU" sz="1100" dirty="0" smtClean="0">
                          <a:solidFill>
                            <a:srgbClr val="000000"/>
                          </a:solidFill>
                          <a:latin typeface="Calibri"/>
                          <a:ea typeface="Calibri"/>
                          <a:cs typeface="Times New Roman"/>
                        </a:rPr>
                        <a:t>21</a:t>
                      </a:r>
                      <a:r>
                        <a:rPr lang="en-AU" sz="1100" baseline="30000" dirty="0" smtClean="0">
                          <a:solidFill>
                            <a:srgbClr val="000000"/>
                          </a:solidFill>
                          <a:latin typeface="Calibri"/>
                          <a:ea typeface="Calibri"/>
                          <a:cs typeface="Times New Roman"/>
                        </a:rPr>
                        <a:t>st</a:t>
                      </a:r>
                      <a:r>
                        <a:rPr lang="en-AU" sz="1100" dirty="0" smtClean="0">
                          <a:solidFill>
                            <a:srgbClr val="000000"/>
                          </a:solidFill>
                          <a:latin typeface="Calibri"/>
                          <a:ea typeface="Calibri"/>
                          <a:cs typeface="Times New Roman"/>
                        </a:rPr>
                        <a:t>  </a:t>
                      </a:r>
                      <a:r>
                        <a:rPr lang="en-AU" sz="1100" dirty="0">
                          <a:solidFill>
                            <a:srgbClr val="000000"/>
                          </a:solidFill>
                          <a:latin typeface="Calibri"/>
                          <a:ea typeface="Calibri"/>
                          <a:cs typeface="Times New Roman"/>
                        </a:rPr>
                        <a:t>June 2011</a:t>
                      </a:r>
                      <a:endParaRPr lang="en-AU" sz="1100" dirty="0">
                        <a:latin typeface="Calibri"/>
                        <a:ea typeface="Calibri"/>
                        <a:cs typeface="Times New Roman"/>
                      </a:endParaRPr>
                    </a:p>
                  </a:txBody>
                  <a:tcPr marL="68580" marR="68580" marT="0" marB="0"/>
                </a:tc>
                <a:tc>
                  <a:txBody>
                    <a:bodyPr/>
                    <a:lstStyle/>
                    <a:p>
                      <a:pPr>
                        <a:lnSpc>
                          <a:spcPct val="115000"/>
                        </a:lnSpc>
                        <a:spcAft>
                          <a:spcPts val="0"/>
                        </a:spcAft>
                      </a:pPr>
                      <a:r>
                        <a:rPr lang="en-AU" sz="1100" b="1" dirty="0">
                          <a:latin typeface="Calibri"/>
                          <a:ea typeface="Calibri"/>
                          <a:cs typeface="Times New Roman"/>
                        </a:rPr>
                        <a:t>30.06.11</a:t>
                      </a:r>
                      <a:endParaRPr lang="en-AU" sz="1100" dirty="0">
                        <a:latin typeface="Calibri"/>
                        <a:ea typeface="Calibri"/>
                        <a:cs typeface="Times New Roman"/>
                      </a:endParaRPr>
                    </a:p>
                    <a:p>
                      <a:pPr>
                        <a:lnSpc>
                          <a:spcPct val="115000"/>
                        </a:lnSpc>
                        <a:spcAft>
                          <a:spcPts val="0"/>
                        </a:spcAft>
                      </a:pPr>
                      <a:r>
                        <a:rPr lang="en-AU" sz="1100" dirty="0">
                          <a:latin typeface="Calibri"/>
                          <a:ea typeface="Calibri"/>
                          <a:cs typeface="Times New Roman"/>
                        </a:rPr>
                        <a:t>Completed  </a:t>
                      </a:r>
                    </a:p>
                    <a:p>
                      <a:pPr>
                        <a:lnSpc>
                          <a:spcPct val="115000"/>
                        </a:lnSpc>
                        <a:spcAft>
                          <a:spcPts val="0"/>
                        </a:spcAft>
                      </a:pPr>
                      <a:r>
                        <a:rPr lang="en-AU" sz="1100" dirty="0">
                          <a:latin typeface="Calibri"/>
                          <a:ea typeface="Calibri"/>
                          <a:cs typeface="Times New Roman"/>
                        </a:rPr>
                        <a:t>Anne attended the SHS SHIP training in Dubbo and the staff straining provide by Mentor and is competent in SHS SHIP data entry and reports sent to SHOR. </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pPr algn="l" eaLnBrk="1" hangingPunct="1"/>
            <a:r>
              <a:rPr lang="en-AU" b="1" dirty="0" smtClean="0">
                <a:solidFill>
                  <a:srgbClr val="002060"/>
                </a:solidFill>
              </a:rPr>
              <a:t>Us ... </a:t>
            </a:r>
          </a:p>
        </p:txBody>
      </p:sp>
      <p:sp>
        <p:nvSpPr>
          <p:cNvPr id="15362" name="Rectangle 3"/>
          <p:cNvSpPr>
            <a:spLocks noGrp="1"/>
          </p:cNvSpPr>
          <p:nvPr>
            <p:ph type="body" idx="1"/>
          </p:nvPr>
        </p:nvSpPr>
        <p:spPr/>
        <p:txBody>
          <a:bodyPr/>
          <a:lstStyle/>
          <a:p>
            <a:pPr eaLnBrk="1" hangingPunct="1"/>
            <a:endParaRPr lang="en-AU" smtClean="0"/>
          </a:p>
        </p:txBody>
      </p:sp>
      <p:graphicFrame>
        <p:nvGraphicFramePr>
          <p:cNvPr id="4" name="Table 3"/>
          <p:cNvGraphicFramePr>
            <a:graphicFrameLocks noGrp="1"/>
          </p:cNvGraphicFramePr>
          <p:nvPr/>
        </p:nvGraphicFramePr>
        <p:xfrm>
          <a:off x="468313" y="1492250"/>
          <a:ext cx="8208912" cy="4939268"/>
        </p:xfrm>
        <a:graphic>
          <a:graphicData uri="http://schemas.openxmlformats.org/drawingml/2006/table">
            <a:tbl>
              <a:tblPr firstRow="1" bandRow="1">
                <a:tableStyleId>{5C22544A-7EE6-4342-B048-85BDC9FD1C3A}</a:tableStyleId>
              </a:tblPr>
              <a:tblGrid>
                <a:gridCol w="2736304"/>
                <a:gridCol w="2736304"/>
                <a:gridCol w="2736304"/>
              </a:tblGrid>
              <a:tr h="438673">
                <a:tc>
                  <a:txBody>
                    <a:bodyPr/>
                    <a:lstStyle/>
                    <a:p>
                      <a:pPr algn="ctr"/>
                      <a:r>
                        <a:rPr lang="en-AU" sz="2000" dirty="0" smtClean="0"/>
                        <a:t>David McGuire</a:t>
                      </a:r>
                      <a:endParaRPr lang="en-AU" sz="2000" dirty="0"/>
                    </a:p>
                  </a:txBody>
                  <a:tcPr/>
                </a:tc>
                <a:tc>
                  <a:txBody>
                    <a:bodyPr/>
                    <a:lstStyle/>
                    <a:p>
                      <a:pPr algn="ctr"/>
                      <a:r>
                        <a:rPr lang="en-AU" sz="2000" dirty="0" smtClean="0"/>
                        <a:t>Elsie Gordon</a:t>
                      </a:r>
                      <a:endParaRPr lang="en-AU" sz="2000" dirty="0"/>
                    </a:p>
                  </a:txBody>
                  <a:tcPr/>
                </a:tc>
                <a:tc>
                  <a:txBody>
                    <a:bodyPr/>
                    <a:lstStyle/>
                    <a:p>
                      <a:pPr algn="ctr"/>
                      <a:r>
                        <a:rPr lang="en-AU" sz="2000" dirty="0" smtClean="0"/>
                        <a:t>Anne King</a:t>
                      </a:r>
                      <a:endParaRPr lang="en-AU" sz="2000" dirty="0"/>
                    </a:p>
                  </a:txBody>
                  <a:tcPr/>
                </a:tc>
              </a:tr>
              <a:tr h="777446">
                <a:tc>
                  <a:txBody>
                    <a:bodyPr/>
                    <a:lstStyle/>
                    <a:p>
                      <a:pPr algn="ctr"/>
                      <a:r>
                        <a:rPr lang="en-AU" sz="2000" dirty="0" smtClean="0"/>
                        <a:t>Project Manager</a:t>
                      </a:r>
                      <a:endParaRPr lang="en-AU" sz="2000" dirty="0"/>
                    </a:p>
                  </a:txBody>
                  <a:tcPr anchor="ctr"/>
                </a:tc>
                <a:tc>
                  <a:txBody>
                    <a:bodyPr/>
                    <a:lstStyle/>
                    <a:p>
                      <a:pPr algn="ctr"/>
                      <a:r>
                        <a:rPr lang="en-AU" sz="2000" dirty="0" smtClean="0"/>
                        <a:t>Project Mentor</a:t>
                      </a:r>
                      <a:endParaRPr lang="en-AU" sz="2000" dirty="0"/>
                    </a:p>
                  </a:txBody>
                  <a:tcPr anchor="ctr"/>
                </a:tc>
                <a:tc>
                  <a:txBody>
                    <a:bodyPr/>
                    <a:lstStyle/>
                    <a:p>
                      <a:pPr algn="ctr"/>
                      <a:r>
                        <a:rPr lang="en-AU" sz="2000" dirty="0" smtClean="0"/>
                        <a:t>Project</a:t>
                      </a:r>
                      <a:r>
                        <a:rPr lang="en-AU" sz="2000" baseline="0" dirty="0" smtClean="0"/>
                        <a:t> Participant</a:t>
                      </a:r>
                      <a:endParaRPr lang="en-AU" sz="2000" dirty="0"/>
                    </a:p>
                  </a:txBody>
                  <a:tcPr anchor="ctr"/>
                </a:tc>
              </a:tr>
              <a:tr h="2083699">
                <a:tc>
                  <a:txBody>
                    <a:bodyPr/>
                    <a:lstStyle/>
                    <a:p>
                      <a:pPr algn="ctr"/>
                      <a:r>
                        <a:rPr lang="en-AU" sz="2000" dirty="0" smtClean="0"/>
                        <a:t>Senior Project Officer – Specialist Homelessness Services</a:t>
                      </a:r>
                      <a:r>
                        <a:rPr lang="en-AU" sz="2000" baseline="0" dirty="0" smtClean="0"/>
                        <a:t> Learning &amp; Development – </a:t>
                      </a:r>
                      <a:r>
                        <a:rPr lang="en-AU" sz="2000" dirty="0" smtClean="0"/>
                        <a:t>NSW Dept </a:t>
                      </a:r>
                      <a:r>
                        <a:rPr lang="en-AU" sz="2000" baseline="0" dirty="0" smtClean="0"/>
                        <a:t> Family and Community Services</a:t>
                      </a:r>
                      <a:endParaRPr lang="en-AU" sz="2000" dirty="0"/>
                    </a:p>
                  </a:txBody>
                  <a:tcPr anchor="ctr"/>
                </a:tc>
                <a:tc>
                  <a:txBody>
                    <a:bodyPr/>
                    <a:lstStyle/>
                    <a:p>
                      <a:pPr algn="ctr"/>
                      <a:r>
                        <a:rPr lang="en-AU" sz="2000" dirty="0" smtClean="0"/>
                        <a:t>Part-time</a:t>
                      </a:r>
                      <a:r>
                        <a:rPr lang="en-AU" sz="2000" baseline="0" dirty="0" smtClean="0"/>
                        <a:t> </a:t>
                      </a:r>
                      <a:r>
                        <a:rPr lang="en-AU" sz="2000" dirty="0" smtClean="0"/>
                        <a:t>Teacher </a:t>
                      </a:r>
                      <a:r>
                        <a:rPr lang="en-AU" sz="2000" dirty="0" smtClean="0"/>
                        <a:t>– Community Services </a:t>
                      </a:r>
                      <a:r>
                        <a:rPr lang="en-AU" sz="2000" dirty="0" smtClean="0"/>
                        <a:t>– Dubbo Campus - Western </a:t>
                      </a:r>
                      <a:r>
                        <a:rPr lang="en-AU" sz="2000" dirty="0" smtClean="0"/>
                        <a:t>Institute of TAFE</a:t>
                      </a:r>
                      <a:endParaRPr lang="en-AU" sz="2000" dirty="0"/>
                    </a:p>
                  </a:txBody>
                  <a:tcPr anchor="ctr"/>
                </a:tc>
                <a:tc>
                  <a:txBody>
                    <a:bodyPr/>
                    <a:lstStyle/>
                    <a:p>
                      <a:pPr algn="ctr"/>
                      <a:r>
                        <a:rPr lang="en-AU" sz="2000" dirty="0" smtClean="0"/>
                        <a:t>Caseworker – Lightning Ridge Safe House – Yawarra Meamei Women’s Group Inc.</a:t>
                      </a:r>
                      <a:endParaRPr lang="en-AU" sz="2000" dirty="0"/>
                    </a:p>
                  </a:txBody>
                  <a:tcPr anchor="ctr"/>
                </a:tc>
              </a:tr>
              <a:tr h="1639450">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r>
            </a:tbl>
          </a:graphicData>
        </a:graphic>
      </p:graphicFrame>
      <p:pic>
        <p:nvPicPr>
          <p:cNvPr id="15385" name="Picture 6" descr="LR logo.png"/>
          <p:cNvPicPr>
            <a:picLocks noChangeAspect="1"/>
          </p:cNvPicPr>
          <p:nvPr/>
        </p:nvPicPr>
        <p:blipFill>
          <a:blip r:embed="rId2" cstate="print"/>
          <a:srcRect/>
          <a:stretch>
            <a:fillRect/>
          </a:stretch>
        </p:blipFill>
        <p:spPr bwMode="auto">
          <a:xfrm>
            <a:off x="6588125" y="5013325"/>
            <a:ext cx="1735138" cy="1444625"/>
          </a:xfrm>
          <a:prstGeom prst="rect">
            <a:avLst/>
          </a:prstGeom>
          <a:noFill/>
          <a:ln w="9525">
            <a:noFill/>
            <a:miter lim="800000"/>
            <a:headEnd/>
            <a:tailEnd/>
          </a:ln>
        </p:spPr>
      </p:pic>
      <p:pic>
        <p:nvPicPr>
          <p:cNvPr id="15386" name="Picture 7" descr="FACS LOGO.jpg"/>
          <p:cNvPicPr>
            <a:picLocks noChangeAspect="1"/>
          </p:cNvPicPr>
          <p:nvPr/>
        </p:nvPicPr>
        <p:blipFill>
          <a:blip r:embed="rId3" cstate="print"/>
          <a:srcRect/>
          <a:stretch>
            <a:fillRect/>
          </a:stretch>
        </p:blipFill>
        <p:spPr bwMode="auto">
          <a:xfrm>
            <a:off x="684213" y="5013325"/>
            <a:ext cx="2447925" cy="631825"/>
          </a:xfrm>
          <a:prstGeom prst="rect">
            <a:avLst/>
          </a:prstGeom>
          <a:noFill/>
          <a:ln w="9525">
            <a:noFill/>
            <a:miter lim="800000"/>
            <a:headEnd/>
            <a:tailEnd/>
          </a:ln>
        </p:spPr>
      </p:pic>
      <p:pic>
        <p:nvPicPr>
          <p:cNvPr id="15388" name="Picture_x0020_1" descr="TW colour logo for light bground.png"/>
          <p:cNvPicPr>
            <a:picLocks noChangeAspect="1" noChangeArrowheads="1"/>
          </p:cNvPicPr>
          <p:nvPr/>
        </p:nvPicPr>
        <p:blipFill>
          <a:blip r:embed="rId4" cstate="print"/>
          <a:srcRect/>
          <a:stretch>
            <a:fillRect/>
          </a:stretch>
        </p:blipFill>
        <p:spPr bwMode="auto">
          <a:xfrm>
            <a:off x="3563938" y="5084763"/>
            <a:ext cx="2009775" cy="78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467544" y="332656"/>
          <a:ext cx="8208912" cy="6264696"/>
        </p:xfrm>
        <a:graphic>
          <a:graphicData uri="http://schemas.openxmlformats.org/drawingml/2006/table">
            <a:tbl>
              <a:tblPr firstRow="1" bandRow="1">
                <a:tableStyleId>{5C22544A-7EE6-4342-B048-85BDC9FD1C3A}</a:tableStyleId>
              </a:tblPr>
              <a:tblGrid>
                <a:gridCol w="1026114"/>
                <a:gridCol w="3510390"/>
                <a:gridCol w="1008112"/>
                <a:gridCol w="1008112"/>
                <a:gridCol w="1656184"/>
              </a:tblGrid>
              <a:tr h="436422">
                <a:tc>
                  <a:txBody>
                    <a:bodyPr/>
                    <a:lstStyle/>
                    <a:p>
                      <a:pPr>
                        <a:lnSpc>
                          <a:spcPct val="115000"/>
                        </a:lnSpc>
                        <a:spcAft>
                          <a:spcPts val="0"/>
                        </a:spcAft>
                      </a:pPr>
                      <a:r>
                        <a:rPr lang="en-AU" sz="1100" b="1" dirty="0">
                          <a:latin typeface="Calibri"/>
                          <a:ea typeface="Calibri"/>
                          <a:cs typeface="Times New Roman"/>
                        </a:rPr>
                        <a:t>OBJECTIVE</a:t>
                      </a:r>
                      <a:endParaRPr lang="en-AU" sz="1100" dirty="0">
                        <a:latin typeface="Calibri"/>
                        <a:ea typeface="Calibri"/>
                        <a:cs typeface="Times New Roman"/>
                      </a:endParaRPr>
                    </a:p>
                  </a:txBody>
                  <a:tcPr marL="68580" marR="68580" marT="0" marB="0"/>
                </a:tc>
                <a:tc>
                  <a:txBody>
                    <a:bodyPr/>
                    <a:lstStyle/>
                    <a:p>
                      <a:pPr>
                        <a:lnSpc>
                          <a:spcPct val="115000"/>
                        </a:lnSpc>
                        <a:spcAft>
                          <a:spcPts val="0"/>
                        </a:spcAft>
                      </a:pPr>
                      <a:r>
                        <a:rPr lang="en-AU" sz="1100" b="1">
                          <a:latin typeface="Calibri"/>
                          <a:ea typeface="Calibri"/>
                          <a:cs typeface="Times New Roman"/>
                        </a:rPr>
                        <a:t>TASKS</a:t>
                      </a:r>
                      <a:endParaRPr lang="en-AU" sz="1100">
                        <a:latin typeface="Calibri"/>
                        <a:ea typeface="Calibri"/>
                        <a:cs typeface="Times New Roman"/>
                      </a:endParaRPr>
                    </a:p>
                  </a:txBody>
                  <a:tcPr marL="68580" marR="68580" marT="0" marB="0"/>
                </a:tc>
                <a:tc>
                  <a:txBody>
                    <a:bodyPr/>
                    <a:lstStyle/>
                    <a:p>
                      <a:pPr>
                        <a:lnSpc>
                          <a:spcPct val="115000"/>
                        </a:lnSpc>
                        <a:spcAft>
                          <a:spcPts val="0"/>
                        </a:spcAft>
                      </a:pPr>
                      <a:r>
                        <a:rPr lang="en-AU" sz="1100" b="1" dirty="0">
                          <a:latin typeface="Calibri"/>
                          <a:ea typeface="Calibri"/>
                          <a:cs typeface="Times New Roman"/>
                        </a:rPr>
                        <a:t>WHOM</a:t>
                      </a:r>
                      <a:endParaRPr lang="en-AU" sz="1100" dirty="0">
                        <a:latin typeface="Calibri"/>
                        <a:ea typeface="Calibri"/>
                        <a:cs typeface="Times New Roman"/>
                      </a:endParaRPr>
                    </a:p>
                  </a:txBody>
                  <a:tcPr marL="68580" marR="68580" marT="0" marB="0"/>
                </a:tc>
                <a:tc>
                  <a:txBody>
                    <a:bodyPr/>
                    <a:lstStyle/>
                    <a:p>
                      <a:pPr>
                        <a:lnSpc>
                          <a:spcPct val="115000"/>
                        </a:lnSpc>
                        <a:spcAft>
                          <a:spcPts val="0"/>
                        </a:spcAft>
                      </a:pPr>
                      <a:r>
                        <a:rPr lang="en-AU" sz="1100" b="1">
                          <a:latin typeface="Calibri"/>
                          <a:ea typeface="Calibri"/>
                          <a:cs typeface="Times New Roman"/>
                        </a:rPr>
                        <a:t>DATE</a:t>
                      </a:r>
                      <a:endParaRPr lang="en-AU" sz="1100">
                        <a:latin typeface="Calibri"/>
                        <a:ea typeface="Calibri"/>
                        <a:cs typeface="Times New Roman"/>
                      </a:endParaRPr>
                    </a:p>
                  </a:txBody>
                  <a:tcPr marL="68580" marR="68580" marT="0" marB="0"/>
                </a:tc>
                <a:tc>
                  <a:txBody>
                    <a:bodyPr/>
                    <a:lstStyle/>
                    <a:p>
                      <a:pPr>
                        <a:lnSpc>
                          <a:spcPct val="115000"/>
                        </a:lnSpc>
                        <a:spcAft>
                          <a:spcPts val="0"/>
                        </a:spcAft>
                      </a:pPr>
                      <a:r>
                        <a:rPr lang="en-AU" sz="1100" b="1" dirty="0">
                          <a:latin typeface="Calibri"/>
                          <a:ea typeface="Calibri"/>
                          <a:cs typeface="Times New Roman"/>
                        </a:rPr>
                        <a:t>OUTCOME</a:t>
                      </a:r>
                      <a:endParaRPr lang="en-AU" sz="1100" dirty="0">
                        <a:latin typeface="Calibri"/>
                        <a:ea typeface="Calibri"/>
                        <a:cs typeface="Times New Roman"/>
                      </a:endParaRPr>
                    </a:p>
                  </a:txBody>
                  <a:tcPr marL="68580" marR="68580" marT="0" marB="0"/>
                </a:tc>
              </a:tr>
              <a:tr h="5828274">
                <a:tc>
                  <a:txBody>
                    <a:bodyPr/>
                    <a:lstStyle/>
                    <a:p>
                      <a:pPr>
                        <a:lnSpc>
                          <a:spcPct val="115000"/>
                        </a:lnSpc>
                        <a:spcAft>
                          <a:spcPts val="0"/>
                        </a:spcAft>
                      </a:pPr>
                      <a:r>
                        <a:rPr lang="en-AU" sz="1100" b="1" dirty="0">
                          <a:latin typeface="Calibri"/>
                          <a:ea typeface="Calibri"/>
                          <a:cs typeface="Times New Roman"/>
                        </a:rPr>
                        <a:t>3. </a:t>
                      </a:r>
                      <a:r>
                        <a:rPr lang="en-AU" sz="1100" b="1" dirty="0">
                          <a:latin typeface="Calibri"/>
                          <a:ea typeface="Calibri"/>
                          <a:cs typeface="Arial"/>
                        </a:rPr>
                        <a:t>Residential Tenancy Act 2010  and Boarders and Lodgers Rights and responsibilities </a:t>
                      </a:r>
                      <a:endParaRPr lang="en-AU" sz="1100" dirty="0">
                        <a:latin typeface="Calibri"/>
                        <a:ea typeface="Calibri"/>
                        <a:cs typeface="Times New Roman"/>
                      </a:endParaRPr>
                    </a:p>
                  </a:txBody>
                  <a:tcPr marL="68580" marR="68580" marT="0" marB="0"/>
                </a:tc>
                <a:tc>
                  <a:txBody>
                    <a:bodyPr/>
                    <a:lstStyle/>
                    <a:p>
                      <a:pPr>
                        <a:lnSpc>
                          <a:spcPct val="115000"/>
                        </a:lnSpc>
                        <a:spcAft>
                          <a:spcPts val="1000"/>
                        </a:spcAft>
                      </a:pPr>
                      <a:r>
                        <a:rPr lang="en-AU" sz="1100" b="1">
                          <a:latin typeface="Calibri"/>
                          <a:ea typeface="Calibri"/>
                          <a:cs typeface="Arial"/>
                        </a:rPr>
                        <a:t>29</a:t>
                      </a:r>
                      <a:r>
                        <a:rPr lang="en-AU" sz="1100" b="1" baseline="30000">
                          <a:latin typeface="Calibri"/>
                          <a:ea typeface="Calibri"/>
                          <a:cs typeface="Arial"/>
                        </a:rPr>
                        <a:t>th</a:t>
                      </a:r>
                      <a:r>
                        <a:rPr lang="en-AU" sz="1100" b="1">
                          <a:latin typeface="Calibri"/>
                          <a:ea typeface="Calibri"/>
                          <a:cs typeface="Arial"/>
                        </a:rPr>
                        <a:t> May 2011</a:t>
                      </a:r>
                      <a:endParaRPr lang="en-AU" sz="1100">
                        <a:latin typeface="Calibri"/>
                        <a:ea typeface="Calibri"/>
                        <a:cs typeface="Times New Roman"/>
                      </a:endParaRPr>
                    </a:p>
                    <a:p>
                      <a:pPr>
                        <a:lnSpc>
                          <a:spcPct val="115000"/>
                        </a:lnSpc>
                        <a:spcAft>
                          <a:spcPts val="1000"/>
                        </a:spcAft>
                      </a:pPr>
                      <a:r>
                        <a:rPr lang="en-AU" sz="1100">
                          <a:latin typeface="Calibri"/>
                          <a:ea typeface="Calibri"/>
                          <a:cs typeface="Arial"/>
                        </a:rPr>
                        <a:t>Staff enquiry re rights and responsibilities of tenants</a:t>
                      </a:r>
                      <a:endParaRPr lang="en-AU" sz="1100">
                        <a:latin typeface="Calibri"/>
                        <a:ea typeface="Calibri"/>
                        <a:cs typeface="Times New Roman"/>
                      </a:endParaRPr>
                    </a:p>
                    <a:p>
                      <a:pPr>
                        <a:lnSpc>
                          <a:spcPct val="115000"/>
                        </a:lnSpc>
                        <a:spcAft>
                          <a:spcPts val="1000"/>
                        </a:spcAft>
                      </a:pPr>
                      <a:r>
                        <a:rPr lang="en-AU" sz="1100" b="1">
                          <a:latin typeface="Calibri"/>
                          <a:ea typeface="Calibri"/>
                          <a:cs typeface="Arial"/>
                        </a:rPr>
                        <a:t>20- 22.06.2011</a:t>
                      </a:r>
                      <a:endParaRPr lang="en-AU" sz="1100">
                        <a:latin typeface="Calibri"/>
                        <a:ea typeface="Calibri"/>
                        <a:cs typeface="Times New Roman"/>
                      </a:endParaRPr>
                    </a:p>
                    <a:p>
                      <a:pPr>
                        <a:lnSpc>
                          <a:spcPct val="115000"/>
                        </a:lnSpc>
                        <a:spcAft>
                          <a:spcPts val="1000"/>
                        </a:spcAft>
                      </a:pPr>
                      <a:r>
                        <a:rPr lang="en-AU" sz="1100">
                          <a:latin typeface="Calibri"/>
                          <a:ea typeface="Calibri"/>
                          <a:cs typeface="Arial"/>
                        </a:rPr>
                        <a:t>Discussion with staff members re the  Dept Fair Trading website was accessed for information given </a:t>
                      </a:r>
                      <a:r>
                        <a:rPr lang="en-AU" sz="1100" i="1">
                          <a:latin typeface="Calibri"/>
                          <a:ea typeface="Calibri"/>
                          <a:cs typeface="Arial"/>
                        </a:rPr>
                        <a:t>on </a:t>
                      </a:r>
                      <a:r>
                        <a:rPr lang="en-AU" sz="1100">
                          <a:latin typeface="Calibri"/>
                          <a:ea typeface="Calibri"/>
                          <a:cs typeface="Arial"/>
                        </a:rPr>
                        <a:t>&amp; Residential Tenancies Act, Residential tenancy agreements, condition reports, Rental Arrears, Notice of Termination </a:t>
                      </a:r>
                      <a:endParaRPr lang="en-AU" sz="1100">
                        <a:latin typeface="Calibri"/>
                        <a:ea typeface="Calibri"/>
                        <a:cs typeface="Times New Roman"/>
                      </a:endParaRPr>
                    </a:p>
                    <a:p>
                      <a:pPr>
                        <a:lnSpc>
                          <a:spcPct val="115000"/>
                        </a:lnSpc>
                        <a:spcAft>
                          <a:spcPts val="1000"/>
                        </a:spcAft>
                      </a:pPr>
                      <a:r>
                        <a:rPr lang="en-AU" sz="1100">
                          <a:latin typeface="Calibri"/>
                          <a:ea typeface="Calibri"/>
                          <a:cs typeface="Arial"/>
                        </a:rPr>
                        <a:t>Information given on Certificate 1V Social Housing course for 2012</a:t>
                      </a:r>
                      <a:endParaRPr lang="en-AU" sz="1100">
                        <a:latin typeface="Calibri"/>
                        <a:ea typeface="Calibri"/>
                        <a:cs typeface="Times New Roman"/>
                      </a:endParaRPr>
                    </a:p>
                    <a:p>
                      <a:pPr>
                        <a:lnSpc>
                          <a:spcPct val="115000"/>
                        </a:lnSpc>
                        <a:spcAft>
                          <a:spcPts val="1000"/>
                        </a:spcAft>
                      </a:pPr>
                      <a:r>
                        <a:rPr lang="en-AU" sz="1100">
                          <a:latin typeface="Calibri"/>
                          <a:ea typeface="Calibri"/>
                          <a:cs typeface="Times New Roman"/>
                        </a:rPr>
                        <a:t>Information given on policy</a:t>
                      </a:r>
                      <a:r>
                        <a:rPr lang="en-AU" sz="1100" b="1">
                          <a:latin typeface="Calibri"/>
                          <a:ea typeface="Calibri"/>
                          <a:cs typeface="Times New Roman"/>
                        </a:rPr>
                        <a:t> </a:t>
                      </a:r>
                      <a:r>
                        <a:rPr lang="en-AU" sz="1100">
                          <a:latin typeface="Calibri"/>
                          <a:ea typeface="Calibri"/>
                          <a:cs typeface="Times New Roman"/>
                        </a:rPr>
                        <a:t>and procedures in regards to eligibility, allocation, managing tenancies and rents</a:t>
                      </a:r>
                    </a:p>
                    <a:p>
                      <a:pPr>
                        <a:lnSpc>
                          <a:spcPct val="115000"/>
                        </a:lnSpc>
                        <a:spcAft>
                          <a:spcPts val="1000"/>
                        </a:spcAft>
                      </a:pPr>
                      <a:r>
                        <a:rPr lang="en-AU" sz="1100" b="1">
                          <a:latin typeface="Calibri"/>
                          <a:ea typeface="Calibri"/>
                          <a:cs typeface="Arial"/>
                        </a:rPr>
                        <a:t>06-08.09.11</a:t>
                      </a:r>
                      <a:endParaRPr lang="en-AU" sz="1100">
                        <a:latin typeface="Calibri"/>
                        <a:ea typeface="Calibri"/>
                        <a:cs typeface="Times New Roman"/>
                      </a:endParaRPr>
                    </a:p>
                    <a:p>
                      <a:pPr>
                        <a:lnSpc>
                          <a:spcPct val="115000"/>
                        </a:lnSpc>
                        <a:spcAft>
                          <a:spcPts val="1000"/>
                        </a:spcAft>
                      </a:pPr>
                      <a:r>
                        <a:rPr lang="en-AU" sz="1100">
                          <a:latin typeface="Calibri"/>
                          <a:ea typeface="Calibri"/>
                          <a:cs typeface="Arial"/>
                        </a:rPr>
                        <a:t>Further discussions re payment of rent options,  rental arrears, house inspections, Notice To Terminate ( NTT) and Consumer Trader and Tenancy Tribunal (CTTT), </a:t>
                      </a:r>
                      <a:endParaRPr lang="en-AU" sz="1100">
                        <a:latin typeface="Calibri"/>
                        <a:ea typeface="Calibri"/>
                        <a:cs typeface="Times New Roman"/>
                      </a:endParaRPr>
                    </a:p>
                    <a:p>
                      <a:pPr>
                        <a:lnSpc>
                          <a:spcPct val="115000"/>
                        </a:lnSpc>
                        <a:spcAft>
                          <a:spcPts val="1000"/>
                        </a:spcAft>
                      </a:pPr>
                      <a:r>
                        <a:rPr lang="en-AU" sz="1100">
                          <a:latin typeface="Calibri"/>
                          <a:ea typeface="Calibri"/>
                          <a:cs typeface="Arial"/>
                        </a:rPr>
                        <a:t>Discussion regarding  letter re house inspections and rental arrears same drafted</a:t>
                      </a:r>
                      <a:endParaRPr lang="en-AU" sz="1100">
                        <a:latin typeface="Calibri"/>
                        <a:ea typeface="Calibri"/>
                        <a:cs typeface="Times New Roman"/>
                      </a:endParaRPr>
                    </a:p>
                    <a:p>
                      <a:pPr>
                        <a:lnSpc>
                          <a:spcPct val="115000"/>
                        </a:lnSpc>
                        <a:spcAft>
                          <a:spcPts val="1000"/>
                        </a:spcAft>
                      </a:pPr>
                      <a:r>
                        <a:rPr lang="en-AU" sz="1100">
                          <a:latin typeface="Calibri"/>
                          <a:ea typeface="Calibri"/>
                          <a:cs typeface="Arial"/>
                        </a:rPr>
                        <a:t>And utilised same with corresponding with client re notice for House Inspections. </a:t>
                      </a:r>
                      <a:endParaRPr lang="en-AU" sz="1100">
                        <a:latin typeface="Calibri"/>
                        <a:ea typeface="Calibri"/>
                        <a:cs typeface="Times New Roman"/>
                      </a:endParaRPr>
                    </a:p>
                    <a:p>
                      <a:pPr>
                        <a:lnSpc>
                          <a:spcPct val="115000"/>
                        </a:lnSpc>
                        <a:spcAft>
                          <a:spcPts val="1000"/>
                        </a:spcAft>
                      </a:pPr>
                      <a:r>
                        <a:rPr lang="en-AU" sz="1100" b="1">
                          <a:latin typeface="Calibri"/>
                          <a:ea typeface="Calibri"/>
                          <a:cs typeface="Arial"/>
                        </a:rPr>
                        <a:t>05.03.12 </a:t>
                      </a:r>
                      <a:endParaRPr lang="en-AU" sz="1100">
                        <a:latin typeface="Calibri"/>
                        <a:ea typeface="Calibri"/>
                        <a:cs typeface="Times New Roman"/>
                      </a:endParaRPr>
                    </a:p>
                    <a:p>
                      <a:pPr>
                        <a:lnSpc>
                          <a:spcPct val="115000"/>
                        </a:lnSpc>
                        <a:spcAft>
                          <a:spcPts val="1000"/>
                        </a:spcAft>
                      </a:pPr>
                      <a:r>
                        <a:rPr lang="en-AU" sz="1100">
                          <a:latin typeface="Calibri"/>
                          <a:ea typeface="Calibri"/>
                          <a:cs typeface="Arial"/>
                        </a:rPr>
                        <a:t>Staff member has enrolled and started in the Certificate IV Social Housing and have attended block one.</a:t>
                      </a:r>
                      <a:endParaRPr lang="en-AU" sz="1100">
                        <a:latin typeface="Calibri"/>
                        <a:ea typeface="Calibri"/>
                        <a:cs typeface="Times New Roman"/>
                      </a:endParaRPr>
                    </a:p>
                  </a:txBody>
                  <a:tcPr marL="68580" marR="68580" marT="0" marB="0"/>
                </a:tc>
                <a:tc>
                  <a:txBody>
                    <a:bodyPr/>
                    <a:lstStyle/>
                    <a:p>
                      <a:pPr>
                        <a:lnSpc>
                          <a:spcPct val="115000"/>
                        </a:lnSpc>
                        <a:spcAft>
                          <a:spcPts val="1000"/>
                        </a:spcAft>
                      </a:pPr>
                      <a:endParaRPr lang="en-AU" sz="1100">
                        <a:latin typeface="Calibri"/>
                        <a:ea typeface="Calibri"/>
                        <a:cs typeface="Times New Roman"/>
                      </a:endParaRPr>
                    </a:p>
                    <a:p>
                      <a:pPr>
                        <a:lnSpc>
                          <a:spcPct val="115000"/>
                        </a:lnSpc>
                        <a:spcAft>
                          <a:spcPts val="1000"/>
                        </a:spcAft>
                      </a:pPr>
                      <a:r>
                        <a:rPr lang="en-AU" sz="1100">
                          <a:highlight>
                            <a:srgbClr val="000000"/>
                          </a:highlight>
                          <a:latin typeface="Calibri"/>
                          <a:ea typeface="Calibri"/>
                          <a:cs typeface="Times New Roman"/>
                        </a:rPr>
                        <a:t>Elsie / Anne / Kerry</a:t>
                      </a:r>
                      <a:r>
                        <a:rPr lang="en-AU" sz="1100">
                          <a:latin typeface="Calibri"/>
                          <a:ea typeface="Calibri"/>
                          <a:cs typeface="Times New Roman"/>
                        </a:rPr>
                        <a:t> </a:t>
                      </a:r>
                    </a:p>
                  </a:txBody>
                  <a:tcPr marL="68580" marR="68580" marT="0" marB="0"/>
                </a:tc>
                <a:tc>
                  <a:txBody>
                    <a:bodyPr/>
                    <a:lstStyle/>
                    <a:p>
                      <a:pPr>
                        <a:lnSpc>
                          <a:spcPct val="115000"/>
                        </a:lnSpc>
                        <a:spcAft>
                          <a:spcPts val="0"/>
                        </a:spcAft>
                      </a:pPr>
                      <a:endParaRPr lang="en-AU" sz="1100">
                        <a:latin typeface="Calibri"/>
                        <a:ea typeface="Calibri"/>
                        <a:cs typeface="Times New Roman"/>
                      </a:endParaRPr>
                    </a:p>
                    <a:p>
                      <a:pPr>
                        <a:lnSpc>
                          <a:spcPct val="115000"/>
                        </a:lnSpc>
                        <a:spcAft>
                          <a:spcPts val="0"/>
                        </a:spcAft>
                      </a:pPr>
                      <a:r>
                        <a:rPr lang="en-AU" sz="1100">
                          <a:latin typeface="Calibri"/>
                          <a:ea typeface="Calibri"/>
                          <a:cs typeface="Times New Roman"/>
                        </a:rPr>
                        <a:t>  </a:t>
                      </a:r>
                    </a:p>
                  </a:txBody>
                  <a:tcPr marL="68580" marR="68580" marT="0" marB="0"/>
                </a:tc>
                <a:tc>
                  <a:txBody>
                    <a:bodyPr/>
                    <a:lstStyle/>
                    <a:p>
                      <a:pPr>
                        <a:lnSpc>
                          <a:spcPct val="115000"/>
                        </a:lnSpc>
                        <a:spcAft>
                          <a:spcPts val="1000"/>
                        </a:spcAft>
                      </a:pPr>
                      <a:r>
                        <a:rPr lang="en-AU" sz="1100" b="1" dirty="0">
                          <a:latin typeface="Calibri"/>
                          <a:ea typeface="Calibri"/>
                          <a:cs typeface="Arial"/>
                        </a:rPr>
                        <a:t>15.03.12</a:t>
                      </a:r>
                      <a:endParaRPr lang="en-AU" sz="1100" dirty="0">
                        <a:latin typeface="Calibri"/>
                        <a:ea typeface="Calibri"/>
                        <a:cs typeface="Times New Roman"/>
                      </a:endParaRPr>
                    </a:p>
                    <a:p>
                      <a:pPr>
                        <a:lnSpc>
                          <a:spcPct val="115000"/>
                        </a:lnSpc>
                        <a:spcAft>
                          <a:spcPts val="1000"/>
                        </a:spcAft>
                      </a:pPr>
                      <a:r>
                        <a:rPr lang="en-AU" sz="1100" dirty="0">
                          <a:latin typeface="Calibri"/>
                          <a:ea typeface="Calibri"/>
                          <a:cs typeface="Arial"/>
                        </a:rPr>
                        <a:t>Competent</a:t>
                      </a:r>
                      <a:endParaRPr lang="en-AU" sz="1100" dirty="0">
                        <a:latin typeface="Calibri"/>
                        <a:ea typeface="Calibri"/>
                        <a:cs typeface="Times New Roman"/>
                      </a:endParaRPr>
                    </a:p>
                    <a:p>
                      <a:pPr>
                        <a:lnSpc>
                          <a:spcPct val="115000"/>
                        </a:lnSpc>
                        <a:spcAft>
                          <a:spcPts val="1000"/>
                        </a:spcAft>
                      </a:pPr>
                      <a:r>
                        <a:rPr lang="en-AU" sz="1100" dirty="0">
                          <a:latin typeface="Calibri"/>
                          <a:ea typeface="Calibri"/>
                          <a:cs typeface="Arial"/>
                        </a:rPr>
                        <a:t>Staff have researched, developed forms and letter templates in regards to managing tenancies , have utilised same in client induction, client tenancy management and tenancy / client correspondence </a:t>
                      </a:r>
                      <a:endParaRPr lang="en-AU" sz="1100" dirty="0">
                        <a:latin typeface="Calibri"/>
                        <a:ea typeface="Calibri"/>
                        <a:cs typeface="Times New Roman"/>
                      </a:endParaRPr>
                    </a:p>
                    <a:p>
                      <a:pPr>
                        <a:lnSpc>
                          <a:spcPct val="115000"/>
                        </a:lnSpc>
                        <a:spcAft>
                          <a:spcPts val="1000"/>
                        </a:spcAft>
                      </a:pPr>
                      <a:r>
                        <a:rPr lang="en-AU" sz="1100" dirty="0">
                          <a:latin typeface="Calibri"/>
                          <a:ea typeface="Calibri"/>
                          <a:cs typeface="Arial"/>
                        </a:rPr>
                        <a:t>Staff member enrolled In Cert IV Social Housing and attended first block    </a:t>
                      </a:r>
                      <a:endParaRPr lang="en-AU" sz="11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title"/>
          </p:nvPr>
        </p:nvSpPr>
        <p:spPr/>
        <p:txBody>
          <a:bodyPr/>
          <a:lstStyle/>
          <a:p>
            <a:pPr algn="l" eaLnBrk="1" hangingPunct="1"/>
            <a:r>
              <a:rPr lang="en-AU" b="1" dirty="0" smtClean="0">
                <a:solidFill>
                  <a:srgbClr val="002060"/>
                </a:solidFill>
              </a:rPr>
              <a:t>The Project – the benefits ...</a:t>
            </a:r>
          </a:p>
        </p:txBody>
      </p:sp>
      <p:pic>
        <p:nvPicPr>
          <p:cNvPr id="4" name="Picture 18" descr="Orana 09 105.jpg"/>
          <p:cNvPicPr>
            <a:picLocks noGrp="1" noChangeAspect="1"/>
          </p:cNvPicPr>
          <p:nvPr>
            <p:ph idx="1"/>
          </p:nvPr>
        </p:nvPicPr>
        <p:blipFill>
          <a:blip r:embed="rId2" cstate="print"/>
          <a:srcRect l="4230" r="2725" b="11429"/>
          <a:stretch>
            <a:fillRect/>
          </a:stretch>
        </p:blipFill>
        <p:spPr bwMode="auto">
          <a:xfrm>
            <a:off x="827584" y="1224623"/>
            <a:ext cx="7488832" cy="52771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weaving.jpg"/>
          <p:cNvPicPr>
            <a:picLocks noGrp="1" noChangeAspect="1"/>
          </p:cNvPicPr>
          <p:nvPr>
            <p:ph idx="1"/>
          </p:nvPr>
        </p:nvPicPr>
        <p:blipFill>
          <a:blip r:embed="rId2" cstate="print"/>
          <a:stretch>
            <a:fillRect/>
          </a:stretch>
        </p:blipFill>
        <p:spPr>
          <a:xfrm>
            <a:off x="665349" y="404664"/>
            <a:ext cx="7912203" cy="576064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kggodoo.jpg"/>
          <p:cNvPicPr>
            <a:picLocks noGrp="1" noChangeAspect="1"/>
          </p:cNvPicPr>
          <p:nvPr>
            <p:ph idx="1"/>
          </p:nvPr>
        </p:nvPicPr>
        <p:blipFill>
          <a:blip r:embed="rId2" cstate="print"/>
          <a:stretch>
            <a:fillRect/>
          </a:stretch>
        </p:blipFill>
        <p:spPr>
          <a:xfrm>
            <a:off x="539552" y="404664"/>
            <a:ext cx="8052750" cy="604867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p:txBody>
          <a:bodyPr/>
          <a:lstStyle/>
          <a:p>
            <a:pPr algn="l" eaLnBrk="1" hangingPunct="1"/>
            <a:r>
              <a:rPr lang="en-AU" b="1" dirty="0" smtClean="0">
                <a:solidFill>
                  <a:srgbClr val="002060"/>
                </a:solidFill>
              </a:rPr>
              <a:t>The Project – the learnings ...</a:t>
            </a:r>
          </a:p>
        </p:txBody>
      </p:sp>
      <p:pic>
        <p:nvPicPr>
          <p:cNvPr id="35842" name="Content Placeholder 5" descr="learning.jpg"/>
          <p:cNvPicPr>
            <a:picLocks noGrp="1" noChangeAspect="1"/>
          </p:cNvPicPr>
          <p:nvPr>
            <p:ph idx="1"/>
          </p:nvPr>
        </p:nvPicPr>
        <p:blipFill>
          <a:blip r:embed="rId2" cstate="print"/>
          <a:srcRect/>
          <a:stretch>
            <a:fillRect/>
          </a:stretch>
        </p:blipFill>
        <p:spPr>
          <a:xfrm>
            <a:off x="2195513" y="1476375"/>
            <a:ext cx="4824412" cy="484663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39552" y="476672"/>
          <a:ext cx="806489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liz teaching.jpg"/>
          <p:cNvPicPr>
            <a:picLocks noGrp="1" noChangeAspect="1"/>
          </p:cNvPicPr>
          <p:nvPr>
            <p:ph idx="1"/>
          </p:nvPr>
        </p:nvPicPr>
        <p:blipFill>
          <a:blip r:embed="rId2" cstate="print"/>
          <a:stretch>
            <a:fillRect/>
          </a:stretch>
        </p:blipFill>
        <p:spPr>
          <a:xfrm>
            <a:off x="755576" y="476672"/>
            <a:ext cx="7714082" cy="5904656"/>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00113" y="333375"/>
          <a:ext cx="7211144" cy="6126528"/>
        </p:xfrm>
        <a:graphic>
          <a:graphicData uri="http://schemas.openxmlformats.org/drawingml/2006/table">
            <a:tbl>
              <a:tblPr firstRow="1" bandRow="1">
                <a:tableStyleId>{5C22544A-7EE6-4342-B048-85BDC9FD1C3A}</a:tableStyleId>
              </a:tblPr>
              <a:tblGrid>
                <a:gridCol w="5624664"/>
                <a:gridCol w="1586480"/>
              </a:tblGrid>
              <a:tr h="457248">
                <a:tc>
                  <a:txBody>
                    <a:bodyPr/>
                    <a:lstStyle/>
                    <a:p>
                      <a:pPr lvl="1" algn="l"/>
                      <a:r>
                        <a:rPr lang="en-AU" sz="2400" dirty="0" smtClean="0">
                          <a:solidFill>
                            <a:schemeClr val="bg1"/>
                          </a:solidFill>
                        </a:rPr>
                        <a:t>Adult</a:t>
                      </a:r>
                      <a:r>
                        <a:rPr lang="en-AU" sz="2400" baseline="0" dirty="0" smtClean="0">
                          <a:solidFill>
                            <a:schemeClr val="bg1"/>
                          </a:solidFill>
                        </a:rPr>
                        <a:t> Learning Principles </a:t>
                      </a:r>
                      <a:endParaRPr lang="en-AU" sz="2400" dirty="0">
                        <a:solidFill>
                          <a:schemeClr val="bg1"/>
                        </a:solidFill>
                      </a:endParaRPr>
                    </a:p>
                  </a:txBody>
                  <a:tcPr/>
                </a:tc>
                <a:tc>
                  <a:txBody>
                    <a:bodyPr/>
                    <a:lstStyle/>
                    <a:p>
                      <a:r>
                        <a:rPr lang="en-AU" sz="2400" dirty="0" smtClean="0"/>
                        <a:t>Check</a:t>
                      </a:r>
                      <a:endParaRPr lang="en-AU" sz="2400" b="1" kern="1200" baseline="0" dirty="0" smtClean="0">
                        <a:solidFill>
                          <a:schemeClr val="bg1"/>
                        </a:solidFill>
                        <a:latin typeface="+mn-lt"/>
                        <a:ea typeface="+mn-ea"/>
                        <a:cs typeface="+mn-cs"/>
                      </a:endParaRPr>
                    </a:p>
                  </a:txBody>
                  <a:tcPr/>
                </a:tc>
              </a:tr>
              <a:tr h="88889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srgbClr val="002060"/>
                          </a:solidFill>
                          <a:effectLst/>
                          <a:uLnTx/>
                          <a:uFillTx/>
                          <a:latin typeface="+mn-lt"/>
                          <a:ea typeface="+mn-ea"/>
                          <a:cs typeface="+mn-cs"/>
                        </a:rPr>
                        <a:t>Adults bring life experiences and knowledge to learning experiences</a:t>
                      </a:r>
                      <a:endParaRPr lang="en-AU" sz="2400" dirty="0">
                        <a:solidFill>
                          <a:srgbClr val="002060"/>
                        </a:solidFill>
                      </a:endParaRPr>
                    </a:p>
                  </a:txBody>
                  <a:tcPr/>
                </a:tc>
                <a:tc>
                  <a:txBody>
                    <a:bodyPr/>
                    <a:lstStyle/>
                    <a:p>
                      <a:pPr lvl="1">
                        <a:buFont typeface="Wingdings" pitchFamily="2" charset="2"/>
                        <a:buChar char="ü"/>
                      </a:pPr>
                      <a:endParaRPr lang="en-AU" sz="3600" dirty="0" smtClean="0">
                        <a:solidFill>
                          <a:srgbClr val="002060"/>
                        </a:solidFill>
                      </a:endParaRPr>
                    </a:p>
                    <a:p>
                      <a:pPr lvl="1">
                        <a:buFont typeface="Wingdings" pitchFamily="2" charset="2"/>
                        <a:buChar char="ü"/>
                      </a:pPr>
                      <a:r>
                        <a:rPr lang="en-AU" sz="3600" baseline="0" dirty="0" smtClean="0">
                          <a:solidFill>
                            <a:srgbClr val="002060"/>
                          </a:solidFill>
                        </a:rPr>
                        <a:t> </a:t>
                      </a:r>
                      <a:endParaRPr lang="en-AU" sz="3600" dirty="0">
                        <a:solidFill>
                          <a:srgbClr val="002060"/>
                        </a:solidFill>
                      </a:endParaRPr>
                    </a:p>
                  </a:txBody>
                  <a:tcPr/>
                </a:tc>
              </a:tr>
              <a:tr h="61538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en-AU" sz="2400" b="1" kern="1200" dirty="0" smtClean="0">
                          <a:solidFill>
                            <a:srgbClr val="002060"/>
                          </a:solidFill>
                          <a:latin typeface="+mn-lt"/>
                          <a:ea typeface="+mn-ea"/>
                          <a:cs typeface="+mn-cs"/>
                        </a:rPr>
                        <a:t>Adults are goal oriented</a:t>
                      </a:r>
                    </a:p>
                    <a:p>
                      <a:pPr lvl="1" algn="l"/>
                      <a:endParaRPr lang="en-AU" sz="2400" dirty="0">
                        <a:solidFill>
                          <a:srgbClr val="002060"/>
                        </a:solidFill>
                      </a:endParaRPr>
                    </a:p>
                  </a:txBody>
                  <a:tcPr/>
                </a:tc>
                <a:tc>
                  <a:txBody>
                    <a:bodyPr/>
                    <a:lstStyle/>
                    <a:p>
                      <a:pPr lvl="1">
                        <a:buFont typeface="Wingdings" pitchFamily="2" charset="2"/>
                        <a:buChar char="ü"/>
                      </a:pPr>
                      <a:r>
                        <a:rPr lang="en-AU" sz="3600" dirty="0" smtClean="0">
                          <a:solidFill>
                            <a:srgbClr val="002060"/>
                          </a:solidFill>
                        </a:rPr>
                        <a:t> </a:t>
                      </a:r>
                      <a:endParaRPr lang="en-AU" sz="3600" dirty="0">
                        <a:solidFill>
                          <a:srgbClr val="002060"/>
                        </a:solidFill>
                      </a:endParaRPr>
                    </a:p>
                  </a:txBody>
                  <a:tcPr/>
                </a:tc>
              </a:tr>
              <a:tr h="61538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en-AU" sz="2400" b="1" kern="1200" dirty="0" smtClean="0">
                          <a:solidFill>
                            <a:srgbClr val="002060"/>
                          </a:solidFill>
                          <a:latin typeface="+mn-lt"/>
                          <a:ea typeface="+mn-ea"/>
                          <a:cs typeface="+mn-cs"/>
                        </a:rPr>
                        <a:t>Adults are relevancy oriented</a:t>
                      </a:r>
                    </a:p>
                    <a:p>
                      <a:pPr lvl="1" algn="l"/>
                      <a:endParaRPr lang="en-AU" sz="2400" dirty="0">
                        <a:solidFill>
                          <a:srgbClr val="002060"/>
                        </a:solidFill>
                      </a:endParaRPr>
                    </a:p>
                  </a:txBody>
                  <a:tcPr/>
                </a:tc>
                <a:tc>
                  <a:txBody>
                    <a:bodyPr/>
                    <a:lstStyle/>
                    <a:p>
                      <a:pPr lvl="1">
                        <a:buFont typeface="Wingdings" pitchFamily="2" charset="2"/>
                        <a:buChar char="ü"/>
                      </a:pPr>
                      <a:r>
                        <a:rPr lang="en-AU" sz="3600" dirty="0" smtClean="0">
                          <a:solidFill>
                            <a:srgbClr val="002060"/>
                          </a:solidFill>
                        </a:rPr>
                        <a:t> </a:t>
                      </a:r>
                      <a:endParaRPr lang="en-AU" sz="3600" dirty="0">
                        <a:solidFill>
                          <a:srgbClr val="002060"/>
                        </a:solidFill>
                      </a:endParaRPr>
                    </a:p>
                  </a:txBody>
                  <a:tcPr/>
                </a:tc>
              </a:tr>
              <a:tr h="61538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en-AU" sz="2400" b="1" kern="1200" dirty="0" smtClean="0">
                          <a:solidFill>
                            <a:srgbClr val="002060"/>
                          </a:solidFill>
                          <a:latin typeface="+mn-lt"/>
                          <a:ea typeface="+mn-ea"/>
                          <a:cs typeface="+mn-cs"/>
                        </a:rPr>
                        <a:t>Adults are practical</a:t>
                      </a:r>
                    </a:p>
                    <a:p>
                      <a:pPr lvl="1" algn="l"/>
                      <a:endParaRPr lang="en-AU" sz="2400" dirty="0">
                        <a:solidFill>
                          <a:srgbClr val="002060"/>
                        </a:solidFill>
                      </a:endParaRPr>
                    </a:p>
                  </a:txBody>
                  <a:tcPr/>
                </a:tc>
                <a:tc>
                  <a:txBody>
                    <a:bodyPr/>
                    <a:lstStyle/>
                    <a:p>
                      <a:pPr lvl="1">
                        <a:buFont typeface="Wingdings" pitchFamily="2" charset="2"/>
                        <a:buChar char="ü"/>
                      </a:pPr>
                      <a:r>
                        <a:rPr lang="en-AU" sz="3600" dirty="0" smtClean="0">
                          <a:solidFill>
                            <a:srgbClr val="002060"/>
                          </a:solidFill>
                        </a:rPr>
                        <a:t> </a:t>
                      </a:r>
                      <a:endParaRPr lang="en-AU" sz="3600" dirty="0">
                        <a:solidFill>
                          <a:srgbClr val="002060"/>
                        </a:solidFill>
                      </a:endParaRPr>
                    </a:p>
                  </a:txBody>
                  <a:tcPr/>
                </a:tc>
              </a:tr>
              <a:tr h="61538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en-AU" sz="2400" b="1" kern="1200" dirty="0" smtClean="0">
                          <a:solidFill>
                            <a:srgbClr val="002060"/>
                          </a:solidFill>
                          <a:latin typeface="+mn-lt"/>
                          <a:ea typeface="+mn-ea"/>
                          <a:cs typeface="+mn-cs"/>
                        </a:rPr>
                        <a:t>Adult learners like to be respected</a:t>
                      </a:r>
                    </a:p>
                    <a:p>
                      <a:pPr lvl="1" algn="l"/>
                      <a:endParaRPr lang="en-AU" sz="2400" dirty="0">
                        <a:solidFill>
                          <a:srgbClr val="002060"/>
                        </a:solidFill>
                      </a:endParaRPr>
                    </a:p>
                  </a:txBody>
                  <a:tcPr/>
                </a:tc>
                <a:tc>
                  <a:txBody>
                    <a:bodyPr/>
                    <a:lstStyle/>
                    <a:p>
                      <a:pPr lvl="1">
                        <a:buFont typeface="Wingdings" pitchFamily="2" charset="2"/>
                        <a:buChar char="ü"/>
                      </a:pPr>
                      <a:r>
                        <a:rPr lang="en-AU" sz="3600" dirty="0" smtClean="0">
                          <a:solidFill>
                            <a:srgbClr val="002060"/>
                          </a:solidFill>
                        </a:rPr>
                        <a:t> </a:t>
                      </a:r>
                      <a:endParaRPr lang="en-AU" sz="3600" dirty="0">
                        <a:solidFill>
                          <a:srgbClr val="002060"/>
                        </a:solidFill>
                      </a:endParaRPr>
                    </a:p>
                  </a:txBody>
                  <a:tcPr/>
                </a:tc>
              </a:tr>
              <a:tr h="888893">
                <a:tc>
                  <a:txBody>
                    <a:bodyPr/>
                    <a:lstStyle/>
                    <a:p>
                      <a:pPr lvl="1" algn="l"/>
                      <a:r>
                        <a:rPr lang="en-AU" sz="2400" b="1" kern="1200" dirty="0" smtClean="0">
                          <a:solidFill>
                            <a:srgbClr val="002060"/>
                          </a:solidFill>
                          <a:latin typeface="+mn-lt"/>
                          <a:ea typeface="+mn-ea"/>
                          <a:cs typeface="+mn-cs"/>
                        </a:rPr>
                        <a:t>Adults are internally motivated and self-directed</a:t>
                      </a:r>
                    </a:p>
                    <a:p>
                      <a:pPr lvl="1" algn="l"/>
                      <a:r>
                        <a:rPr lang="en-AU" sz="2400" b="1" kern="1200" dirty="0" smtClean="0">
                          <a:solidFill>
                            <a:srgbClr val="002060"/>
                          </a:solidFill>
                          <a:latin typeface="+mn-lt"/>
                          <a:ea typeface="+mn-ea"/>
                          <a:cs typeface="+mn-cs"/>
                        </a:rPr>
                        <a:t> </a:t>
                      </a:r>
                      <a:endParaRPr lang="en-AU" sz="2400" dirty="0" smtClean="0">
                        <a:solidFill>
                          <a:srgbClr val="002060"/>
                        </a:solidFill>
                      </a:endParaRPr>
                    </a:p>
                  </a:txBody>
                  <a:tcPr/>
                </a:tc>
                <a:tc>
                  <a:txBody>
                    <a:bodyPr/>
                    <a:lstStyle/>
                    <a:p>
                      <a:pPr lvl="1">
                        <a:buFont typeface="Wingdings" pitchFamily="2" charset="2"/>
                        <a:buChar char="ü"/>
                      </a:pPr>
                      <a:r>
                        <a:rPr lang="en-AU" sz="3600" dirty="0" smtClean="0">
                          <a:solidFill>
                            <a:srgbClr val="002060"/>
                          </a:solidFill>
                        </a:rPr>
                        <a:t> </a:t>
                      </a:r>
                      <a:endParaRPr lang="en-AU" sz="3600" dirty="0">
                        <a:solidFill>
                          <a:srgbClr val="002060"/>
                        </a:solidFill>
                      </a:endParaRP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76672"/>
          <a:ext cx="822960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1" name="TextBox 4"/>
          <p:cNvSpPr txBox="1">
            <a:spLocks noChangeArrowheads="1"/>
          </p:cNvSpPr>
          <p:nvPr/>
        </p:nvSpPr>
        <p:spPr bwMode="auto">
          <a:xfrm>
            <a:off x="755650" y="4365625"/>
            <a:ext cx="3384550" cy="1816100"/>
          </a:xfrm>
          <a:prstGeom prst="rect">
            <a:avLst/>
          </a:prstGeom>
          <a:noFill/>
          <a:ln w="9525">
            <a:noFill/>
            <a:miter lim="800000"/>
            <a:headEnd/>
            <a:tailEnd/>
          </a:ln>
        </p:spPr>
        <p:txBody>
          <a:bodyPr>
            <a:spAutoFit/>
          </a:bodyPr>
          <a:lstStyle/>
          <a:p>
            <a:r>
              <a:rPr lang="en-AU" sz="2800" b="1"/>
              <a:t>Learning via Feedback – leveraging the 10% + 70%</a:t>
            </a:r>
          </a:p>
        </p:txBody>
      </p:sp>
      <p:sp>
        <p:nvSpPr>
          <p:cNvPr id="37892" name="TextBox 5"/>
          <p:cNvSpPr txBox="1">
            <a:spLocks noChangeArrowheads="1"/>
          </p:cNvSpPr>
          <p:nvPr/>
        </p:nvSpPr>
        <p:spPr bwMode="auto">
          <a:xfrm>
            <a:off x="5724525" y="1989138"/>
            <a:ext cx="2303463" cy="954087"/>
          </a:xfrm>
          <a:prstGeom prst="rect">
            <a:avLst/>
          </a:prstGeom>
          <a:noFill/>
          <a:ln w="9525">
            <a:noFill/>
            <a:miter lim="800000"/>
            <a:headEnd/>
            <a:tailEnd/>
          </a:ln>
        </p:spPr>
        <p:txBody>
          <a:bodyPr>
            <a:spAutoFit/>
          </a:bodyPr>
          <a:lstStyle/>
          <a:p>
            <a:r>
              <a:rPr lang="en-AU" sz="2800" b="1"/>
              <a:t>Formal Training</a:t>
            </a:r>
          </a:p>
        </p:txBody>
      </p:sp>
      <p:sp>
        <p:nvSpPr>
          <p:cNvPr id="37893" name="TextBox 6"/>
          <p:cNvSpPr txBox="1">
            <a:spLocks noChangeArrowheads="1"/>
          </p:cNvSpPr>
          <p:nvPr/>
        </p:nvSpPr>
        <p:spPr bwMode="auto">
          <a:xfrm>
            <a:off x="7199313" y="4652963"/>
            <a:ext cx="1944687" cy="1385887"/>
          </a:xfrm>
          <a:prstGeom prst="rect">
            <a:avLst/>
          </a:prstGeom>
          <a:noFill/>
          <a:ln w="9525">
            <a:noFill/>
            <a:miter lim="800000"/>
            <a:headEnd/>
            <a:tailEnd/>
          </a:ln>
        </p:spPr>
        <p:txBody>
          <a:bodyPr>
            <a:spAutoFit/>
          </a:bodyPr>
          <a:lstStyle/>
          <a:p>
            <a:r>
              <a:rPr lang="en-AU" sz="2800" b="1"/>
              <a:t>On-the-job learning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ag.jpg"/>
          <p:cNvPicPr>
            <a:picLocks noChangeAspect="1"/>
          </p:cNvPicPr>
          <p:nvPr/>
        </p:nvPicPr>
        <p:blipFill>
          <a:blip r:embed="rId2" cstate="print"/>
          <a:stretch>
            <a:fillRect/>
          </a:stretch>
        </p:blipFill>
        <p:spPr>
          <a:xfrm>
            <a:off x="2195736" y="260648"/>
            <a:ext cx="4896544" cy="6192688"/>
          </a:xfrm>
          <a:prstGeom prst="rect">
            <a:avLst/>
          </a:prstGeom>
        </p:spPr>
      </p:pic>
      <p:sp>
        <p:nvSpPr>
          <p:cNvPr id="4" name="Title 3"/>
          <p:cNvSpPr>
            <a:spLocks noGrp="1"/>
          </p:cNvSpPr>
          <p:nvPr>
            <p:ph type="title"/>
          </p:nvPr>
        </p:nvSpPr>
        <p:spPr/>
        <p:txBody>
          <a:bodyPr/>
          <a:lstStyle/>
          <a:p>
            <a:endParaRPr lang="en-A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l" eaLnBrk="1" hangingPunct="1"/>
            <a:r>
              <a:rPr lang="en-AU" b="1" dirty="0" smtClean="0">
                <a:solidFill>
                  <a:srgbClr val="002060"/>
                </a:solidFill>
              </a:rPr>
              <a:t>Setting the scene ...</a:t>
            </a:r>
          </a:p>
        </p:txBody>
      </p:sp>
      <p:pic>
        <p:nvPicPr>
          <p:cNvPr id="4" name="Picture Placeholder 5"/>
          <p:cNvPicPr>
            <a:picLocks noGrp="1" noChangeAspect="1"/>
          </p:cNvPicPr>
          <p:nvPr>
            <p:ph idx="1"/>
          </p:nvPr>
        </p:nvPicPr>
        <p:blipFill>
          <a:blip r:embed="rId2" cstate="print"/>
          <a:stretch>
            <a:fillRect/>
          </a:stretch>
        </p:blipFill>
        <p:spPr>
          <a:xfrm>
            <a:off x="539552" y="1484784"/>
            <a:ext cx="7885750" cy="4680422"/>
          </a:xfrm>
          <a:prstGeom prst="rect">
            <a:avLst/>
          </a:prstGeom>
          <a:noFill/>
          <a:ln>
            <a:noFill/>
          </a:ln>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684213" y="620713"/>
            <a:ext cx="7775575" cy="5170646"/>
          </a:xfrm>
          <a:prstGeom prst="rect">
            <a:avLst/>
          </a:prstGeom>
        </p:spPr>
        <p:txBody>
          <a:bodyPr>
            <a:spAutoFit/>
          </a:bodyPr>
          <a:lstStyle/>
          <a:p>
            <a:pPr algn="ctr">
              <a:defRPr/>
            </a:pPr>
            <a:r>
              <a:rPr lang="en-AU" sz="6600" dirty="0" smtClean="0">
                <a:solidFill>
                  <a:srgbClr val="FFC000"/>
                </a:solidFill>
              </a:rPr>
              <a:t>Thank You</a:t>
            </a:r>
          </a:p>
          <a:p>
            <a:pPr algn="ctr">
              <a:defRPr/>
            </a:pPr>
            <a:endParaRPr lang="en-AU" sz="6600" dirty="0" smtClean="0">
              <a:solidFill>
                <a:srgbClr val="FFC000"/>
              </a:solidFill>
            </a:endParaRPr>
          </a:p>
          <a:p>
            <a:pPr algn="ctr">
              <a:defRPr/>
            </a:pPr>
            <a:endParaRPr lang="en-AU" sz="6600" dirty="0" smtClean="0">
              <a:solidFill>
                <a:srgbClr val="FFC000"/>
              </a:solidFill>
            </a:endParaRPr>
          </a:p>
          <a:p>
            <a:pPr algn="ctr">
              <a:defRPr/>
            </a:pPr>
            <a:r>
              <a:rPr lang="en-AU" sz="6600" dirty="0" smtClean="0">
                <a:solidFill>
                  <a:srgbClr val="FFC000"/>
                </a:solidFill>
              </a:rPr>
              <a:t>Questions, Comments?</a:t>
            </a:r>
            <a:endParaRPr lang="en-AU" sz="6600" dirty="0">
              <a:solidFill>
                <a:srgbClr val="FFC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lgn="l" eaLnBrk="1" hangingPunct="1"/>
            <a:r>
              <a:rPr lang="en-AU" b="1" dirty="0" smtClean="0">
                <a:solidFill>
                  <a:srgbClr val="002060"/>
                </a:solidFill>
              </a:rPr>
              <a:t>Complex, diverse, and dynamic</a:t>
            </a:r>
          </a:p>
        </p:txBody>
      </p:sp>
      <p:pic>
        <p:nvPicPr>
          <p:cNvPr id="17410" name="Picture 5" descr="http://www.businessblogshub.com/wp-content/uploads/2012/08/rope.jpg"/>
          <p:cNvPicPr>
            <a:picLocks noChangeAspect="1" noChangeArrowheads="1"/>
          </p:cNvPicPr>
          <p:nvPr/>
        </p:nvPicPr>
        <p:blipFill>
          <a:blip r:embed="rId2" cstate="print"/>
          <a:srcRect/>
          <a:stretch>
            <a:fillRect/>
          </a:stretch>
        </p:blipFill>
        <p:spPr bwMode="auto">
          <a:xfrm>
            <a:off x="539750" y="1285875"/>
            <a:ext cx="7920038" cy="516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2560" y="1412776"/>
            <a:ext cx="8229600" cy="720725"/>
          </a:xfrm>
        </p:spPr>
        <p:txBody>
          <a:bodyPr>
            <a:normAutofit fontScale="90000"/>
          </a:bodyPr>
          <a:lstStyle/>
          <a:p>
            <a:r>
              <a:rPr lang="en-AU" dirty="0" smtClean="0"/>
              <a:t>Insert map of TAFE Western with Dubbo Bourke Brewarrina Wilcannia Lightening Ridge Walgett</a:t>
            </a:r>
            <a:endParaRPr lang="en-AU" dirty="0"/>
          </a:p>
        </p:txBody>
      </p:sp>
      <p:grpSp>
        <p:nvGrpSpPr>
          <p:cNvPr id="3" name="Group 4"/>
          <p:cNvGrpSpPr>
            <a:grpSpLocks noChangeAspect="1"/>
          </p:cNvGrpSpPr>
          <p:nvPr/>
        </p:nvGrpSpPr>
        <p:grpSpPr bwMode="auto">
          <a:xfrm>
            <a:off x="827584" y="692696"/>
            <a:ext cx="7272338" cy="5394127"/>
            <a:chOff x="612" y="800"/>
            <a:chExt cx="4581" cy="3035"/>
          </a:xfrm>
        </p:grpSpPr>
        <p:sp>
          <p:nvSpPr>
            <p:cNvPr id="1027" name="AutoShape 3"/>
            <p:cNvSpPr>
              <a:spLocks noChangeAspect="1" noChangeArrowheads="1" noTextEdit="1"/>
            </p:cNvSpPr>
            <p:nvPr/>
          </p:nvSpPr>
          <p:spPr bwMode="auto">
            <a:xfrm>
              <a:off x="612" y="800"/>
              <a:ext cx="4581" cy="30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grpSp>
          <p:nvGrpSpPr>
            <p:cNvPr id="4" name="Group 205"/>
            <p:cNvGrpSpPr>
              <a:grpSpLocks/>
            </p:cNvGrpSpPr>
            <p:nvPr/>
          </p:nvGrpSpPr>
          <p:grpSpPr bwMode="auto">
            <a:xfrm>
              <a:off x="612" y="800"/>
              <a:ext cx="4581" cy="3035"/>
              <a:chOff x="612" y="800"/>
              <a:chExt cx="4581" cy="3035"/>
            </a:xfrm>
          </p:grpSpPr>
          <p:sp>
            <p:nvSpPr>
              <p:cNvPr id="1029" name="Rectangle 5"/>
              <p:cNvSpPr>
                <a:spLocks noChangeArrowheads="1"/>
              </p:cNvSpPr>
              <p:nvPr/>
            </p:nvSpPr>
            <p:spPr bwMode="auto">
              <a:xfrm>
                <a:off x="612" y="800"/>
                <a:ext cx="4581" cy="303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030" name="Freeform 6"/>
              <p:cNvSpPr>
                <a:spLocks/>
              </p:cNvSpPr>
              <p:nvPr/>
            </p:nvSpPr>
            <p:spPr bwMode="auto">
              <a:xfrm>
                <a:off x="616" y="810"/>
                <a:ext cx="4570" cy="3019"/>
              </a:xfrm>
              <a:custGeom>
                <a:avLst/>
                <a:gdLst/>
                <a:ahLst/>
                <a:cxnLst>
                  <a:cxn ang="0">
                    <a:pos x="3902" y="0"/>
                  </a:cxn>
                  <a:cxn ang="0">
                    <a:pos x="3963" y="462"/>
                  </a:cxn>
                  <a:cxn ang="0">
                    <a:pos x="3876" y="1306"/>
                  </a:cxn>
                  <a:cxn ang="0">
                    <a:pos x="3852" y="1514"/>
                  </a:cxn>
                  <a:cxn ang="0">
                    <a:pos x="4134" y="1455"/>
                  </a:cxn>
                  <a:cxn ang="0">
                    <a:pos x="4192" y="1900"/>
                  </a:cxn>
                  <a:cxn ang="0">
                    <a:pos x="4340" y="1963"/>
                  </a:cxn>
                  <a:cxn ang="0">
                    <a:pos x="4484" y="1978"/>
                  </a:cxn>
                  <a:cxn ang="0">
                    <a:pos x="4515" y="2347"/>
                  </a:cxn>
                  <a:cxn ang="0">
                    <a:pos x="4534" y="2545"/>
                  </a:cxn>
                  <a:cxn ang="0">
                    <a:pos x="4384" y="2761"/>
                  </a:cxn>
                  <a:cxn ang="0">
                    <a:pos x="4410" y="2907"/>
                  </a:cxn>
                  <a:cxn ang="0">
                    <a:pos x="3981" y="2875"/>
                  </a:cxn>
                  <a:cxn ang="0">
                    <a:pos x="3830" y="2829"/>
                  </a:cxn>
                  <a:cxn ang="0">
                    <a:pos x="3548" y="2868"/>
                  </a:cxn>
                  <a:cxn ang="0">
                    <a:pos x="3336" y="2883"/>
                  </a:cxn>
                  <a:cxn ang="0">
                    <a:pos x="3054" y="2617"/>
                  </a:cxn>
                  <a:cxn ang="0">
                    <a:pos x="2660" y="2322"/>
                  </a:cxn>
                  <a:cxn ang="0">
                    <a:pos x="2243" y="2304"/>
                  </a:cxn>
                  <a:cxn ang="0">
                    <a:pos x="1981" y="2092"/>
                  </a:cxn>
                  <a:cxn ang="0">
                    <a:pos x="1813" y="2281"/>
                  </a:cxn>
                  <a:cxn ang="0">
                    <a:pos x="1649" y="2439"/>
                  </a:cxn>
                  <a:cxn ang="0">
                    <a:pos x="1560" y="2322"/>
                  </a:cxn>
                  <a:cxn ang="0">
                    <a:pos x="1393" y="2363"/>
                  </a:cxn>
                  <a:cxn ang="0">
                    <a:pos x="1309" y="2193"/>
                  </a:cxn>
                  <a:cxn ang="0">
                    <a:pos x="1168" y="2141"/>
                  </a:cxn>
                  <a:cxn ang="0">
                    <a:pos x="932" y="2170"/>
                  </a:cxn>
                  <a:cxn ang="0">
                    <a:pos x="753" y="2264"/>
                  </a:cxn>
                  <a:cxn ang="0">
                    <a:pos x="644" y="2286"/>
                  </a:cxn>
                  <a:cxn ang="0">
                    <a:pos x="503" y="2338"/>
                  </a:cxn>
                  <a:cxn ang="0">
                    <a:pos x="297" y="2241"/>
                  </a:cxn>
                  <a:cxn ang="0">
                    <a:pos x="206" y="2468"/>
                  </a:cxn>
                  <a:cxn ang="0">
                    <a:pos x="0" y="0"/>
                  </a:cxn>
                </a:cxnLst>
                <a:rect l="0" t="0" r="r" b="b"/>
                <a:pathLst>
                  <a:path w="4570" h="3019">
                    <a:moveTo>
                      <a:pt x="0" y="0"/>
                    </a:moveTo>
                    <a:lnTo>
                      <a:pt x="3902" y="0"/>
                    </a:lnTo>
                    <a:lnTo>
                      <a:pt x="3754" y="322"/>
                    </a:lnTo>
                    <a:lnTo>
                      <a:pt x="3963" y="462"/>
                    </a:lnTo>
                    <a:lnTo>
                      <a:pt x="3773" y="994"/>
                    </a:lnTo>
                    <a:lnTo>
                      <a:pt x="3876" y="1306"/>
                    </a:lnTo>
                    <a:lnTo>
                      <a:pt x="3811" y="1424"/>
                    </a:lnTo>
                    <a:lnTo>
                      <a:pt x="3852" y="1514"/>
                    </a:lnTo>
                    <a:lnTo>
                      <a:pt x="4038" y="1514"/>
                    </a:lnTo>
                    <a:lnTo>
                      <a:pt x="4134" y="1455"/>
                    </a:lnTo>
                    <a:lnTo>
                      <a:pt x="4285" y="1519"/>
                    </a:lnTo>
                    <a:lnTo>
                      <a:pt x="4192" y="1900"/>
                    </a:lnTo>
                    <a:lnTo>
                      <a:pt x="4341" y="1895"/>
                    </a:lnTo>
                    <a:lnTo>
                      <a:pt x="4340" y="1963"/>
                    </a:lnTo>
                    <a:lnTo>
                      <a:pt x="4453" y="1932"/>
                    </a:lnTo>
                    <a:lnTo>
                      <a:pt x="4484" y="1978"/>
                    </a:lnTo>
                    <a:lnTo>
                      <a:pt x="4442" y="2111"/>
                    </a:lnTo>
                    <a:lnTo>
                      <a:pt x="4515" y="2347"/>
                    </a:lnTo>
                    <a:lnTo>
                      <a:pt x="4570" y="2375"/>
                    </a:lnTo>
                    <a:lnTo>
                      <a:pt x="4534" y="2545"/>
                    </a:lnTo>
                    <a:lnTo>
                      <a:pt x="4378" y="2668"/>
                    </a:lnTo>
                    <a:lnTo>
                      <a:pt x="4384" y="2761"/>
                    </a:lnTo>
                    <a:lnTo>
                      <a:pt x="4324" y="2861"/>
                    </a:lnTo>
                    <a:lnTo>
                      <a:pt x="4410" y="2907"/>
                    </a:lnTo>
                    <a:lnTo>
                      <a:pt x="4119" y="3019"/>
                    </a:lnTo>
                    <a:lnTo>
                      <a:pt x="3981" y="2875"/>
                    </a:lnTo>
                    <a:lnTo>
                      <a:pt x="3868" y="2875"/>
                    </a:lnTo>
                    <a:lnTo>
                      <a:pt x="3830" y="2829"/>
                    </a:lnTo>
                    <a:lnTo>
                      <a:pt x="3648" y="2906"/>
                    </a:lnTo>
                    <a:lnTo>
                      <a:pt x="3548" y="2868"/>
                    </a:lnTo>
                    <a:lnTo>
                      <a:pt x="3458" y="2943"/>
                    </a:lnTo>
                    <a:lnTo>
                      <a:pt x="3336" y="2883"/>
                    </a:lnTo>
                    <a:lnTo>
                      <a:pt x="3215" y="2951"/>
                    </a:lnTo>
                    <a:lnTo>
                      <a:pt x="3054" y="2617"/>
                    </a:lnTo>
                    <a:lnTo>
                      <a:pt x="2839" y="2485"/>
                    </a:lnTo>
                    <a:lnTo>
                      <a:pt x="2660" y="2322"/>
                    </a:lnTo>
                    <a:lnTo>
                      <a:pt x="2452" y="2297"/>
                    </a:lnTo>
                    <a:lnTo>
                      <a:pt x="2243" y="2304"/>
                    </a:lnTo>
                    <a:lnTo>
                      <a:pt x="2224" y="2106"/>
                    </a:lnTo>
                    <a:lnTo>
                      <a:pt x="1981" y="2092"/>
                    </a:lnTo>
                    <a:lnTo>
                      <a:pt x="1962" y="2281"/>
                    </a:lnTo>
                    <a:lnTo>
                      <a:pt x="1813" y="2281"/>
                    </a:lnTo>
                    <a:lnTo>
                      <a:pt x="1784" y="2378"/>
                    </a:lnTo>
                    <a:lnTo>
                      <a:pt x="1649" y="2439"/>
                    </a:lnTo>
                    <a:lnTo>
                      <a:pt x="1555" y="2399"/>
                    </a:lnTo>
                    <a:lnTo>
                      <a:pt x="1560" y="2322"/>
                    </a:lnTo>
                    <a:lnTo>
                      <a:pt x="1398" y="2295"/>
                    </a:lnTo>
                    <a:lnTo>
                      <a:pt x="1393" y="2363"/>
                    </a:lnTo>
                    <a:lnTo>
                      <a:pt x="1191" y="2321"/>
                    </a:lnTo>
                    <a:lnTo>
                      <a:pt x="1309" y="2193"/>
                    </a:lnTo>
                    <a:lnTo>
                      <a:pt x="1161" y="2185"/>
                    </a:lnTo>
                    <a:lnTo>
                      <a:pt x="1168" y="2141"/>
                    </a:lnTo>
                    <a:lnTo>
                      <a:pt x="980" y="2105"/>
                    </a:lnTo>
                    <a:lnTo>
                      <a:pt x="932" y="2170"/>
                    </a:lnTo>
                    <a:lnTo>
                      <a:pt x="762" y="2145"/>
                    </a:lnTo>
                    <a:lnTo>
                      <a:pt x="753" y="2264"/>
                    </a:lnTo>
                    <a:lnTo>
                      <a:pt x="679" y="2189"/>
                    </a:lnTo>
                    <a:lnTo>
                      <a:pt x="644" y="2286"/>
                    </a:lnTo>
                    <a:lnTo>
                      <a:pt x="525" y="2292"/>
                    </a:lnTo>
                    <a:lnTo>
                      <a:pt x="503" y="2338"/>
                    </a:lnTo>
                    <a:lnTo>
                      <a:pt x="286" y="2292"/>
                    </a:lnTo>
                    <a:lnTo>
                      <a:pt x="297" y="2241"/>
                    </a:lnTo>
                    <a:lnTo>
                      <a:pt x="206" y="2213"/>
                    </a:lnTo>
                    <a:lnTo>
                      <a:pt x="206" y="2468"/>
                    </a:lnTo>
                    <a:lnTo>
                      <a:pt x="0" y="2435"/>
                    </a:lnTo>
                    <a:lnTo>
                      <a:pt x="0" y="0"/>
                    </a:lnTo>
                    <a:close/>
                  </a:path>
                </a:pathLst>
              </a:custGeom>
              <a:solidFill>
                <a:srgbClr val="E5E5E5"/>
              </a:solidFill>
              <a:ln w="0">
                <a:solidFill>
                  <a:srgbClr val="E5E5E5"/>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1" name="Line 7"/>
              <p:cNvSpPr>
                <a:spLocks noChangeShapeType="1"/>
              </p:cNvSpPr>
              <p:nvPr/>
            </p:nvSpPr>
            <p:spPr bwMode="auto">
              <a:xfrm>
                <a:off x="616" y="803"/>
                <a:ext cx="1" cy="2442"/>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2" name="Line 8"/>
              <p:cNvSpPr>
                <a:spLocks noChangeShapeType="1"/>
              </p:cNvSpPr>
              <p:nvPr/>
            </p:nvSpPr>
            <p:spPr bwMode="auto">
              <a:xfrm>
                <a:off x="616" y="3245"/>
                <a:ext cx="206" cy="33"/>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3" name="Line 9"/>
              <p:cNvSpPr>
                <a:spLocks noChangeShapeType="1"/>
              </p:cNvSpPr>
              <p:nvPr/>
            </p:nvSpPr>
            <p:spPr bwMode="auto">
              <a:xfrm flipV="1">
                <a:off x="822" y="3023"/>
                <a:ext cx="1" cy="255"/>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4" name="Line 10"/>
              <p:cNvSpPr>
                <a:spLocks noChangeShapeType="1"/>
              </p:cNvSpPr>
              <p:nvPr/>
            </p:nvSpPr>
            <p:spPr bwMode="auto">
              <a:xfrm>
                <a:off x="822" y="3023"/>
                <a:ext cx="91" cy="2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5" name="Line 11"/>
              <p:cNvSpPr>
                <a:spLocks noChangeShapeType="1"/>
              </p:cNvSpPr>
              <p:nvPr/>
            </p:nvSpPr>
            <p:spPr bwMode="auto">
              <a:xfrm flipH="1">
                <a:off x="902" y="3051"/>
                <a:ext cx="11" cy="5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6" name="Line 12"/>
              <p:cNvSpPr>
                <a:spLocks noChangeShapeType="1"/>
              </p:cNvSpPr>
              <p:nvPr/>
            </p:nvSpPr>
            <p:spPr bwMode="auto">
              <a:xfrm>
                <a:off x="902" y="3102"/>
                <a:ext cx="217" cy="46"/>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7" name="Line 13"/>
              <p:cNvSpPr>
                <a:spLocks noChangeShapeType="1"/>
              </p:cNvSpPr>
              <p:nvPr/>
            </p:nvSpPr>
            <p:spPr bwMode="auto">
              <a:xfrm flipV="1">
                <a:off x="1119" y="3102"/>
                <a:ext cx="22" cy="46"/>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8" name="Line 14"/>
              <p:cNvSpPr>
                <a:spLocks noChangeShapeType="1"/>
              </p:cNvSpPr>
              <p:nvPr/>
            </p:nvSpPr>
            <p:spPr bwMode="auto">
              <a:xfrm flipV="1">
                <a:off x="1141" y="3096"/>
                <a:ext cx="119" cy="6"/>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9" name="Line 15"/>
              <p:cNvSpPr>
                <a:spLocks noChangeShapeType="1"/>
              </p:cNvSpPr>
              <p:nvPr/>
            </p:nvSpPr>
            <p:spPr bwMode="auto">
              <a:xfrm flipV="1">
                <a:off x="1260" y="2999"/>
                <a:ext cx="35" cy="97"/>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40" name="Line 16"/>
              <p:cNvSpPr>
                <a:spLocks noChangeShapeType="1"/>
              </p:cNvSpPr>
              <p:nvPr/>
            </p:nvSpPr>
            <p:spPr bwMode="auto">
              <a:xfrm>
                <a:off x="1295" y="2999"/>
                <a:ext cx="74" cy="75"/>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41" name="Line 17"/>
              <p:cNvSpPr>
                <a:spLocks noChangeShapeType="1"/>
              </p:cNvSpPr>
              <p:nvPr/>
            </p:nvSpPr>
            <p:spPr bwMode="auto">
              <a:xfrm flipV="1">
                <a:off x="1369" y="2955"/>
                <a:ext cx="9" cy="119"/>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42" name="Line 18"/>
              <p:cNvSpPr>
                <a:spLocks noChangeShapeType="1"/>
              </p:cNvSpPr>
              <p:nvPr/>
            </p:nvSpPr>
            <p:spPr bwMode="auto">
              <a:xfrm>
                <a:off x="1378" y="2955"/>
                <a:ext cx="170" cy="25"/>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43" name="Line 19"/>
              <p:cNvSpPr>
                <a:spLocks noChangeShapeType="1"/>
              </p:cNvSpPr>
              <p:nvPr/>
            </p:nvSpPr>
            <p:spPr bwMode="auto">
              <a:xfrm flipV="1">
                <a:off x="1548" y="2915"/>
                <a:ext cx="48" cy="65"/>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44" name="Line 20"/>
              <p:cNvSpPr>
                <a:spLocks noChangeShapeType="1"/>
              </p:cNvSpPr>
              <p:nvPr/>
            </p:nvSpPr>
            <p:spPr bwMode="auto">
              <a:xfrm>
                <a:off x="1596" y="2915"/>
                <a:ext cx="188" cy="36"/>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45" name="Line 21"/>
              <p:cNvSpPr>
                <a:spLocks noChangeShapeType="1"/>
              </p:cNvSpPr>
              <p:nvPr/>
            </p:nvSpPr>
            <p:spPr bwMode="auto">
              <a:xfrm flipH="1">
                <a:off x="1777" y="2951"/>
                <a:ext cx="7" cy="44"/>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46" name="Line 22"/>
              <p:cNvSpPr>
                <a:spLocks noChangeShapeType="1"/>
              </p:cNvSpPr>
              <p:nvPr/>
            </p:nvSpPr>
            <p:spPr bwMode="auto">
              <a:xfrm>
                <a:off x="1777" y="2995"/>
                <a:ext cx="148" cy="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47" name="Line 23"/>
              <p:cNvSpPr>
                <a:spLocks noChangeShapeType="1"/>
              </p:cNvSpPr>
              <p:nvPr/>
            </p:nvSpPr>
            <p:spPr bwMode="auto">
              <a:xfrm flipH="1">
                <a:off x="1807" y="3003"/>
                <a:ext cx="118" cy="12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48" name="Line 24"/>
              <p:cNvSpPr>
                <a:spLocks noChangeShapeType="1"/>
              </p:cNvSpPr>
              <p:nvPr/>
            </p:nvSpPr>
            <p:spPr bwMode="auto">
              <a:xfrm>
                <a:off x="1807" y="3131"/>
                <a:ext cx="202" cy="42"/>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49" name="Line 25"/>
              <p:cNvSpPr>
                <a:spLocks noChangeShapeType="1"/>
              </p:cNvSpPr>
              <p:nvPr/>
            </p:nvSpPr>
            <p:spPr bwMode="auto">
              <a:xfrm flipV="1">
                <a:off x="2009" y="3105"/>
                <a:ext cx="5" cy="6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50" name="Line 26"/>
              <p:cNvSpPr>
                <a:spLocks noChangeShapeType="1"/>
              </p:cNvSpPr>
              <p:nvPr/>
            </p:nvSpPr>
            <p:spPr bwMode="auto">
              <a:xfrm>
                <a:off x="2014" y="3105"/>
                <a:ext cx="162" cy="27"/>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51" name="Line 27"/>
              <p:cNvSpPr>
                <a:spLocks noChangeShapeType="1"/>
              </p:cNvSpPr>
              <p:nvPr/>
            </p:nvSpPr>
            <p:spPr bwMode="auto">
              <a:xfrm flipH="1">
                <a:off x="2171" y="3132"/>
                <a:ext cx="5" cy="77"/>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52" name="Line 28"/>
              <p:cNvSpPr>
                <a:spLocks noChangeShapeType="1"/>
              </p:cNvSpPr>
              <p:nvPr/>
            </p:nvSpPr>
            <p:spPr bwMode="auto">
              <a:xfrm>
                <a:off x="2171" y="3209"/>
                <a:ext cx="94" cy="40"/>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53" name="Line 29"/>
              <p:cNvSpPr>
                <a:spLocks noChangeShapeType="1"/>
              </p:cNvSpPr>
              <p:nvPr/>
            </p:nvSpPr>
            <p:spPr bwMode="auto">
              <a:xfrm flipV="1">
                <a:off x="2265" y="3188"/>
                <a:ext cx="135" cy="6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54" name="Line 30"/>
              <p:cNvSpPr>
                <a:spLocks noChangeShapeType="1"/>
              </p:cNvSpPr>
              <p:nvPr/>
            </p:nvSpPr>
            <p:spPr bwMode="auto">
              <a:xfrm flipV="1">
                <a:off x="2400" y="3091"/>
                <a:ext cx="29" cy="97"/>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55" name="Line 31"/>
              <p:cNvSpPr>
                <a:spLocks noChangeShapeType="1"/>
              </p:cNvSpPr>
              <p:nvPr/>
            </p:nvSpPr>
            <p:spPr bwMode="auto">
              <a:xfrm>
                <a:off x="2429" y="3091"/>
                <a:ext cx="149"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56" name="Line 32"/>
              <p:cNvSpPr>
                <a:spLocks noChangeShapeType="1"/>
              </p:cNvSpPr>
              <p:nvPr/>
            </p:nvSpPr>
            <p:spPr bwMode="auto">
              <a:xfrm flipV="1">
                <a:off x="2578" y="2902"/>
                <a:ext cx="19" cy="189"/>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57" name="Line 33"/>
              <p:cNvSpPr>
                <a:spLocks noChangeShapeType="1"/>
              </p:cNvSpPr>
              <p:nvPr/>
            </p:nvSpPr>
            <p:spPr bwMode="auto">
              <a:xfrm>
                <a:off x="2597" y="2902"/>
                <a:ext cx="243" cy="14"/>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58" name="Line 34"/>
              <p:cNvSpPr>
                <a:spLocks noChangeShapeType="1"/>
              </p:cNvSpPr>
              <p:nvPr/>
            </p:nvSpPr>
            <p:spPr bwMode="auto">
              <a:xfrm>
                <a:off x="2840" y="2916"/>
                <a:ext cx="19" cy="19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59" name="Line 35"/>
              <p:cNvSpPr>
                <a:spLocks noChangeShapeType="1"/>
              </p:cNvSpPr>
              <p:nvPr/>
            </p:nvSpPr>
            <p:spPr bwMode="auto">
              <a:xfrm flipV="1">
                <a:off x="2859" y="3107"/>
                <a:ext cx="209" cy="7"/>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60" name="Line 36"/>
              <p:cNvSpPr>
                <a:spLocks noChangeShapeType="1"/>
              </p:cNvSpPr>
              <p:nvPr/>
            </p:nvSpPr>
            <p:spPr bwMode="auto">
              <a:xfrm>
                <a:off x="3068" y="3107"/>
                <a:ext cx="208" cy="25"/>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61" name="Line 37"/>
              <p:cNvSpPr>
                <a:spLocks noChangeShapeType="1"/>
              </p:cNvSpPr>
              <p:nvPr/>
            </p:nvSpPr>
            <p:spPr bwMode="auto">
              <a:xfrm>
                <a:off x="3276" y="3132"/>
                <a:ext cx="179" cy="163"/>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62" name="Line 38"/>
              <p:cNvSpPr>
                <a:spLocks noChangeShapeType="1"/>
              </p:cNvSpPr>
              <p:nvPr/>
            </p:nvSpPr>
            <p:spPr bwMode="auto">
              <a:xfrm>
                <a:off x="3455" y="3295"/>
                <a:ext cx="215" cy="132"/>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63" name="Line 39"/>
              <p:cNvSpPr>
                <a:spLocks noChangeShapeType="1"/>
              </p:cNvSpPr>
              <p:nvPr/>
            </p:nvSpPr>
            <p:spPr bwMode="auto">
              <a:xfrm>
                <a:off x="3670" y="3427"/>
                <a:ext cx="161" cy="334"/>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64" name="Line 40"/>
              <p:cNvSpPr>
                <a:spLocks noChangeShapeType="1"/>
              </p:cNvSpPr>
              <p:nvPr/>
            </p:nvSpPr>
            <p:spPr bwMode="auto">
              <a:xfrm flipV="1">
                <a:off x="3831" y="3693"/>
                <a:ext cx="121" cy="6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65" name="Line 41"/>
              <p:cNvSpPr>
                <a:spLocks noChangeShapeType="1"/>
              </p:cNvSpPr>
              <p:nvPr/>
            </p:nvSpPr>
            <p:spPr bwMode="auto">
              <a:xfrm>
                <a:off x="3952" y="3693"/>
                <a:ext cx="122" cy="60"/>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66" name="Line 42"/>
              <p:cNvSpPr>
                <a:spLocks noChangeShapeType="1"/>
              </p:cNvSpPr>
              <p:nvPr/>
            </p:nvSpPr>
            <p:spPr bwMode="auto">
              <a:xfrm flipV="1">
                <a:off x="4074" y="3678"/>
                <a:ext cx="90" cy="75"/>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67" name="Line 43"/>
              <p:cNvSpPr>
                <a:spLocks noChangeShapeType="1"/>
              </p:cNvSpPr>
              <p:nvPr/>
            </p:nvSpPr>
            <p:spPr bwMode="auto">
              <a:xfrm>
                <a:off x="4164" y="3678"/>
                <a:ext cx="100" cy="3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68" name="Line 44"/>
              <p:cNvSpPr>
                <a:spLocks noChangeShapeType="1"/>
              </p:cNvSpPr>
              <p:nvPr/>
            </p:nvSpPr>
            <p:spPr bwMode="auto">
              <a:xfrm flipV="1">
                <a:off x="4264" y="3639"/>
                <a:ext cx="182" cy="77"/>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69" name="Line 45"/>
              <p:cNvSpPr>
                <a:spLocks noChangeShapeType="1"/>
              </p:cNvSpPr>
              <p:nvPr/>
            </p:nvSpPr>
            <p:spPr bwMode="auto">
              <a:xfrm>
                <a:off x="4446" y="3639"/>
                <a:ext cx="38" cy="46"/>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70" name="Line 46"/>
              <p:cNvSpPr>
                <a:spLocks noChangeShapeType="1"/>
              </p:cNvSpPr>
              <p:nvPr/>
            </p:nvSpPr>
            <p:spPr bwMode="auto">
              <a:xfrm>
                <a:off x="4484" y="3685"/>
                <a:ext cx="113"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71" name="Line 47"/>
              <p:cNvSpPr>
                <a:spLocks noChangeShapeType="1"/>
              </p:cNvSpPr>
              <p:nvPr/>
            </p:nvSpPr>
            <p:spPr bwMode="auto">
              <a:xfrm>
                <a:off x="4597" y="3685"/>
                <a:ext cx="138" cy="144"/>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72" name="Line 48"/>
              <p:cNvSpPr>
                <a:spLocks noChangeShapeType="1"/>
              </p:cNvSpPr>
              <p:nvPr/>
            </p:nvSpPr>
            <p:spPr bwMode="auto">
              <a:xfrm flipV="1">
                <a:off x="4735" y="3717"/>
                <a:ext cx="291" cy="112"/>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73" name="Line 49"/>
              <p:cNvSpPr>
                <a:spLocks noChangeShapeType="1"/>
              </p:cNvSpPr>
              <p:nvPr/>
            </p:nvSpPr>
            <p:spPr bwMode="auto">
              <a:xfrm flipH="1" flipV="1">
                <a:off x="4940" y="3671"/>
                <a:ext cx="86" cy="46"/>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74" name="Line 50"/>
              <p:cNvSpPr>
                <a:spLocks noChangeShapeType="1"/>
              </p:cNvSpPr>
              <p:nvPr/>
            </p:nvSpPr>
            <p:spPr bwMode="auto">
              <a:xfrm flipV="1">
                <a:off x="4940" y="3571"/>
                <a:ext cx="60" cy="100"/>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75" name="Line 51"/>
              <p:cNvSpPr>
                <a:spLocks noChangeShapeType="1"/>
              </p:cNvSpPr>
              <p:nvPr/>
            </p:nvSpPr>
            <p:spPr bwMode="auto">
              <a:xfrm flipH="1" flipV="1">
                <a:off x="4994" y="3478"/>
                <a:ext cx="6" cy="93"/>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76" name="Line 52"/>
              <p:cNvSpPr>
                <a:spLocks noChangeShapeType="1"/>
              </p:cNvSpPr>
              <p:nvPr/>
            </p:nvSpPr>
            <p:spPr bwMode="auto">
              <a:xfrm flipV="1">
                <a:off x="4994" y="3355"/>
                <a:ext cx="156" cy="123"/>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77" name="Line 53"/>
              <p:cNvSpPr>
                <a:spLocks noChangeShapeType="1"/>
              </p:cNvSpPr>
              <p:nvPr/>
            </p:nvSpPr>
            <p:spPr bwMode="auto">
              <a:xfrm flipV="1">
                <a:off x="5150" y="3185"/>
                <a:ext cx="36" cy="170"/>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78" name="Line 54"/>
              <p:cNvSpPr>
                <a:spLocks noChangeShapeType="1"/>
              </p:cNvSpPr>
              <p:nvPr/>
            </p:nvSpPr>
            <p:spPr bwMode="auto">
              <a:xfrm flipH="1" flipV="1">
                <a:off x="5131" y="3157"/>
                <a:ext cx="55" cy="2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79" name="Line 55"/>
              <p:cNvSpPr>
                <a:spLocks noChangeShapeType="1"/>
              </p:cNvSpPr>
              <p:nvPr/>
            </p:nvSpPr>
            <p:spPr bwMode="auto">
              <a:xfrm flipH="1" flipV="1">
                <a:off x="5058" y="2921"/>
                <a:ext cx="73" cy="236"/>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80" name="Line 56"/>
              <p:cNvSpPr>
                <a:spLocks noChangeShapeType="1"/>
              </p:cNvSpPr>
              <p:nvPr/>
            </p:nvSpPr>
            <p:spPr bwMode="auto">
              <a:xfrm flipV="1">
                <a:off x="5058" y="2788"/>
                <a:ext cx="42" cy="133"/>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81" name="Line 57"/>
              <p:cNvSpPr>
                <a:spLocks noChangeShapeType="1"/>
              </p:cNvSpPr>
              <p:nvPr/>
            </p:nvSpPr>
            <p:spPr bwMode="auto">
              <a:xfrm flipH="1" flipV="1">
                <a:off x="5069" y="2742"/>
                <a:ext cx="31" cy="46"/>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82" name="Line 58"/>
              <p:cNvSpPr>
                <a:spLocks noChangeShapeType="1"/>
              </p:cNvSpPr>
              <p:nvPr/>
            </p:nvSpPr>
            <p:spPr bwMode="auto">
              <a:xfrm flipH="1">
                <a:off x="4956" y="2742"/>
                <a:ext cx="113" cy="3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83" name="Line 59"/>
              <p:cNvSpPr>
                <a:spLocks noChangeShapeType="1"/>
              </p:cNvSpPr>
              <p:nvPr/>
            </p:nvSpPr>
            <p:spPr bwMode="auto">
              <a:xfrm flipV="1">
                <a:off x="4956" y="2705"/>
                <a:ext cx="1" cy="6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84" name="Line 60"/>
              <p:cNvSpPr>
                <a:spLocks noChangeShapeType="1"/>
              </p:cNvSpPr>
              <p:nvPr/>
            </p:nvSpPr>
            <p:spPr bwMode="auto">
              <a:xfrm flipH="1">
                <a:off x="4808" y="2705"/>
                <a:ext cx="149" cy="5"/>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85" name="Line 61"/>
              <p:cNvSpPr>
                <a:spLocks noChangeShapeType="1"/>
              </p:cNvSpPr>
              <p:nvPr/>
            </p:nvSpPr>
            <p:spPr bwMode="auto">
              <a:xfrm flipV="1">
                <a:off x="4808" y="2329"/>
                <a:ext cx="93" cy="38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86" name="Line 62"/>
              <p:cNvSpPr>
                <a:spLocks noChangeShapeType="1"/>
              </p:cNvSpPr>
              <p:nvPr/>
            </p:nvSpPr>
            <p:spPr bwMode="auto">
              <a:xfrm flipH="1" flipV="1">
                <a:off x="4750" y="2265"/>
                <a:ext cx="151" cy="64"/>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87" name="Line 63"/>
              <p:cNvSpPr>
                <a:spLocks noChangeShapeType="1"/>
              </p:cNvSpPr>
              <p:nvPr/>
            </p:nvSpPr>
            <p:spPr bwMode="auto">
              <a:xfrm flipH="1">
                <a:off x="4654" y="2265"/>
                <a:ext cx="96" cy="59"/>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88" name="Line 64"/>
              <p:cNvSpPr>
                <a:spLocks noChangeShapeType="1"/>
              </p:cNvSpPr>
              <p:nvPr/>
            </p:nvSpPr>
            <p:spPr bwMode="auto">
              <a:xfrm flipH="1">
                <a:off x="4468" y="2324"/>
                <a:ext cx="186"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89" name="Line 65"/>
              <p:cNvSpPr>
                <a:spLocks noChangeShapeType="1"/>
              </p:cNvSpPr>
              <p:nvPr/>
            </p:nvSpPr>
            <p:spPr bwMode="auto">
              <a:xfrm flipH="1" flipV="1">
                <a:off x="4427" y="2234"/>
                <a:ext cx="41" cy="90"/>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90" name="Line 66"/>
              <p:cNvSpPr>
                <a:spLocks noChangeShapeType="1"/>
              </p:cNvSpPr>
              <p:nvPr/>
            </p:nvSpPr>
            <p:spPr bwMode="auto">
              <a:xfrm flipV="1">
                <a:off x="4427" y="2116"/>
                <a:ext cx="65" cy="11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91" name="Line 67"/>
              <p:cNvSpPr>
                <a:spLocks noChangeShapeType="1"/>
              </p:cNvSpPr>
              <p:nvPr/>
            </p:nvSpPr>
            <p:spPr bwMode="auto">
              <a:xfrm flipH="1" flipV="1">
                <a:off x="4389" y="1804"/>
                <a:ext cx="103" cy="312"/>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92" name="Line 68"/>
              <p:cNvSpPr>
                <a:spLocks noChangeShapeType="1"/>
              </p:cNvSpPr>
              <p:nvPr/>
            </p:nvSpPr>
            <p:spPr bwMode="auto">
              <a:xfrm flipV="1">
                <a:off x="4389" y="1272"/>
                <a:ext cx="190" cy="532"/>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93" name="Line 69"/>
              <p:cNvSpPr>
                <a:spLocks noChangeShapeType="1"/>
              </p:cNvSpPr>
              <p:nvPr/>
            </p:nvSpPr>
            <p:spPr bwMode="auto">
              <a:xfrm flipH="1" flipV="1">
                <a:off x="4370" y="1132"/>
                <a:ext cx="209" cy="140"/>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94" name="Line 70"/>
              <p:cNvSpPr>
                <a:spLocks noChangeShapeType="1"/>
              </p:cNvSpPr>
              <p:nvPr/>
            </p:nvSpPr>
            <p:spPr bwMode="auto">
              <a:xfrm flipV="1">
                <a:off x="4370" y="810"/>
                <a:ext cx="148" cy="322"/>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95" name="Line 71"/>
              <p:cNvSpPr>
                <a:spLocks noChangeShapeType="1"/>
              </p:cNvSpPr>
              <p:nvPr/>
            </p:nvSpPr>
            <p:spPr bwMode="auto">
              <a:xfrm flipH="1">
                <a:off x="616" y="810"/>
                <a:ext cx="3902"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96" name="Line 72"/>
              <p:cNvSpPr>
                <a:spLocks noChangeShapeType="1"/>
              </p:cNvSpPr>
              <p:nvPr/>
            </p:nvSpPr>
            <p:spPr bwMode="auto">
              <a:xfrm flipH="1" flipV="1">
                <a:off x="919" y="2529"/>
                <a:ext cx="411" cy="9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97" name="Line 73"/>
              <p:cNvSpPr>
                <a:spLocks noChangeShapeType="1"/>
              </p:cNvSpPr>
              <p:nvPr/>
            </p:nvSpPr>
            <p:spPr bwMode="auto">
              <a:xfrm>
                <a:off x="4375" y="2338"/>
                <a:ext cx="16"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98" name="Line 74"/>
              <p:cNvSpPr>
                <a:spLocks noChangeShapeType="1"/>
              </p:cNvSpPr>
              <p:nvPr/>
            </p:nvSpPr>
            <p:spPr bwMode="auto">
              <a:xfrm>
                <a:off x="4391" y="2340"/>
                <a:ext cx="11"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99" name="Line 75"/>
              <p:cNvSpPr>
                <a:spLocks noChangeShapeType="1"/>
              </p:cNvSpPr>
              <p:nvPr/>
            </p:nvSpPr>
            <p:spPr bwMode="auto">
              <a:xfrm>
                <a:off x="4402" y="2347"/>
                <a:ext cx="8"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00" name="Line 76"/>
              <p:cNvSpPr>
                <a:spLocks noChangeShapeType="1"/>
              </p:cNvSpPr>
              <p:nvPr/>
            </p:nvSpPr>
            <p:spPr bwMode="auto">
              <a:xfrm>
                <a:off x="4410" y="2356"/>
                <a:ext cx="7"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01" name="Line 77"/>
              <p:cNvSpPr>
                <a:spLocks noChangeShapeType="1"/>
              </p:cNvSpPr>
              <p:nvPr/>
            </p:nvSpPr>
            <p:spPr bwMode="auto">
              <a:xfrm>
                <a:off x="4417" y="2367"/>
                <a:ext cx="8"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02" name="Line 78"/>
              <p:cNvSpPr>
                <a:spLocks noChangeShapeType="1"/>
              </p:cNvSpPr>
              <p:nvPr/>
            </p:nvSpPr>
            <p:spPr bwMode="auto">
              <a:xfrm>
                <a:off x="4425" y="2379"/>
                <a:ext cx="11"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03" name="Line 79"/>
              <p:cNvSpPr>
                <a:spLocks noChangeShapeType="1"/>
              </p:cNvSpPr>
              <p:nvPr/>
            </p:nvSpPr>
            <p:spPr bwMode="auto">
              <a:xfrm>
                <a:off x="4436" y="2388"/>
                <a:ext cx="18"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04" name="Line 80"/>
              <p:cNvSpPr>
                <a:spLocks noChangeShapeType="1"/>
              </p:cNvSpPr>
              <p:nvPr/>
            </p:nvSpPr>
            <p:spPr bwMode="auto">
              <a:xfrm>
                <a:off x="4454" y="2399"/>
                <a:ext cx="19"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05" name="Line 81"/>
              <p:cNvSpPr>
                <a:spLocks noChangeShapeType="1"/>
              </p:cNvSpPr>
              <p:nvPr/>
            </p:nvSpPr>
            <p:spPr bwMode="auto">
              <a:xfrm>
                <a:off x="4473" y="2406"/>
                <a:ext cx="19"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06" name="Line 82"/>
              <p:cNvSpPr>
                <a:spLocks noChangeShapeType="1"/>
              </p:cNvSpPr>
              <p:nvPr/>
            </p:nvSpPr>
            <p:spPr bwMode="auto">
              <a:xfrm>
                <a:off x="4492" y="2409"/>
                <a:ext cx="19"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07" name="Line 83"/>
              <p:cNvSpPr>
                <a:spLocks noChangeShapeType="1"/>
              </p:cNvSpPr>
              <p:nvPr/>
            </p:nvSpPr>
            <p:spPr bwMode="auto">
              <a:xfrm>
                <a:off x="4511" y="2411"/>
                <a:ext cx="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08" name="Line 84"/>
              <p:cNvSpPr>
                <a:spLocks noChangeShapeType="1"/>
              </p:cNvSpPr>
              <p:nvPr/>
            </p:nvSpPr>
            <p:spPr bwMode="auto">
              <a:xfrm>
                <a:off x="4517" y="2411"/>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09" name="Line 85"/>
              <p:cNvSpPr>
                <a:spLocks noChangeShapeType="1"/>
              </p:cNvSpPr>
              <p:nvPr/>
            </p:nvSpPr>
            <p:spPr bwMode="auto">
              <a:xfrm flipV="1">
                <a:off x="4521" y="2409"/>
                <a:ext cx="4"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10" name="Line 86"/>
              <p:cNvSpPr>
                <a:spLocks noChangeShapeType="1"/>
              </p:cNvSpPr>
              <p:nvPr/>
            </p:nvSpPr>
            <p:spPr bwMode="auto">
              <a:xfrm>
                <a:off x="4525" y="2409"/>
                <a:ext cx="6"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11" name="Line 87"/>
              <p:cNvSpPr>
                <a:spLocks noChangeShapeType="1"/>
              </p:cNvSpPr>
              <p:nvPr/>
            </p:nvSpPr>
            <p:spPr bwMode="auto">
              <a:xfrm>
                <a:off x="4531" y="2411"/>
                <a:ext cx="11"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12" name="Line 88"/>
              <p:cNvSpPr>
                <a:spLocks noChangeShapeType="1"/>
              </p:cNvSpPr>
              <p:nvPr/>
            </p:nvSpPr>
            <p:spPr bwMode="auto">
              <a:xfrm>
                <a:off x="4542" y="2416"/>
                <a:ext cx="12"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13" name="Line 89"/>
              <p:cNvSpPr>
                <a:spLocks noChangeShapeType="1"/>
              </p:cNvSpPr>
              <p:nvPr/>
            </p:nvSpPr>
            <p:spPr bwMode="auto">
              <a:xfrm>
                <a:off x="4554" y="2422"/>
                <a:ext cx="1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14" name="Line 90"/>
              <p:cNvSpPr>
                <a:spLocks noChangeShapeType="1"/>
              </p:cNvSpPr>
              <p:nvPr/>
            </p:nvSpPr>
            <p:spPr bwMode="auto">
              <a:xfrm flipV="1">
                <a:off x="4567" y="2420"/>
                <a:ext cx="12"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15" name="Line 91"/>
              <p:cNvSpPr>
                <a:spLocks noChangeShapeType="1"/>
              </p:cNvSpPr>
              <p:nvPr/>
            </p:nvSpPr>
            <p:spPr bwMode="auto">
              <a:xfrm flipV="1">
                <a:off x="4579" y="2415"/>
                <a:ext cx="13"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16" name="Line 92"/>
              <p:cNvSpPr>
                <a:spLocks noChangeShapeType="1"/>
              </p:cNvSpPr>
              <p:nvPr/>
            </p:nvSpPr>
            <p:spPr bwMode="auto">
              <a:xfrm flipV="1">
                <a:off x="4592" y="2412"/>
                <a:ext cx="12"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17" name="Line 93"/>
              <p:cNvSpPr>
                <a:spLocks noChangeShapeType="1"/>
              </p:cNvSpPr>
              <p:nvPr/>
            </p:nvSpPr>
            <p:spPr bwMode="auto">
              <a:xfrm>
                <a:off x="4604" y="2412"/>
                <a:ext cx="1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18" name="Line 94"/>
              <p:cNvSpPr>
                <a:spLocks noChangeShapeType="1"/>
              </p:cNvSpPr>
              <p:nvPr/>
            </p:nvSpPr>
            <p:spPr bwMode="auto">
              <a:xfrm>
                <a:off x="4622" y="2413"/>
                <a:ext cx="19"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19" name="Line 95"/>
              <p:cNvSpPr>
                <a:spLocks noChangeShapeType="1"/>
              </p:cNvSpPr>
              <p:nvPr/>
            </p:nvSpPr>
            <p:spPr bwMode="auto">
              <a:xfrm>
                <a:off x="4641" y="2422"/>
                <a:ext cx="15"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20" name="Line 96"/>
              <p:cNvSpPr>
                <a:spLocks noChangeShapeType="1"/>
              </p:cNvSpPr>
              <p:nvPr/>
            </p:nvSpPr>
            <p:spPr bwMode="auto">
              <a:xfrm>
                <a:off x="4656" y="2433"/>
                <a:ext cx="15"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21" name="Line 97"/>
              <p:cNvSpPr>
                <a:spLocks noChangeShapeType="1"/>
              </p:cNvSpPr>
              <p:nvPr/>
            </p:nvSpPr>
            <p:spPr bwMode="auto">
              <a:xfrm>
                <a:off x="4671" y="2447"/>
                <a:ext cx="11"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22" name="Line 98"/>
              <p:cNvSpPr>
                <a:spLocks noChangeShapeType="1"/>
              </p:cNvSpPr>
              <p:nvPr/>
            </p:nvSpPr>
            <p:spPr bwMode="auto">
              <a:xfrm>
                <a:off x="4682" y="2459"/>
                <a:ext cx="8"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23" name="Line 99"/>
              <p:cNvSpPr>
                <a:spLocks noChangeShapeType="1"/>
              </p:cNvSpPr>
              <p:nvPr/>
            </p:nvSpPr>
            <p:spPr bwMode="auto">
              <a:xfrm>
                <a:off x="4690" y="2469"/>
                <a:ext cx="3"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24" name="Line 100"/>
              <p:cNvSpPr>
                <a:spLocks noChangeShapeType="1"/>
              </p:cNvSpPr>
              <p:nvPr/>
            </p:nvSpPr>
            <p:spPr bwMode="auto">
              <a:xfrm>
                <a:off x="4693" y="2477"/>
                <a:ext cx="3"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25" name="Line 101"/>
              <p:cNvSpPr>
                <a:spLocks noChangeShapeType="1"/>
              </p:cNvSpPr>
              <p:nvPr/>
            </p:nvSpPr>
            <p:spPr bwMode="auto">
              <a:xfrm>
                <a:off x="4696" y="2485"/>
                <a:ext cx="4"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26" name="Line 102"/>
              <p:cNvSpPr>
                <a:spLocks noChangeShapeType="1"/>
              </p:cNvSpPr>
              <p:nvPr/>
            </p:nvSpPr>
            <p:spPr bwMode="auto">
              <a:xfrm>
                <a:off x="4700" y="2495"/>
                <a:ext cx="6"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27" name="Line 103"/>
              <p:cNvSpPr>
                <a:spLocks noChangeShapeType="1"/>
              </p:cNvSpPr>
              <p:nvPr/>
            </p:nvSpPr>
            <p:spPr bwMode="auto">
              <a:xfrm>
                <a:off x="4706" y="2501"/>
                <a:ext cx="7"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28" name="Line 104"/>
              <p:cNvSpPr>
                <a:spLocks noChangeShapeType="1"/>
              </p:cNvSpPr>
              <p:nvPr/>
            </p:nvSpPr>
            <p:spPr bwMode="auto">
              <a:xfrm>
                <a:off x="4713" y="2506"/>
                <a:ext cx="5"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29" name="Line 105"/>
              <p:cNvSpPr>
                <a:spLocks noChangeShapeType="1"/>
              </p:cNvSpPr>
              <p:nvPr/>
            </p:nvSpPr>
            <p:spPr bwMode="auto">
              <a:xfrm>
                <a:off x="4718" y="2512"/>
                <a:ext cx="3"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30" name="Line 106"/>
              <p:cNvSpPr>
                <a:spLocks noChangeShapeType="1"/>
              </p:cNvSpPr>
              <p:nvPr/>
            </p:nvSpPr>
            <p:spPr bwMode="auto">
              <a:xfrm flipH="1" flipV="1">
                <a:off x="4981" y="3316"/>
                <a:ext cx="1"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31" name="Line 107"/>
              <p:cNvSpPr>
                <a:spLocks noChangeShapeType="1"/>
              </p:cNvSpPr>
              <p:nvPr/>
            </p:nvSpPr>
            <p:spPr bwMode="auto">
              <a:xfrm flipH="1" flipV="1">
                <a:off x="4975" y="3309"/>
                <a:ext cx="6"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32" name="Line 108"/>
              <p:cNvSpPr>
                <a:spLocks noChangeShapeType="1"/>
              </p:cNvSpPr>
              <p:nvPr/>
            </p:nvSpPr>
            <p:spPr bwMode="auto">
              <a:xfrm flipH="1" flipV="1">
                <a:off x="4968" y="3302"/>
                <a:ext cx="7"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33" name="Line 109"/>
              <p:cNvSpPr>
                <a:spLocks noChangeShapeType="1"/>
              </p:cNvSpPr>
              <p:nvPr/>
            </p:nvSpPr>
            <p:spPr bwMode="auto">
              <a:xfrm flipH="1" flipV="1">
                <a:off x="4961" y="3294"/>
                <a:ext cx="7"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34" name="Line 110"/>
              <p:cNvSpPr>
                <a:spLocks noChangeShapeType="1"/>
              </p:cNvSpPr>
              <p:nvPr/>
            </p:nvSpPr>
            <p:spPr bwMode="auto">
              <a:xfrm flipH="1" flipV="1">
                <a:off x="4956" y="3281"/>
                <a:ext cx="5"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35" name="Line 111"/>
              <p:cNvSpPr>
                <a:spLocks noChangeShapeType="1"/>
              </p:cNvSpPr>
              <p:nvPr/>
            </p:nvSpPr>
            <p:spPr bwMode="auto">
              <a:xfrm flipH="1" flipV="1">
                <a:off x="4953" y="3267"/>
                <a:ext cx="3"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36" name="Line 112"/>
              <p:cNvSpPr>
                <a:spLocks noChangeShapeType="1"/>
              </p:cNvSpPr>
              <p:nvPr/>
            </p:nvSpPr>
            <p:spPr bwMode="auto">
              <a:xfrm flipH="1" flipV="1">
                <a:off x="4950" y="3253"/>
                <a:ext cx="3"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37" name="Line 113"/>
              <p:cNvSpPr>
                <a:spLocks noChangeShapeType="1"/>
              </p:cNvSpPr>
              <p:nvPr/>
            </p:nvSpPr>
            <p:spPr bwMode="auto">
              <a:xfrm flipH="1" flipV="1">
                <a:off x="4949" y="3235"/>
                <a:ext cx="1"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38" name="Line 114"/>
              <p:cNvSpPr>
                <a:spLocks noChangeShapeType="1"/>
              </p:cNvSpPr>
              <p:nvPr/>
            </p:nvSpPr>
            <p:spPr bwMode="auto">
              <a:xfrm flipH="1" flipV="1">
                <a:off x="4946" y="3219"/>
                <a:ext cx="3"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39" name="Line 115"/>
              <p:cNvSpPr>
                <a:spLocks noChangeShapeType="1"/>
              </p:cNvSpPr>
              <p:nvPr/>
            </p:nvSpPr>
            <p:spPr bwMode="auto">
              <a:xfrm flipH="1" flipV="1">
                <a:off x="4940" y="3201"/>
                <a:ext cx="6"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40" name="Line 116"/>
              <p:cNvSpPr>
                <a:spLocks noChangeShapeType="1"/>
              </p:cNvSpPr>
              <p:nvPr/>
            </p:nvSpPr>
            <p:spPr bwMode="auto">
              <a:xfrm flipH="1" flipV="1">
                <a:off x="4933" y="3192"/>
                <a:ext cx="7"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41" name="Line 117"/>
              <p:cNvSpPr>
                <a:spLocks noChangeShapeType="1"/>
              </p:cNvSpPr>
              <p:nvPr/>
            </p:nvSpPr>
            <p:spPr bwMode="auto">
              <a:xfrm flipH="1" flipV="1">
                <a:off x="4925" y="3184"/>
                <a:ext cx="8"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42" name="Line 118"/>
              <p:cNvSpPr>
                <a:spLocks noChangeShapeType="1"/>
              </p:cNvSpPr>
              <p:nvPr/>
            </p:nvSpPr>
            <p:spPr bwMode="auto">
              <a:xfrm flipH="1" flipV="1">
                <a:off x="4920" y="3176"/>
                <a:ext cx="5"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43" name="Line 119"/>
              <p:cNvSpPr>
                <a:spLocks noChangeShapeType="1"/>
              </p:cNvSpPr>
              <p:nvPr/>
            </p:nvSpPr>
            <p:spPr bwMode="auto">
              <a:xfrm flipH="1" flipV="1">
                <a:off x="4918" y="3171"/>
                <a:ext cx="2"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44" name="Line 120"/>
              <p:cNvSpPr>
                <a:spLocks noChangeShapeType="1"/>
              </p:cNvSpPr>
              <p:nvPr/>
            </p:nvSpPr>
            <p:spPr bwMode="auto">
              <a:xfrm flipV="1">
                <a:off x="4918" y="3167"/>
                <a:ext cx="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45" name="Line 121"/>
              <p:cNvSpPr>
                <a:spLocks noChangeShapeType="1"/>
              </p:cNvSpPr>
              <p:nvPr/>
            </p:nvSpPr>
            <p:spPr bwMode="auto">
              <a:xfrm flipV="1">
                <a:off x="4918" y="3163"/>
                <a:ext cx="2"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46" name="Line 122"/>
              <p:cNvSpPr>
                <a:spLocks noChangeShapeType="1"/>
              </p:cNvSpPr>
              <p:nvPr/>
            </p:nvSpPr>
            <p:spPr bwMode="auto">
              <a:xfrm flipV="1">
                <a:off x="4920" y="3159"/>
                <a:ext cx="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47" name="Line 123"/>
              <p:cNvSpPr>
                <a:spLocks noChangeShapeType="1"/>
              </p:cNvSpPr>
              <p:nvPr/>
            </p:nvSpPr>
            <p:spPr bwMode="auto">
              <a:xfrm flipV="1">
                <a:off x="4920" y="3155"/>
                <a:ext cx="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48" name="Line 124"/>
              <p:cNvSpPr>
                <a:spLocks noChangeShapeType="1"/>
              </p:cNvSpPr>
              <p:nvPr/>
            </p:nvSpPr>
            <p:spPr bwMode="auto">
              <a:xfrm flipH="1" flipV="1">
                <a:off x="4914" y="3145"/>
                <a:ext cx="6"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49" name="Line 125"/>
              <p:cNvSpPr>
                <a:spLocks noChangeShapeType="1"/>
              </p:cNvSpPr>
              <p:nvPr/>
            </p:nvSpPr>
            <p:spPr bwMode="auto">
              <a:xfrm flipH="1" flipV="1">
                <a:off x="4907" y="3138"/>
                <a:ext cx="7"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50" name="Line 126"/>
              <p:cNvSpPr>
                <a:spLocks noChangeShapeType="1"/>
              </p:cNvSpPr>
              <p:nvPr/>
            </p:nvSpPr>
            <p:spPr bwMode="auto">
              <a:xfrm flipH="1" flipV="1">
                <a:off x="4900" y="3130"/>
                <a:ext cx="7"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51" name="Line 127"/>
              <p:cNvSpPr>
                <a:spLocks noChangeShapeType="1"/>
              </p:cNvSpPr>
              <p:nvPr/>
            </p:nvSpPr>
            <p:spPr bwMode="auto">
              <a:xfrm flipH="1" flipV="1">
                <a:off x="4897" y="3124"/>
                <a:ext cx="3"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52" name="Line 128"/>
              <p:cNvSpPr>
                <a:spLocks noChangeShapeType="1"/>
              </p:cNvSpPr>
              <p:nvPr/>
            </p:nvSpPr>
            <p:spPr bwMode="auto">
              <a:xfrm flipH="1" flipV="1">
                <a:off x="4895" y="3119"/>
                <a:ext cx="2"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53" name="Line 129"/>
              <p:cNvSpPr>
                <a:spLocks noChangeShapeType="1"/>
              </p:cNvSpPr>
              <p:nvPr/>
            </p:nvSpPr>
            <p:spPr bwMode="auto">
              <a:xfrm flipH="1" flipV="1">
                <a:off x="4892" y="3113"/>
                <a:ext cx="3"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54" name="Line 130"/>
              <p:cNvSpPr>
                <a:spLocks noChangeShapeType="1"/>
              </p:cNvSpPr>
              <p:nvPr/>
            </p:nvSpPr>
            <p:spPr bwMode="auto">
              <a:xfrm flipH="1" flipV="1">
                <a:off x="4889" y="3109"/>
                <a:ext cx="3"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55" name="Line 131"/>
              <p:cNvSpPr>
                <a:spLocks noChangeShapeType="1"/>
              </p:cNvSpPr>
              <p:nvPr/>
            </p:nvSpPr>
            <p:spPr bwMode="auto">
              <a:xfrm flipH="1" flipV="1">
                <a:off x="4882" y="3101"/>
                <a:ext cx="7"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56" name="Line 132"/>
              <p:cNvSpPr>
                <a:spLocks noChangeShapeType="1"/>
              </p:cNvSpPr>
              <p:nvPr/>
            </p:nvSpPr>
            <p:spPr bwMode="auto">
              <a:xfrm flipH="1" flipV="1">
                <a:off x="4875" y="3095"/>
                <a:ext cx="7"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57" name="Line 133"/>
              <p:cNvSpPr>
                <a:spLocks noChangeShapeType="1"/>
              </p:cNvSpPr>
              <p:nvPr/>
            </p:nvSpPr>
            <p:spPr bwMode="auto">
              <a:xfrm flipH="1" flipV="1">
                <a:off x="4870" y="3088"/>
                <a:ext cx="5"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58" name="Line 134"/>
              <p:cNvSpPr>
                <a:spLocks noChangeShapeType="1"/>
              </p:cNvSpPr>
              <p:nvPr/>
            </p:nvSpPr>
            <p:spPr bwMode="auto">
              <a:xfrm flipH="1" flipV="1">
                <a:off x="4867" y="3077"/>
                <a:ext cx="3"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59" name="Line 135"/>
              <p:cNvSpPr>
                <a:spLocks noChangeShapeType="1"/>
              </p:cNvSpPr>
              <p:nvPr/>
            </p:nvSpPr>
            <p:spPr bwMode="auto">
              <a:xfrm flipV="1">
                <a:off x="4867" y="3066"/>
                <a:ext cx="1"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60" name="Line 136"/>
              <p:cNvSpPr>
                <a:spLocks noChangeShapeType="1"/>
              </p:cNvSpPr>
              <p:nvPr/>
            </p:nvSpPr>
            <p:spPr bwMode="auto">
              <a:xfrm flipH="1" flipV="1">
                <a:off x="4865" y="3058"/>
                <a:ext cx="2"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61" name="Line 137"/>
              <p:cNvSpPr>
                <a:spLocks noChangeShapeType="1"/>
              </p:cNvSpPr>
              <p:nvPr/>
            </p:nvSpPr>
            <p:spPr bwMode="auto">
              <a:xfrm flipH="1" flipV="1">
                <a:off x="4864" y="3049"/>
                <a:ext cx="1"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62" name="Line 138"/>
              <p:cNvSpPr>
                <a:spLocks noChangeShapeType="1"/>
              </p:cNvSpPr>
              <p:nvPr/>
            </p:nvSpPr>
            <p:spPr bwMode="auto">
              <a:xfrm flipH="1" flipV="1">
                <a:off x="4858" y="3039"/>
                <a:ext cx="6"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63" name="Line 139"/>
              <p:cNvSpPr>
                <a:spLocks noChangeShapeType="1"/>
              </p:cNvSpPr>
              <p:nvPr/>
            </p:nvSpPr>
            <p:spPr bwMode="auto">
              <a:xfrm flipH="1" flipV="1">
                <a:off x="4850" y="3020"/>
                <a:ext cx="8" cy="1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64" name="Line 140"/>
              <p:cNvSpPr>
                <a:spLocks noChangeShapeType="1"/>
              </p:cNvSpPr>
              <p:nvPr/>
            </p:nvSpPr>
            <p:spPr bwMode="auto">
              <a:xfrm flipH="1" flipV="1">
                <a:off x="4843" y="3001"/>
                <a:ext cx="7" cy="1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65" name="Line 141"/>
              <p:cNvSpPr>
                <a:spLocks noChangeShapeType="1"/>
              </p:cNvSpPr>
              <p:nvPr/>
            </p:nvSpPr>
            <p:spPr bwMode="auto">
              <a:xfrm flipH="1" flipV="1">
                <a:off x="4836" y="2991"/>
                <a:ext cx="7"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66" name="Line 142"/>
              <p:cNvSpPr>
                <a:spLocks noChangeShapeType="1"/>
              </p:cNvSpPr>
              <p:nvPr/>
            </p:nvSpPr>
            <p:spPr bwMode="auto">
              <a:xfrm flipH="1" flipV="1">
                <a:off x="4828" y="2981"/>
                <a:ext cx="8"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67" name="Line 143"/>
              <p:cNvSpPr>
                <a:spLocks noChangeShapeType="1"/>
              </p:cNvSpPr>
              <p:nvPr/>
            </p:nvSpPr>
            <p:spPr bwMode="auto">
              <a:xfrm flipH="1" flipV="1">
                <a:off x="4822" y="2971"/>
                <a:ext cx="6"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68" name="Line 144"/>
              <p:cNvSpPr>
                <a:spLocks noChangeShapeType="1"/>
              </p:cNvSpPr>
              <p:nvPr/>
            </p:nvSpPr>
            <p:spPr bwMode="auto">
              <a:xfrm flipH="1" flipV="1">
                <a:off x="4821" y="2966"/>
                <a:ext cx="1"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69" name="Line 145"/>
              <p:cNvSpPr>
                <a:spLocks noChangeShapeType="1"/>
              </p:cNvSpPr>
              <p:nvPr/>
            </p:nvSpPr>
            <p:spPr bwMode="auto">
              <a:xfrm flipV="1">
                <a:off x="4821" y="2962"/>
                <a:ext cx="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70" name="Line 146"/>
              <p:cNvSpPr>
                <a:spLocks noChangeShapeType="1"/>
              </p:cNvSpPr>
              <p:nvPr/>
            </p:nvSpPr>
            <p:spPr bwMode="auto">
              <a:xfrm flipV="1">
                <a:off x="4822" y="2958"/>
                <a:ext cx="2"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71" name="Line 147"/>
              <p:cNvSpPr>
                <a:spLocks noChangeShapeType="1"/>
              </p:cNvSpPr>
              <p:nvPr/>
            </p:nvSpPr>
            <p:spPr bwMode="auto">
              <a:xfrm flipV="1">
                <a:off x="4824" y="2953"/>
                <a:ext cx="1"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72" name="Line 148"/>
              <p:cNvSpPr>
                <a:spLocks noChangeShapeType="1"/>
              </p:cNvSpPr>
              <p:nvPr/>
            </p:nvSpPr>
            <p:spPr bwMode="auto">
              <a:xfrm flipV="1">
                <a:off x="4825" y="2949"/>
                <a:ext cx="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73" name="Line 149"/>
              <p:cNvSpPr>
                <a:spLocks noChangeShapeType="1"/>
              </p:cNvSpPr>
              <p:nvPr/>
            </p:nvSpPr>
            <p:spPr bwMode="auto">
              <a:xfrm flipV="1">
                <a:off x="4825" y="2945"/>
                <a:ext cx="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74" name="Line 150"/>
              <p:cNvSpPr>
                <a:spLocks noChangeShapeType="1"/>
              </p:cNvSpPr>
              <p:nvPr/>
            </p:nvSpPr>
            <p:spPr bwMode="auto">
              <a:xfrm flipV="1">
                <a:off x="4825" y="2942"/>
                <a:ext cx="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75" name="Line 151"/>
              <p:cNvSpPr>
                <a:spLocks noChangeShapeType="1"/>
              </p:cNvSpPr>
              <p:nvPr/>
            </p:nvSpPr>
            <p:spPr bwMode="auto">
              <a:xfrm flipH="1" flipV="1">
                <a:off x="4824" y="2939"/>
                <a:ext cx="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76" name="Line 152"/>
              <p:cNvSpPr>
                <a:spLocks noChangeShapeType="1"/>
              </p:cNvSpPr>
              <p:nvPr/>
            </p:nvSpPr>
            <p:spPr bwMode="auto">
              <a:xfrm flipH="1" flipV="1">
                <a:off x="4822" y="2937"/>
                <a:ext cx="2"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77" name="Line 153"/>
              <p:cNvSpPr>
                <a:spLocks noChangeShapeType="1"/>
              </p:cNvSpPr>
              <p:nvPr/>
            </p:nvSpPr>
            <p:spPr bwMode="auto">
              <a:xfrm flipH="1" flipV="1">
                <a:off x="4820" y="2934"/>
                <a:ext cx="2"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78" name="Line 154"/>
              <p:cNvSpPr>
                <a:spLocks noChangeShapeType="1"/>
              </p:cNvSpPr>
              <p:nvPr/>
            </p:nvSpPr>
            <p:spPr bwMode="auto">
              <a:xfrm flipH="1" flipV="1">
                <a:off x="4818" y="2928"/>
                <a:ext cx="2"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79" name="Line 155"/>
              <p:cNvSpPr>
                <a:spLocks noChangeShapeType="1"/>
              </p:cNvSpPr>
              <p:nvPr/>
            </p:nvSpPr>
            <p:spPr bwMode="auto">
              <a:xfrm flipH="1" flipV="1">
                <a:off x="4815" y="2920"/>
                <a:ext cx="3"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80" name="Line 156"/>
              <p:cNvSpPr>
                <a:spLocks noChangeShapeType="1"/>
              </p:cNvSpPr>
              <p:nvPr/>
            </p:nvSpPr>
            <p:spPr bwMode="auto">
              <a:xfrm flipH="1" flipV="1">
                <a:off x="4813" y="2910"/>
                <a:ext cx="2"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81" name="Line 157"/>
              <p:cNvSpPr>
                <a:spLocks noChangeShapeType="1"/>
              </p:cNvSpPr>
              <p:nvPr/>
            </p:nvSpPr>
            <p:spPr bwMode="auto">
              <a:xfrm flipH="1" flipV="1">
                <a:off x="4810" y="2902"/>
                <a:ext cx="3"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82" name="Line 158"/>
              <p:cNvSpPr>
                <a:spLocks noChangeShapeType="1"/>
              </p:cNvSpPr>
              <p:nvPr/>
            </p:nvSpPr>
            <p:spPr bwMode="auto">
              <a:xfrm flipH="1" flipV="1">
                <a:off x="4806" y="2899"/>
                <a:ext cx="4"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83" name="Line 159"/>
              <p:cNvSpPr>
                <a:spLocks noChangeShapeType="1"/>
              </p:cNvSpPr>
              <p:nvPr/>
            </p:nvSpPr>
            <p:spPr bwMode="auto">
              <a:xfrm flipH="1" flipV="1">
                <a:off x="4803" y="2896"/>
                <a:ext cx="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84" name="Line 160"/>
              <p:cNvSpPr>
                <a:spLocks noChangeShapeType="1"/>
              </p:cNvSpPr>
              <p:nvPr/>
            </p:nvSpPr>
            <p:spPr bwMode="auto">
              <a:xfrm flipH="1" flipV="1">
                <a:off x="4797" y="2894"/>
                <a:ext cx="6"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85" name="Line 161"/>
              <p:cNvSpPr>
                <a:spLocks noChangeShapeType="1"/>
              </p:cNvSpPr>
              <p:nvPr/>
            </p:nvSpPr>
            <p:spPr bwMode="auto">
              <a:xfrm flipH="1" flipV="1">
                <a:off x="4793" y="2891"/>
                <a:ext cx="4"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86" name="Line 162"/>
              <p:cNvSpPr>
                <a:spLocks noChangeShapeType="1"/>
              </p:cNvSpPr>
              <p:nvPr/>
            </p:nvSpPr>
            <p:spPr bwMode="auto">
              <a:xfrm flipH="1" flipV="1">
                <a:off x="4789" y="2888"/>
                <a:ext cx="4"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87" name="Line 163"/>
              <p:cNvSpPr>
                <a:spLocks noChangeShapeType="1"/>
              </p:cNvSpPr>
              <p:nvPr/>
            </p:nvSpPr>
            <p:spPr bwMode="auto">
              <a:xfrm flipH="1" flipV="1">
                <a:off x="4775" y="2874"/>
                <a:ext cx="14"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88" name="Line 164"/>
              <p:cNvSpPr>
                <a:spLocks noChangeShapeType="1"/>
              </p:cNvSpPr>
              <p:nvPr/>
            </p:nvSpPr>
            <p:spPr bwMode="auto">
              <a:xfrm flipH="1" flipV="1">
                <a:off x="4761" y="2860"/>
                <a:ext cx="14"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89" name="Line 165"/>
              <p:cNvSpPr>
                <a:spLocks noChangeShapeType="1"/>
              </p:cNvSpPr>
              <p:nvPr/>
            </p:nvSpPr>
            <p:spPr bwMode="auto">
              <a:xfrm flipH="1" flipV="1">
                <a:off x="4746" y="2842"/>
                <a:ext cx="15"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90" name="Line 166"/>
              <p:cNvSpPr>
                <a:spLocks noChangeShapeType="1"/>
              </p:cNvSpPr>
              <p:nvPr/>
            </p:nvSpPr>
            <p:spPr bwMode="auto">
              <a:xfrm flipH="1" flipV="1">
                <a:off x="4734" y="2821"/>
                <a:ext cx="12"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91" name="Line 167"/>
              <p:cNvSpPr>
                <a:spLocks noChangeShapeType="1"/>
              </p:cNvSpPr>
              <p:nvPr/>
            </p:nvSpPr>
            <p:spPr bwMode="auto">
              <a:xfrm flipH="1" flipV="1">
                <a:off x="4725" y="2808"/>
                <a:ext cx="9"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92" name="Line 168"/>
              <p:cNvSpPr>
                <a:spLocks noChangeShapeType="1"/>
              </p:cNvSpPr>
              <p:nvPr/>
            </p:nvSpPr>
            <p:spPr bwMode="auto">
              <a:xfrm flipH="1" flipV="1">
                <a:off x="4722" y="2795"/>
                <a:ext cx="3"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93" name="Line 169"/>
              <p:cNvSpPr>
                <a:spLocks noChangeShapeType="1"/>
              </p:cNvSpPr>
              <p:nvPr/>
            </p:nvSpPr>
            <p:spPr bwMode="auto">
              <a:xfrm flipV="1">
                <a:off x="4722" y="2781"/>
                <a:ext cx="1"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94" name="Line 170"/>
              <p:cNvSpPr>
                <a:spLocks noChangeShapeType="1"/>
              </p:cNvSpPr>
              <p:nvPr/>
            </p:nvSpPr>
            <p:spPr bwMode="auto">
              <a:xfrm flipV="1">
                <a:off x="4722" y="2765"/>
                <a:ext cx="2"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95" name="Line 171"/>
              <p:cNvSpPr>
                <a:spLocks noChangeShapeType="1"/>
              </p:cNvSpPr>
              <p:nvPr/>
            </p:nvSpPr>
            <p:spPr bwMode="auto">
              <a:xfrm flipV="1">
                <a:off x="4724" y="2751"/>
                <a:ext cx="4"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96" name="Line 172"/>
              <p:cNvSpPr>
                <a:spLocks noChangeShapeType="1"/>
              </p:cNvSpPr>
              <p:nvPr/>
            </p:nvSpPr>
            <p:spPr bwMode="auto">
              <a:xfrm flipV="1">
                <a:off x="4728" y="2738"/>
                <a:ext cx="3"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97" name="Line 173"/>
              <p:cNvSpPr>
                <a:spLocks noChangeShapeType="1"/>
              </p:cNvSpPr>
              <p:nvPr/>
            </p:nvSpPr>
            <p:spPr bwMode="auto">
              <a:xfrm flipH="1" flipV="1">
                <a:off x="4729" y="2726"/>
                <a:ext cx="2"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98" name="Line 174"/>
              <p:cNvSpPr>
                <a:spLocks noChangeShapeType="1"/>
              </p:cNvSpPr>
              <p:nvPr/>
            </p:nvSpPr>
            <p:spPr bwMode="auto">
              <a:xfrm flipH="1" flipV="1">
                <a:off x="4722" y="2715"/>
                <a:ext cx="7"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99" name="Line 175"/>
              <p:cNvSpPr>
                <a:spLocks noChangeShapeType="1"/>
              </p:cNvSpPr>
              <p:nvPr/>
            </p:nvSpPr>
            <p:spPr bwMode="auto">
              <a:xfrm flipH="1" flipV="1">
                <a:off x="4711" y="2703"/>
                <a:ext cx="11"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00" name="Line 176"/>
              <p:cNvSpPr>
                <a:spLocks noChangeShapeType="1"/>
              </p:cNvSpPr>
              <p:nvPr/>
            </p:nvSpPr>
            <p:spPr bwMode="auto">
              <a:xfrm flipH="1" flipV="1">
                <a:off x="4702" y="2694"/>
                <a:ext cx="9"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01" name="Line 177"/>
              <p:cNvSpPr>
                <a:spLocks noChangeShapeType="1"/>
              </p:cNvSpPr>
              <p:nvPr/>
            </p:nvSpPr>
            <p:spPr bwMode="auto">
              <a:xfrm flipH="1" flipV="1">
                <a:off x="4693" y="2680"/>
                <a:ext cx="9"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02" name="Line 178"/>
              <p:cNvSpPr>
                <a:spLocks noChangeShapeType="1"/>
              </p:cNvSpPr>
              <p:nvPr/>
            </p:nvSpPr>
            <p:spPr bwMode="auto">
              <a:xfrm flipH="1" flipV="1">
                <a:off x="4686" y="2663"/>
                <a:ext cx="7"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03" name="Line 179"/>
              <p:cNvSpPr>
                <a:spLocks noChangeShapeType="1"/>
              </p:cNvSpPr>
              <p:nvPr/>
            </p:nvSpPr>
            <p:spPr bwMode="auto">
              <a:xfrm flipH="1" flipV="1">
                <a:off x="4684" y="2647"/>
                <a:ext cx="2"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04" name="Line 180"/>
              <p:cNvSpPr>
                <a:spLocks noChangeShapeType="1"/>
              </p:cNvSpPr>
              <p:nvPr/>
            </p:nvSpPr>
            <p:spPr bwMode="auto">
              <a:xfrm flipV="1">
                <a:off x="4684" y="2633"/>
                <a:ext cx="1"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05" name="Line 181"/>
              <p:cNvSpPr>
                <a:spLocks noChangeShapeType="1"/>
              </p:cNvSpPr>
              <p:nvPr/>
            </p:nvSpPr>
            <p:spPr bwMode="auto">
              <a:xfrm flipV="1">
                <a:off x="4685" y="2616"/>
                <a:ext cx="5"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06" name="Line 182"/>
              <p:cNvSpPr>
                <a:spLocks noChangeShapeType="1"/>
              </p:cNvSpPr>
              <p:nvPr/>
            </p:nvSpPr>
            <p:spPr bwMode="auto">
              <a:xfrm flipV="1">
                <a:off x="4690" y="2599"/>
                <a:ext cx="7"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07" name="Line 183"/>
              <p:cNvSpPr>
                <a:spLocks noChangeShapeType="1"/>
              </p:cNvSpPr>
              <p:nvPr/>
            </p:nvSpPr>
            <p:spPr bwMode="auto">
              <a:xfrm flipV="1">
                <a:off x="4697" y="2590"/>
                <a:ext cx="6"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08" name="Line 184"/>
              <p:cNvSpPr>
                <a:spLocks noChangeShapeType="1"/>
              </p:cNvSpPr>
              <p:nvPr/>
            </p:nvSpPr>
            <p:spPr bwMode="auto">
              <a:xfrm flipV="1">
                <a:off x="4703" y="2577"/>
                <a:ext cx="7"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09" name="Line 185"/>
              <p:cNvSpPr>
                <a:spLocks noChangeShapeType="1"/>
              </p:cNvSpPr>
              <p:nvPr/>
            </p:nvSpPr>
            <p:spPr bwMode="auto">
              <a:xfrm flipV="1">
                <a:off x="4710" y="2565"/>
                <a:ext cx="5"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10" name="Line 186"/>
              <p:cNvSpPr>
                <a:spLocks noChangeShapeType="1"/>
              </p:cNvSpPr>
              <p:nvPr/>
            </p:nvSpPr>
            <p:spPr bwMode="auto">
              <a:xfrm flipV="1">
                <a:off x="4715" y="2552"/>
                <a:ext cx="3"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11" name="Line 187"/>
              <p:cNvSpPr>
                <a:spLocks noChangeShapeType="1"/>
              </p:cNvSpPr>
              <p:nvPr/>
            </p:nvSpPr>
            <p:spPr bwMode="auto">
              <a:xfrm flipH="1" flipV="1">
                <a:off x="4714" y="2540"/>
                <a:ext cx="4"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12" name="Line 188"/>
              <p:cNvSpPr>
                <a:spLocks noChangeShapeType="1"/>
              </p:cNvSpPr>
              <p:nvPr/>
            </p:nvSpPr>
            <p:spPr bwMode="auto">
              <a:xfrm flipH="1" flipV="1">
                <a:off x="4703" y="2509"/>
                <a:ext cx="11" cy="3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13" name="Line 189"/>
              <p:cNvSpPr>
                <a:spLocks noChangeShapeType="1"/>
              </p:cNvSpPr>
              <p:nvPr/>
            </p:nvSpPr>
            <p:spPr bwMode="auto">
              <a:xfrm flipH="1" flipV="1">
                <a:off x="5074" y="3400"/>
                <a:ext cx="11"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14" name="Line 190"/>
              <p:cNvSpPr>
                <a:spLocks noChangeShapeType="1"/>
              </p:cNvSpPr>
              <p:nvPr/>
            </p:nvSpPr>
            <p:spPr bwMode="auto">
              <a:xfrm flipH="1" flipV="1">
                <a:off x="5061" y="3389"/>
                <a:ext cx="13"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15" name="Line 191"/>
              <p:cNvSpPr>
                <a:spLocks noChangeShapeType="1"/>
              </p:cNvSpPr>
              <p:nvPr/>
            </p:nvSpPr>
            <p:spPr bwMode="auto">
              <a:xfrm flipH="1" flipV="1">
                <a:off x="5047" y="3378"/>
                <a:ext cx="14"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16" name="Line 192"/>
              <p:cNvSpPr>
                <a:spLocks noChangeShapeType="1"/>
              </p:cNvSpPr>
              <p:nvPr/>
            </p:nvSpPr>
            <p:spPr bwMode="auto">
              <a:xfrm flipH="1" flipV="1">
                <a:off x="5035" y="3369"/>
                <a:ext cx="12"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17" name="Line 193"/>
              <p:cNvSpPr>
                <a:spLocks noChangeShapeType="1"/>
              </p:cNvSpPr>
              <p:nvPr/>
            </p:nvSpPr>
            <p:spPr bwMode="auto">
              <a:xfrm flipH="1" flipV="1">
                <a:off x="5026" y="3360"/>
                <a:ext cx="9"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18" name="Line 194"/>
              <p:cNvSpPr>
                <a:spLocks noChangeShapeType="1"/>
              </p:cNvSpPr>
              <p:nvPr/>
            </p:nvSpPr>
            <p:spPr bwMode="auto">
              <a:xfrm flipH="1" flipV="1">
                <a:off x="5025" y="3352"/>
                <a:ext cx="1"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19" name="Line 195"/>
              <p:cNvSpPr>
                <a:spLocks noChangeShapeType="1"/>
              </p:cNvSpPr>
              <p:nvPr/>
            </p:nvSpPr>
            <p:spPr bwMode="auto">
              <a:xfrm flipV="1">
                <a:off x="5025" y="3342"/>
                <a:ext cx="1"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20" name="Line 196"/>
              <p:cNvSpPr>
                <a:spLocks noChangeShapeType="1"/>
              </p:cNvSpPr>
              <p:nvPr/>
            </p:nvSpPr>
            <p:spPr bwMode="auto">
              <a:xfrm flipV="1">
                <a:off x="5025" y="3328"/>
                <a:ext cx="1"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21" name="Line 197"/>
              <p:cNvSpPr>
                <a:spLocks noChangeShapeType="1"/>
              </p:cNvSpPr>
              <p:nvPr/>
            </p:nvSpPr>
            <p:spPr bwMode="auto">
              <a:xfrm flipH="1" flipV="1">
                <a:off x="5024" y="3319"/>
                <a:ext cx="1"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22" name="Line 198"/>
              <p:cNvSpPr>
                <a:spLocks noChangeShapeType="1"/>
              </p:cNvSpPr>
              <p:nvPr/>
            </p:nvSpPr>
            <p:spPr bwMode="auto">
              <a:xfrm flipH="1" flipV="1">
                <a:off x="5017" y="3313"/>
                <a:ext cx="7"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23" name="Line 199"/>
              <p:cNvSpPr>
                <a:spLocks noChangeShapeType="1"/>
              </p:cNvSpPr>
              <p:nvPr/>
            </p:nvSpPr>
            <p:spPr bwMode="auto">
              <a:xfrm flipH="1">
                <a:off x="5008" y="3313"/>
                <a:ext cx="9"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24" name="Line 200"/>
              <p:cNvSpPr>
                <a:spLocks noChangeShapeType="1"/>
              </p:cNvSpPr>
              <p:nvPr/>
            </p:nvSpPr>
            <p:spPr bwMode="auto">
              <a:xfrm flipH="1">
                <a:off x="5000" y="3313"/>
                <a:ext cx="8"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25" name="Line 201"/>
              <p:cNvSpPr>
                <a:spLocks noChangeShapeType="1"/>
              </p:cNvSpPr>
              <p:nvPr/>
            </p:nvSpPr>
            <p:spPr bwMode="auto">
              <a:xfrm flipH="1">
                <a:off x="4992" y="3316"/>
                <a:ext cx="8"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26" name="Line 202"/>
              <p:cNvSpPr>
                <a:spLocks noChangeShapeType="1"/>
              </p:cNvSpPr>
              <p:nvPr/>
            </p:nvSpPr>
            <p:spPr bwMode="auto">
              <a:xfrm flipH="1">
                <a:off x="4982" y="3323"/>
                <a:ext cx="10"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27" name="Line 203"/>
              <p:cNvSpPr>
                <a:spLocks noChangeShapeType="1"/>
              </p:cNvSpPr>
              <p:nvPr/>
            </p:nvSpPr>
            <p:spPr bwMode="auto">
              <a:xfrm flipH="1">
                <a:off x="4970" y="3327"/>
                <a:ext cx="1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28" name="Line 204"/>
              <p:cNvSpPr>
                <a:spLocks noChangeShapeType="1"/>
              </p:cNvSpPr>
              <p:nvPr/>
            </p:nvSpPr>
            <p:spPr bwMode="auto">
              <a:xfrm flipH="1" flipV="1">
                <a:off x="4956" y="3324"/>
                <a:ext cx="14"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5" name="Group 406"/>
            <p:cNvGrpSpPr>
              <a:grpSpLocks/>
            </p:cNvGrpSpPr>
            <p:nvPr/>
          </p:nvGrpSpPr>
          <p:grpSpPr bwMode="auto">
            <a:xfrm>
              <a:off x="673" y="810"/>
              <a:ext cx="4283" cy="2514"/>
              <a:chOff x="673" y="810"/>
              <a:chExt cx="4283" cy="2514"/>
            </a:xfrm>
          </p:grpSpPr>
          <p:sp>
            <p:nvSpPr>
              <p:cNvPr id="1230" name="Line 206"/>
              <p:cNvSpPr>
                <a:spLocks noChangeShapeType="1"/>
              </p:cNvSpPr>
              <p:nvPr/>
            </p:nvSpPr>
            <p:spPr bwMode="auto">
              <a:xfrm flipH="1" flipV="1">
                <a:off x="4940" y="3320"/>
                <a:ext cx="16"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31" name="Line 207"/>
              <p:cNvSpPr>
                <a:spLocks noChangeShapeType="1"/>
              </p:cNvSpPr>
              <p:nvPr/>
            </p:nvSpPr>
            <p:spPr bwMode="auto">
              <a:xfrm flipH="1" flipV="1">
                <a:off x="4928" y="3314"/>
                <a:ext cx="12"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32" name="Line 208"/>
              <p:cNvSpPr>
                <a:spLocks noChangeShapeType="1"/>
              </p:cNvSpPr>
              <p:nvPr/>
            </p:nvSpPr>
            <p:spPr bwMode="auto">
              <a:xfrm flipH="1" flipV="1">
                <a:off x="4920" y="3312"/>
                <a:ext cx="8"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33" name="Line 209"/>
              <p:cNvSpPr>
                <a:spLocks noChangeShapeType="1"/>
              </p:cNvSpPr>
              <p:nvPr/>
            </p:nvSpPr>
            <p:spPr bwMode="auto">
              <a:xfrm flipH="1" flipV="1">
                <a:off x="4908" y="3310"/>
                <a:ext cx="12"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34" name="Line 210"/>
              <p:cNvSpPr>
                <a:spLocks noChangeShapeType="1"/>
              </p:cNvSpPr>
              <p:nvPr/>
            </p:nvSpPr>
            <p:spPr bwMode="auto">
              <a:xfrm flipH="1">
                <a:off x="4895" y="3310"/>
                <a:ext cx="1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35" name="Line 211"/>
              <p:cNvSpPr>
                <a:spLocks noChangeShapeType="1"/>
              </p:cNvSpPr>
              <p:nvPr/>
            </p:nvSpPr>
            <p:spPr bwMode="auto">
              <a:xfrm flipH="1">
                <a:off x="4881" y="3313"/>
                <a:ext cx="14"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36" name="Line 212"/>
              <p:cNvSpPr>
                <a:spLocks noChangeShapeType="1"/>
              </p:cNvSpPr>
              <p:nvPr/>
            </p:nvSpPr>
            <p:spPr bwMode="auto">
              <a:xfrm flipH="1">
                <a:off x="4868" y="3317"/>
                <a:ext cx="1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37" name="Line 213"/>
              <p:cNvSpPr>
                <a:spLocks noChangeShapeType="1"/>
              </p:cNvSpPr>
              <p:nvPr/>
            </p:nvSpPr>
            <p:spPr bwMode="auto">
              <a:xfrm flipH="1" flipV="1">
                <a:off x="4857" y="3317"/>
                <a:ext cx="11"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38" name="Line 214"/>
              <p:cNvSpPr>
                <a:spLocks noChangeShapeType="1"/>
              </p:cNvSpPr>
              <p:nvPr/>
            </p:nvSpPr>
            <p:spPr bwMode="auto">
              <a:xfrm flipH="1" flipV="1">
                <a:off x="4842" y="3314"/>
                <a:ext cx="15"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39" name="Line 215"/>
              <p:cNvSpPr>
                <a:spLocks noChangeShapeType="1"/>
              </p:cNvSpPr>
              <p:nvPr/>
            </p:nvSpPr>
            <p:spPr bwMode="auto">
              <a:xfrm flipH="1" flipV="1">
                <a:off x="4821" y="3310"/>
                <a:ext cx="2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40" name="Line 216"/>
              <p:cNvSpPr>
                <a:spLocks noChangeShapeType="1"/>
              </p:cNvSpPr>
              <p:nvPr/>
            </p:nvSpPr>
            <p:spPr bwMode="auto">
              <a:xfrm flipH="1" flipV="1">
                <a:off x="4799" y="3305"/>
                <a:ext cx="22"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41" name="Line 217"/>
              <p:cNvSpPr>
                <a:spLocks noChangeShapeType="1"/>
              </p:cNvSpPr>
              <p:nvPr/>
            </p:nvSpPr>
            <p:spPr bwMode="auto">
              <a:xfrm flipH="1" flipV="1">
                <a:off x="4775" y="3302"/>
                <a:ext cx="24"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42" name="Line 218"/>
              <p:cNvSpPr>
                <a:spLocks noChangeShapeType="1"/>
              </p:cNvSpPr>
              <p:nvPr/>
            </p:nvSpPr>
            <p:spPr bwMode="auto">
              <a:xfrm flipH="1" flipV="1">
                <a:off x="4753" y="3298"/>
                <a:ext cx="22"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43" name="Line 219"/>
              <p:cNvSpPr>
                <a:spLocks noChangeShapeType="1"/>
              </p:cNvSpPr>
              <p:nvPr/>
            </p:nvSpPr>
            <p:spPr bwMode="auto">
              <a:xfrm flipH="1" flipV="1">
                <a:off x="4735" y="3296"/>
                <a:ext cx="18"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44" name="Line 220"/>
              <p:cNvSpPr>
                <a:spLocks noChangeShapeType="1"/>
              </p:cNvSpPr>
              <p:nvPr/>
            </p:nvSpPr>
            <p:spPr bwMode="auto">
              <a:xfrm flipH="1">
                <a:off x="4721" y="3296"/>
                <a:ext cx="14"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45" name="Line 221"/>
              <p:cNvSpPr>
                <a:spLocks noChangeShapeType="1"/>
              </p:cNvSpPr>
              <p:nvPr/>
            </p:nvSpPr>
            <p:spPr bwMode="auto">
              <a:xfrm flipH="1">
                <a:off x="4706" y="3298"/>
                <a:ext cx="15"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46" name="Line 222"/>
              <p:cNvSpPr>
                <a:spLocks noChangeShapeType="1"/>
              </p:cNvSpPr>
              <p:nvPr/>
            </p:nvSpPr>
            <p:spPr bwMode="auto">
              <a:xfrm flipH="1">
                <a:off x="4688" y="3300"/>
                <a:ext cx="18"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47" name="Line 223"/>
              <p:cNvSpPr>
                <a:spLocks noChangeShapeType="1"/>
              </p:cNvSpPr>
              <p:nvPr/>
            </p:nvSpPr>
            <p:spPr bwMode="auto">
              <a:xfrm flipH="1">
                <a:off x="4667" y="3302"/>
                <a:ext cx="2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48" name="Line 224"/>
              <p:cNvSpPr>
                <a:spLocks noChangeShapeType="1"/>
              </p:cNvSpPr>
              <p:nvPr/>
            </p:nvSpPr>
            <p:spPr bwMode="auto">
              <a:xfrm flipH="1" flipV="1">
                <a:off x="4646" y="3302"/>
                <a:ext cx="2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49" name="Line 225"/>
              <p:cNvSpPr>
                <a:spLocks noChangeShapeType="1"/>
              </p:cNvSpPr>
              <p:nvPr/>
            </p:nvSpPr>
            <p:spPr bwMode="auto">
              <a:xfrm flipH="1" flipV="1">
                <a:off x="4625" y="3298"/>
                <a:ext cx="2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50" name="Line 226"/>
              <p:cNvSpPr>
                <a:spLocks noChangeShapeType="1"/>
              </p:cNvSpPr>
              <p:nvPr/>
            </p:nvSpPr>
            <p:spPr bwMode="auto">
              <a:xfrm flipH="1" flipV="1">
                <a:off x="4607" y="3291"/>
                <a:ext cx="18"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51" name="Line 227"/>
              <p:cNvSpPr>
                <a:spLocks noChangeShapeType="1"/>
              </p:cNvSpPr>
              <p:nvPr/>
            </p:nvSpPr>
            <p:spPr bwMode="auto">
              <a:xfrm flipH="1" flipV="1">
                <a:off x="4591" y="3277"/>
                <a:ext cx="16"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52" name="Line 228"/>
              <p:cNvSpPr>
                <a:spLocks noChangeShapeType="1"/>
              </p:cNvSpPr>
              <p:nvPr/>
            </p:nvSpPr>
            <p:spPr bwMode="auto">
              <a:xfrm flipH="1" flipV="1">
                <a:off x="4577" y="3260"/>
                <a:ext cx="14"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53" name="Line 229"/>
              <p:cNvSpPr>
                <a:spLocks noChangeShapeType="1"/>
              </p:cNvSpPr>
              <p:nvPr/>
            </p:nvSpPr>
            <p:spPr bwMode="auto">
              <a:xfrm flipH="1" flipV="1">
                <a:off x="4566" y="3245"/>
                <a:ext cx="11"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54" name="Line 230"/>
              <p:cNvSpPr>
                <a:spLocks noChangeShapeType="1"/>
              </p:cNvSpPr>
              <p:nvPr/>
            </p:nvSpPr>
            <p:spPr bwMode="auto">
              <a:xfrm flipH="1" flipV="1">
                <a:off x="4557" y="3231"/>
                <a:ext cx="9"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55" name="Line 231"/>
              <p:cNvSpPr>
                <a:spLocks noChangeShapeType="1"/>
              </p:cNvSpPr>
              <p:nvPr/>
            </p:nvSpPr>
            <p:spPr bwMode="auto">
              <a:xfrm flipH="1" flipV="1">
                <a:off x="4550" y="3221"/>
                <a:ext cx="7"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56" name="Line 232"/>
              <p:cNvSpPr>
                <a:spLocks noChangeShapeType="1"/>
              </p:cNvSpPr>
              <p:nvPr/>
            </p:nvSpPr>
            <p:spPr bwMode="auto">
              <a:xfrm flipH="1" flipV="1">
                <a:off x="4543" y="3213"/>
                <a:ext cx="7"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57" name="Line 233"/>
              <p:cNvSpPr>
                <a:spLocks noChangeShapeType="1"/>
              </p:cNvSpPr>
              <p:nvPr/>
            </p:nvSpPr>
            <p:spPr bwMode="auto">
              <a:xfrm flipH="1" flipV="1">
                <a:off x="4535" y="3202"/>
                <a:ext cx="8"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58" name="Line 234"/>
              <p:cNvSpPr>
                <a:spLocks noChangeShapeType="1"/>
              </p:cNvSpPr>
              <p:nvPr/>
            </p:nvSpPr>
            <p:spPr bwMode="auto">
              <a:xfrm flipH="1" flipV="1">
                <a:off x="4524" y="3187"/>
                <a:ext cx="11"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59" name="Line 235"/>
              <p:cNvSpPr>
                <a:spLocks noChangeShapeType="1"/>
              </p:cNvSpPr>
              <p:nvPr/>
            </p:nvSpPr>
            <p:spPr bwMode="auto">
              <a:xfrm flipH="1" flipV="1">
                <a:off x="4514" y="3169"/>
                <a:ext cx="10"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60" name="Line 236"/>
              <p:cNvSpPr>
                <a:spLocks noChangeShapeType="1"/>
              </p:cNvSpPr>
              <p:nvPr/>
            </p:nvSpPr>
            <p:spPr bwMode="auto">
              <a:xfrm flipH="1" flipV="1">
                <a:off x="4503" y="3149"/>
                <a:ext cx="11"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61" name="Line 237"/>
              <p:cNvSpPr>
                <a:spLocks noChangeShapeType="1"/>
              </p:cNvSpPr>
              <p:nvPr/>
            </p:nvSpPr>
            <p:spPr bwMode="auto">
              <a:xfrm flipH="1" flipV="1">
                <a:off x="4495" y="3137"/>
                <a:ext cx="8"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62" name="Line 238"/>
              <p:cNvSpPr>
                <a:spLocks noChangeShapeType="1"/>
              </p:cNvSpPr>
              <p:nvPr/>
            </p:nvSpPr>
            <p:spPr bwMode="auto">
              <a:xfrm flipH="1" flipV="1">
                <a:off x="4488" y="3130"/>
                <a:ext cx="7"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63" name="Line 239"/>
              <p:cNvSpPr>
                <a:spLocks noChangeShapeType="1"/>
              </p:cNvSpPr>
              <p:nvPr/>
            </p:nvSpPr>
            <p:spPr bwMode="auto">
              <a:xfrm flipH="1" flipV="1">
                <a:off x="4481" y="3127"/>
                <a:ext cx="7"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64" name="Line 240"/>
              <p:cNvSpPr>
                <a:spLocks noChangeShapeType="1"/>
              </p:cNvSpPr>
              <p:nvPr/>
            </p:nvSpPr>
            <p:spPr bwMode="auto">
              <a:xfrm flipH="1" flipV="1">
                <a:off x="4473" y="3126"/>
                <a:ext cx="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65" name="Line 241"/>
              <p:cNvSpPr>
                <a:spLocks noChangeShapeType="1"/>
              </p:cNvSpPr>
              <p:nvPr/>
            </p:nvSpPr>
            <p:spPr bwMode="auto">
              <a:xfrm flipH="1" flipV="1">
                <a:off x="4464" y="3124"/>
                <a:ext cx="9"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66" name="Line 242"/>
              <p:cNvSpPr>
                <a:spLocks noChangeShapeType="1"/>
              </p:cNvSpPr>
              <p:nvPr/>
            </p:nvSpPr>
            <p:spPr bwMode="auto">
              <a:xfrm flipH="1" flipV="1">
                <a:off x="4452" y="3119"/>
                <a:ext cx="12"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67" name="Line 243"/>
              <p:cNvSpPr>
                <a:spLocks noChangeShapeType="1"/>
              </p:cNvSpPr>
              <p:nvPr/>
            </p:nvSpPr>
            <p:spPr bwMode="auto">
              <a:xfrm flipH="1" flipV="1">
                <a:off x="4443" y="3112"/>
                <a:ext cx="9"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68" name="Line 244"/>
              <p:cNvSpPr>
                <a:spLocks noChangeShapeType="1"/>
              </p:cNvSpPr>
              <p:nvPr/>
            </p:nvSpPr>
            <p:spPr bwMode="auto">
              <a:xfrm flipH="1" flipV="1">
                <a:off x="4438" y="3102"/>
                <a:ext cx="5"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69" name="Line 245"/>
              <p:cNvSpPr>
                <a:spLocks noChangeShapeType="1"/>
              </p:cNvSpPr>
              <p:nvPr/>
            </p:nvSpPr>
            <p:spPr bwMode="auto">
              <a:xfrm flipH="1" flipV="1">
                <a:off x="4436" y="3089"/>
                <a:ext cx="2"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70" name="Line 246"/>
              <p:cNvSpPr>
                <a:spLocks noChangeShapeType="1"/>
              </p:cNvSpPr>
              <p:nvPr/>
            </p:nvSpPr>
            <p:spPr bwMode="auto">
              <a:xfrm flipV="1">
                <a:off x="4436" y="3077"/>
                <a:ext cx="2"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71" name="Line 247"/>
              <p:cNvSpPr>
                <a:spLocks noChangeShapeType="1"/>
              </p:cNvSpPr>
              <p:nvPr/>
            </p:nvSpPr>
            <p:spPr bwMode="auto">
              <a:xfrm flipV="1">
                <a:off x="4438" y="3063"/>
                <a:ext cx="3"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72" name="Line 248"/>
              <p:cNvSpPr>
                <a:spLocks noChangeShapeType="1"/>
              </p:cNvSpPr>
              <p:nvPr/>
            </p:nvSpPr>
            <p:spPr bwMode="auto">
              <a:xfrm flipV="1">
                <a:off x="4441" y="3052"/>
                <a:ext cx="2"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73" name="Line 249"/>
              <p:cNvSpPr>
                <a:spLocks noChangeShapeType="1"/>
              </p:cNvSpPr>
              <p:nvPr/>
            </p:nvSpPr>
            <p:spPr bwMode="auto">
              <a:xfrm flipV="1">
                <a:off x="4443" y="3041"/>
                <a:ext cx="3"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74" name="Line 250"/>
              <p:cNvSpPr>
                <a:spLocks noChangeShapeType="1"/>
              </p:cNvSpPr>
              <p:nvPr/>
            </p:nvSpPr>
            <p:spPr bwMode="auto">
              <a:xfrm flipV="1">
                <a:off x="4446" y="3028"/>
                <a:ext cx="3"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75" name="Line 251"/>
              <p:cNvSpPr>
                <a:spLocks noChangeShapeType="1"/>
              </p:cNvSpPr>
              <p:nvPr/>
            </p:nvSpPr>
            <p:spPr bwMode="auto">
              <a:xfrm flipV="1">
                <a:off x="4449" y="3012"/>
                <a:ext cx="5"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76" name="Line 252"/>
              <p:cNvSpPr>
                <a:spLocks noChangeShapeType="1"/>
              </p:cNvSpPr>
              <p:nvPr/>
            </p:nvSpPr>
            <p:spPr bwMode="auto">
              <a:xfrm flipV="1">
                <a:off x="4454" y="2989"/>
                <a:ext cx="6" cy="2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77" name="Line 253"/>
              <p:cNvSpPr>
                <a:spLocks noChangeShapeType="1"/>
              </p:cNvSpPr>
              <p:nvPr/>
            </p:nvSpPr>
            <p:spPr bwMode="auto">
              <a:xfrm flipV="1">
                <a:off x="4460" y="2966"/>
                <a:ext cx="6" cy="2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78" name="Line 254"/>
              <p:cNvSpPr>
                <a:spLocks noChangeShapeType="1"/>
              </p:cNvSpPr>
              <p:nvPr/>
            </p:nvSpPr>
            <p:spPr bwMode="auto">
              <a:xfrm flipV="1">
                <a:off x="4466" y="2942"/>
                <a:ext cx="5" cy="2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79" name="Line 255"/>
              <p:cNvSpPr>
                <a:spLocks noChangeShapeType="1"/>
              </p:cNvSpPr>
              <p:nvPr/>
            </p:nvSpPr>
            <p:spPr bwMode="auto">
              <a:xfrm flipV="1">
                <a:off x="4471" y="2919"/>
                <a:ext cx="7" cy="2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80" name="Line 256"/>
              <p:cNvSpPr>
                <a:spLocks noChangeShapeType="1"/>
              </p:cNvSpPr>
              <p:nvPr/>
            </p:nvSpPr>
            <p:spPr bwMode="auto">
              <a:xfrm flipV="1">
                <a:off x="4478" y="2896"/>
                <a:ext cx="4" cy="2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81" name="Line 257"/>
              <p:cNvSpPr>
                <a:spLocks noChangeShapeType="1"/>
              </p:cNvSpPr>
              <p:nvPr/>
            </p:nvSpPr>
            <p:spPr bwMode="auto">
              <a:xfrm flipV="1">
                <a:off x="4482" y="2865"/>
                <a:ext cx="4" cy="3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82" name="Line 258"/>
              <p:cNvSpPr>
                <a:spLocks noChangeShapeType="1"/>
              </p:cNvSpPr>
              <p:nvPr/>
            </p:nvSpPr>
            <p:spPr bwMode="auto">
              <a:xfrm flipH="1" flipV="1">
                <a:off x="4484" y="2833"/>
                <a:ext cx="2" cy="3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83" name="Line 259"/>
              <p:cNvSpPr>
                <a:spLocks noChangeShapeType="1"/>
              </p:cNvSpPr>
              <p:nvPr/>
            </p:nvSpPr>
            <p:spPr bwMode="auto">
              <a:xfrm flipH="1" flipV="1">
                <a:off x="4478" y="2803"/>
                <a:ext cx="6" cy="3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84" name="Line 260"/>
              <p:cNvSpPr>
                <a:spLocks noChangeShapeType="1"/>
              </p:cNvSpPr>
              <p:nvPr/>
            </p:nvSpPr>
            <p:spPr bwMode="auto">
              <a:xfrm flipH="1" flipV="1">
                <a:off x="4468" y="2776"/>
                <a:ext cx="10" cy="2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85" name="Line 261"/>
              <p:cNvSpPr>
                <a:spLocks noChangeShapeType="1"/>
              </p:cNvSpPr>
              <p:nvPr/>
            </p:nvSpPr>
            <p:spPr bwMode="auto">
              <a:xfrm flipH="1" flipV="1">
                <a:off x="4460" y="2756"/>
                <a:ext cx="8"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86" name="Line 262"/>
              <p:cNvSpPr>
                <a:spLocks noChangeShapeType="1"/>
              </p:cNvSpPr>
              <p:nvPr/>
            </p:nvSpPr>
            <p:spPr bwMode="auto">
              <a:xfrm flipH="1" flipV="1">
                <a:off x="4452" y="2745"/>
                <a:ext cx="8"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87" name="Line 263"/>
              <p:cNvSpPr>
                <a:spLocks noChangeShapeType="1"/>
              </p:cNvSpPr>
              <p:nvPr/>
            </p:nvSpPr>
            <p:spPr bwMode="auto">
              <a:xfrm flipH="1" flipV="1">
                <a:off x="4445" y="2738"/>
                <a:ext cx="7"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88" name="Line 264"/>
              <p:cNvSpPr>
                <a:spLocks noChangeShapeType="1"/>
              </p:cNvSpPr>
              <p:nvPr/>
            </p:nvSpPr>
            <p:spPr bwMode="auto">
              <a:xfrm flipH="1" flipV="1">
                <a:off x="4438" y="2733"/>
                <a:ext cx="7"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89" name="Line 265"/>
              <p:cNvSpPr>
                <a:spLocks noChangeShapeType="1"/>
              </p:cNvSpPr>
              <p:nvPr/>
            </p:nvSpPr>
            <p:spPr bwMode="auto">
              <a:xfrm flipH="1" flipV="1">
                <a:off x="4432" y="2727"/>
                <a:ext cx="6"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90" name="Line 266"/>
              <p:cNvSpPr>
                <a:spLocks noChangeShapeType="1"/>
              </p:cNvSpPr>
              <p:nvPr/>
            </p:nvSpPr>
            <p:spPr bwMode="auto">
              <a:xfrm flipH="1" flipV="1">
                <a:off x="4425" y="2719"/>
                <a:ext cx="7"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91" name="Line 267"/>
              <p:cNvSpPr>
                <a:spLocks noChangeShapeType="1"/>
              </p:cNvSpPr>
              <p:nvPr/>
            </p:nvSpPr>
            <p:spPr bwMode="auto">
              <a:xfrm flipH="1" flipV="1">
                <a:off x="4416" y="2706"/>
                <a:ext cx="9"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92" name="Line 268"/>
              <p:cNvSpPr>
                <a:spLocks noChangeShapeType="1"/>
              </p:cNvSpPr>
              <p:nvPr/>
            </p:nvSpPr>
            <p:spPr bwMode="auto">
              <a:xfrm flipH="1" flipV="1">
                <a:off x="4402" y="2694"/>
                <a:ext cx="14"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93" name="Line 269"/>
              <p:cNvSpPr>
                <a:spLocks noChangeShapeType="1"/>
              </p:cNvSpPr>
              <p:nvPr/>
            </p:nvSpPr>
            <p:spPr bwMode="auto">
              <a:xfrm flipH="1" flipV="1">
                <a:off x="4386" y="2680"/>
                <a:ext cx="16"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94" name="Line 270"/>
              <p:cNvSpPr>
                <a:spLocks noChangeShapeType="1"/>
              </p:cNvSpPr>
              <p:nvPr/>
            </p:nvSpPr>
            <p:spPr bwMode="auto">
              <a:xfrm flipH="1" flipV="1">
                <a:off x="4375" y="2669"/>
                <a:ext cx="11"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95" name="Line 271"/>
              <p:cNvSpPr>
                <a:spLocks noChangeShapeType="1"/>
              </p:cNvSpPr>
              <p:nvPr/>
            </p:nvSpPr>
            <p:spPr bwMode="auto">
              <a:xfrm flipH="1" flipV="1">
                <a:off x="4366" y="2659"/>
                <a:ext cx="9"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96" name="Line 272"/>
              <p:cNvSpPr>
                <a:spLocks noChangeShapeType="1"/>
              </p:cNvSpPr>
              <p:nvPr/>
            </p:nvSpPr>
            <p:spPr bwMode="auto">
              <a:xfrm flipH="1" flipV="1">
                <a:off x="4360" y="2652"/>
                <a:ext cx="6"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97" name="Line 273"/>
              <p:cNvSpPr>
                <a:spLocks noChangeShapeType="1"/>
              </p:cNvSpPr>
              <p:nvPr/>
            </p:nvSpPr>
            <p:spPr bwMode="auto">
              <a:xfrm flipH="1" flipV="1">
                <a:off x="4355" y="2647"/>
                <a:ext cx="5"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98" name="Line 274"/>
              <p:cNvSpPr>
                <a:spLocks noChangeShapeType="1"/>
              </p:cNvSpPr>
              <p:nvPr/>
            </p:nvSpPr>
            <p:spPr bwMode="auto">
              <a:xfrm flipH="1" flipV="1">
                <a:off x="4348" y="2642"/>
                <a:ext cx="7"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99" name="Line 275"/>
              <p:cNvSpPr>
                <a:spLocks noChangeShapeType="1"/>
              </p:cNvSpPr>
              <p:nvPr/>
            </p:nvSpPr>
            <p:spPr bwMode="auto">
              <a:xfrm flipH="1" flipV="1">
                <a:off x="4338" y="2641"/>
                <a:ext cx="1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00" name="Line 276"/>
              <p:cNvSpPr>
                <a:spLocks noChangeShapeType="1"/>
              </p:cNvSpPr>
              <p:nvPr/>
            </p:nvSpPr>
            <p:spPr bwMode="auto">
              <a:xfrm flipH="1" flipV="1">
                <a:off x="4330" y="2640"/>
                <a:ext cx="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01" name="Line 277"/>
              <p:cNvSpPr>
                <a:spLocks noChangeShapeType="1"/>
              </p:cNvSpPr>
              <p:nvPr/>
            </p:nvSpPr>
            <p:spPr bwMode="auto">
              <a:xfrm flipH="1">
                <a:off x="4327" y="2640"/>
                <a:ext cx="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02" name="Line 278"/>
              <p:cNvSpPr>
                <a:spLocks noChangeShapeType="1"/>
              </p:cNvSpPr>
              <p:nvPr/>
            </p:nvSpPr>
            <p:spPr bwMode="auto">
              <a:xfrm flipH="1" flipV="1">
                <a:off x="4324" y="2638"/>
                <a:ext cx="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03" name="Line 279"/>
              <p:cNvSpPr>
                <a:spLocks noChangeShapeType="1"/>
              </p:cNvSpPr>
              <p:nvPr/>
            </p:nvSpPr>
            <p:spPr bwMode="auto">
              <a:xfrm flipH="1" flipV="1">
                <a:off x="4318" y="2633"/>
                <a:ext cx="6"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04" name="Line 280"/>
              <p:cNvSpPr>
                <a:spLocks noChangeShapeType="1"/>
              </p:cNvSpPr>
              <p:nvPr/>
            </p:nvSpPr>
            <p:spPr bwMode="auto">
              <a:xfrm flipH="1" flipV="1">
                <a:off x="4312" y="2626"/>
                <a:ext cx="6"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05" name="Line 281"/>
              <p:cNvSpPr>
                <a:spLocks noChangeShapeType="1"/>
              </p:cNvSpPr>
              <p:nvPr/>
            </p:nvSpPr>
            <p:spPr bwMode="auto">
              <a:xfrm flipH="1" flipV="1">
                <a:off x="4302" y="2617"/>
                <a:ext cx="10"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06" name="Line 282"/>
              <p:cNvSpPr>
                <a:spLocks noChangeShapeType="1"/>
              </p:cNvSpPr>
              <p:nvPr/>
            </p:nvSpPr>
            <p:spPr bwMode="auto">
              <a:xfrm flipH="1" flipV="1">
                <a:off x="4295" y="2610"/>
                <a:ext cx="7"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07" name="Line 283"/>
              <p:cNvSpPr>
                <a:spLocks noChangeShapeType="1"/>
              </p:cNvSpPr>
              <p:nvPr/>
            </p:nvSpPr>
            <p:spPr bwMode="auto">
              <a:xfrm flipH="1" flipV="1">
                <a:off x="4288" y="2606"/>
                <a:ext cx="7"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08" name="Line 284"/>
              <p:cNvSpPr>
                <a:spLocks noChangeShapeType="1"/>
              </p:cNvSpPr>
              <p:nvPr/>
            </p:nvSpPr>
            <p:spPr bwMode="auto">
              <a:xfrm flipH="1" flipV="1">
                <a:off x="4280" y="2605"/>
                <a:ext cx="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09" name="Line 285"/>
              <p:cNvSpPr>
                <a:spLocks noChangeShapeType="1"/>
              </p:cNvSpPr>
              <p:nvPr/>
            </p:nvSpPr>
            <p:spPr bwMode="auto">
              <a:xfrm flipH="1">
                <a:off x="4267" y="2605"/>
                <a:ext cx="1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10" name="Line 286"/>
              <p:cNvSpPr>
                <a:spLocks noChangeShapeType="1"/>
              </p:cNvSpPr>
              <p:nvPr/>
            </p:nvSpPr>
            <p:spPr bwMode="auto">
              <a:xfrm flipH="1">
                <a:off x="4252" y="2606"/>
                <a:ext cx="15"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11" name="Line 287"/>
              <p:cNvSpPr>
                <a:spLocks noChangeShapeType="1"/>
              </p:cNvSpPr>
              <p:nvPr/>
            </p:nvSpPr>
            <p:spPr bwMode="auto">
              <a:xfrm flipH="1">
                <a:off x="4237" y="2610"/>
                <a:ext cx="15"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12" name="Line 288"/>
              <p:cNvSpPr>
                <a:spLocks noChangeShapeType="1"/>
              </p:cNvSpPr>
              <p:nvPr/>
            </p:nvSpPr>
            <p:spPr bwMode="auto">
              <a:xfrm flipH="1">
                <a:off x="4221" y="2616"/>
                <a:ext cx="16"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13" name="Line 289"/>
              <p:cNvSpPr>
                <a:spLocks noChangeShapeType="1"/>
              </p:cNvSpPr>
              <p:nvPr/>
            </p:nvSpPr>
            <p:spPr bwMode="auto">
              <a:xfrm flipH="1">
                <a:off x="4206" y="2623"/>
                <a:ext cx="15"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14" name="Line 290"/>
              <p:cNvSpPr>
                <a:spLocks noChangeShapeType="1"/>
              </p:cNvSpPr>
              <p:nvPr/>
            </p:nvSpPr>
            <p:spPr bwMode="auto">
              <a:xfrm flipH="1">
                <a:off x="4189" y="2631"/>
                <a:ext cx="17"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15" name="Line 291"/>
              <p:cNvSpPr>
                <a:spLocks noChangeShapeType="1"/>
              </p:cNvSpPr>
              <p:nvPr/>
            </p:nvSpPr>
            <p:spPr bwMode="auto">
              <a:xfrm flipH="1" flipV="1">
                <a:off x="4173" y="2630"/>
                <a:ext cx="16"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16" name="Line 292"/>
              <p:cNvSpPr>
                <a:spLocks noChangeShapeType="1"/>
              </p:cNvSpPr>
              <p:nvPr/>
            </p:nvSpPr>
            <p:spPr bwMode="auto">
              <a:xfrm flipH="1" flipV="1">
                <a:off x="4153" y="2622"/>
                <a:ext cx="20"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17" name="Line 293"/>
              <p:cNvSpPr>
                <a:spLocks noChangeShapeType="1"/>
              </p:cNvSpPr>
              <p:nvPr/>
            </p:nvSpPr>
            <p:spPr bwMode="auto">
              <a:xfrm flipH="1" flipV="1">
                <a:off x="4146" y="2616"/>
                <a:ext cx="7"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18" name="Line 294"/>
              <p:cNvSpPr>
                <a:spLocks noChangeShapeType="1"/>
              </p:cNvSpPr>
              <p:nvPr/>
            </p:nvSpPr>
            <p:spPr bwMode="auto">
              <a:xfrm flipH="1" flipV="1">
                <a:off x="4135" y="2608"/>
                <a:ext cx="11"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19" name="Line 295"/>
              <p:cNvSpPr>
                <a:spLocks noChangeShapeType="1"/>
              </p:cNvSpPr>
              <p:nvPr/>
            </p:nvSpPr>
            <p:spPr bwMode="auto">
              <a:xfrm flipH="1" flipV="1">
                <a:off x="4120" y="2595"/>
                <a:ext cx="15"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20" name="Line 296"/>
              <p:cNvSpPr>
                <a:spLocks noChangeShapeType="1"/>
              </p:cNvSpPr>
              <p:nvPr/>
            </p:nvSpPr>
            <p:spPr bwMode="auto">
              <a:xfrm flipH="1" flipV="1">
                <a:off x="4103" y="2580"/>
                <a:ext cx="17"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21" name="Line 297"/>
              <p:cNvSpPr>
                <a:spLocks noChangeShapeType="1"/>
              </p:cNvSpPr>
              <p:nvPr/>
            </p:nvSpPr>
            <p:spPr bwMode="auto">
              <a:xfrm flipH="1" flipV="1">
                <a:off x="4084" y="2563"/>
                <a:ext cx="19"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22" name="Line 298"/>
              <p:cNvSpPr>
                <a:spLocks noChangeShapeType="1"/>
              </p:cNvSpPr>
              <p:nvPr/>
            </p:nvSpPr>
            <p:spPr bwMode="auto">
              <a:xfrm flipH="1" flipV="1">
                <a:off x="4062" y="2544"/>
                <a:ext cx="22" cy="1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23" name="Line 299"/>
              <p:cNvSpPr>
                <a:spLocks noChangeShapeType="1"/>
              </p:cNvSpPr>
              <p:nvPr/>
            </p:nvSpPr>
            <p:spPr bwMode="auto">
              <a:xfrm flipH="1" flipV="1">
                <a:off x="4041" y="2524"/>
                <a:ext cx="21"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24" name="Line 300"/>
              <p:cNvSpPr>
                <a:spLocks noChangeShapeType="1"/>
              </p:cNvSpPr>
              <p:nvPr/>
            </p:nvSpPr>
            <p:spPr bwMode="auto">
              <a:xfrm flipH="1" flipV="1">
                <a:off x="4019" y="2505"/>
                <a:ext cx="22" cy="1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25" name="Line 301"/>
              <p:cNvSpPr>
                <a:spLocks noChangeShapeType="1"/>
              </p:cNvSpPr>
              <p:nvPr/>
            </p:nvSpPr>
            <p:spPr bwMode="auto">
              <a:xfrm flipH="1" flipV="1">
                <a:off x="3996" y="2484"/>
                <a:ext cx="23"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26" name="Line 302"/>
              <p:cNvSpPr>
                <a:spLocks noChangeShapeType="1"/>
              </p:cNvSpPr>
              <p:nvPr/>
            </p:nvSpPr>
            <p:spPr bwMode="auto">
              <a:xfrm flipH="1" flipV="1">
                <a:off x="3976" y="2466"/>
                <a:ext cx="20"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27" name="Line 303"/>
              <p:cNvSpPr>
                <a:spLocks noChangeShapeType="1"/>
              </p:cNvSpPr>
              <p:nvPr/>
            </p:nvSpPr>
            <p:spPr bwMode="auto">
              <a:xfrm flipH="1" flipV="1">
                <a:off x="3956" y="2448"/>
                <a:ext cx="20"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28" name="Line 304"/>
              <p:cNvSpPr>
                <a:spLocks noChangeShapeType="1"/>
              </p:cNvSpPr>
              <p:nvPr/>
            </p:nvSpPr>
            <p:spPr bwMode="auto">
              <a:xfrm flipH="1" flipV="1">
                <a:off x="3939" y="2431"/>
                <a:ext cx="17"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29" name="Line 305"/>
              <p:cNvSpPr>
                <a:spLocks noChangeShapeType="1"/>
              </p:cNvSpPr>
              <p:nvPr/>
            </p:nvSpPr>
            <p:spPr bwMode="auto">
              <a:xfrm flipH="1" flipV="1">
                <a:off x="3926" y="2419"/>
                <a:ext cx="13"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30" name="Line 306"/>
              <p:cNvSpPr>
                <a:spLocks noChangeShapeType="1"/>
              </p:cNvSpPr>
              <p:nvPr/>
            </p:nvSpPr>
            <p:spPr bwMode="auto">
              <a:xfrm flipH="1" flipV="1">
                <a:off x="3914" y="2408"/>
                <a:ext cx="12"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31" name="Line 307"/>
              <p:cNvSpPr>
                <a:spLocks noChangeShapeType="1"/>
              </p:cNvSpPr>
              <p:nvPr/>
            </p:nvSpPr>
            <p:spPr bwMode="auto">
              <a:xfrm flipH="1" flipV="1">
                <a:off x="3908" y="2401"/>
                <a:ext cx="6"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32" name="Line 308"/>
              <p:cNvSpPr>
                <a:spLocks noChangeShapeType="1"/>
              </p:cNvSpPr>
              <p:nvPr/>
            </p:nvSpPr>
            <p:spPr bwMode="auto">
              <a:xfrm flipH="1" flipV="1">
                <a:off x="3905" y="2399"/>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33" name="Line 309"/>
              <p:cNvSpPr>
                <a:spLocks noChangeShapeType="1"/>
              </p:cNvSpPr>
              <p:nvPr/>
            </p:nvSpPr>
            <p:spPr bwMode="auto">
              <a:xfrm flipH="1" flipV="1">
                <a:off x="3902" y="2397"/>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34" name="Line 310"/>
              <p:cNvSpPr>
                <a:spLocks noChangeShapeType="1"/>
              </p:cNvSpPr>
              <p:nvPr/>
            </p:nvSpPr>
            <p:spPr bwMode="auto">
              <a:xfrm flipH="1" flipV="1">
                <a:off x="3892" y="2391"/>
                <a:ext cx="10"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35" name="Line 311"/>
              <p:cNvSpPr>
                <a:spLocks noChangeShapeType="1"/>
              </p:cNvSpPr>
              <p:nvPr/>
            </p:nvSpPr>
            <p:spPr bwMode="auto">
              <a:xfrm flipH="1" flipV="1">
                <a:off x="3880" y="2383"/>
                <a:ext cx="12"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36" name="Line 312"/>
              <p:cNvSpPr>
                <a:spLocks noChangeShapeType="1"/>
              </p:cNvSpPr>
              <p:nvPr/>
            </p:nvSpPr>
            <p:spPr bwMode="auto">
              <a:xfrm flipH="1" flipV="1">
                <a:off x="3862" y="2373"/>
                <a:ext cx="18"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37" name="Line 313"/>
              <p:cNvSpPr>
                <a:spLocks noChangeShapeType="1"/>
              </p:cNvSpPr>
              <p:nvPr/>
            </p:nvSpPr>
            <p:spPr bwMode="auto">
              <a:xfrm flipH="1" flipV="1">
                <a:off x="3841" y="2359"/>
                <a:ext cx="21"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38" name="Line 314"/>
              <p:cNvSpPr>
                <a:spLocks noChangeShapeType="1"/>
              </p:cNvSpPr>
              <p:nvPr/>
            </p:nvSpPr>
            <p:spPr bwMode="auto">
              <a:xfrm flipH="1" flipV="1">
                <a:off x="3817" y="2345"/>
                <a:ext cx="24"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39" name="Line 315"/>
              <p:cNvSpPr>
                <a:spLocks noChangeShapeType="1"/>
              </p:cNvSpPr>
              <p:nvPr/>
            </p:nvSpPr>
            <p:spPr bwMode="auto">
              <a:xfrm flipH="1" flipV="1">
                <a:off x="3794" y="2330"/>
                <a:ext cx="23"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40" name="Line 316"/>
              <p:cNvSpPr>
                <a:spLocks noChangeShapeType="1"/>
              </p:cNvSpPr>
              <p:nvPr/>
            </p:nvSpPr>
            <p:spPr bwMode="auto">
              <a:xfrm flipH="1" flipV="1">
                <a:off x="3769" y="2315"/>
                <a:ext cx="25"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41" name="Line 317"/>
              <p:cNvSpPr>
                <a:spLocks noChangeShapeType="1"/>
              </p:cNvSpPr>
              <p:nvPr/>
            </p:nvSpPr>
            <p:spPr bwMode="auto">
              <a:xfrm flipH="1" flipV="1">
                <a:off x="3744" y="2299"/>
                <a:ext cx="25"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42" name="Line 318"/>
              <p:cNvSpPr>
                <a:spLocks noChangeShapeType="1"/>
              </p:cNvSpPr>
              <p:nvPr/>
            </p:nvSpPr>
            <p:spPr bwMode="auto">
              <a:xfrm flipH="1" flipV="1">
                <a:off x="3722" y="2286"/>
                <a:ext cx="22"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43" name="Line 319"/>
              <p:cNvSpPr>
                <a:spLocks noChangeShapeType="1"/>
              </p:cNvSpPr>
              <p:nvPr/>
            </p:nvSpPr>
            <p:spPr bwMode="auto">
              <a:xfrm flipH="1" flipV="1">
                <a:off x="3699" y="2272"/>
                <a:ext cx="23"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44" name="Line 320"/>
              <p:cNvSpPr>
                <a:spLocks noChangeShapeType="1"/>
              </p:cNvSpPr>
              <p:nvPr/>
            </p:nvSpPr>
            <p:spPr bwMode="auto">
              <a:xfrm flipH="1" flipV="1">
                <a:off x="3681" y="2261"/>
                <a:ext cx="18"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45" name="Line 321"/>
              <p:cNvSpPr>
                <a:spLocks noChangeShapeType="1"/>
              </p:cNvSpPr>
              <p:nvPr/>
            </p:nvSpPr>
            <p:spPr bwMode="auto">
              <a:xfrm flipH="1" flipV="1">
                <a:off x="3666" y="2252"/>
                <a:ext cx="15"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46" name="Line 322"/>
              <p:cNvSpPr>
                <a:spLocks noChangeShapeType="1"/>
              </p:cNvSpPr>
              <p:nvPr/>
            </p:nvSpPr>
            <p:spPr bwMode="auto">
              <a:xfrm flipH="1" flipV="1">
                <a:off x="3656" y="2245"/>
                <a:ext cx="10"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47" name="Line 323"/>
              <p:cNvSpPr>
                <a:spLocks noChangeShapeType="1"/>
              </p:cNvSpPr>
              <p:nvPr/>
            </p:nvSpPr>
            <p:spPr bwMode="auto">
              <a:xfrm flipH="1" flipV="1">
                <a:off x="3652" y="2244"/>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48" name="Line 324"/>
              <p:cNvSpPr>
                <a:spLocks noChangeShapeType="1"/>
              </p:cNvSpPr>
              <p:nvPr/>
            </p:nvSpPr>
            <p:spPr bwMode="auto">
              <a:xfrm flipH="1" flipV="1">
                <a:off x="3645" y="2238"/>
                <a:ext cx="7"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49" name="Line 325"/>
              <p:cNvSpPr>
                <a:spLocks noChangeShapeType="1"/>
              </p:cNvSpPr>
              <p:nvPr/>
            </p:nvSpPr>
            <p:spPr bwMode="auto">
              <a:xfrm flipH="1" flipV="1">
                <a:off x="3638" y="2233"/>
                <a:ext cx="7"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50" name="Line 326"/>
              <p:cNvSpPr>
                <a:spLocks noChangeShapeType="1"/>
              </p:cNvSpPr>
              <p:nvPr/>
            </p:nvSpPr>
            <p:spPr bwMode="auto">
              <a:xfrm flipH="1" flipV="1">
                <a:off x="3631" y="2229"/>
                <a:ext cx="7"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51" name="Line 327"/>
              <p:cNvSpPr>
                <a:spLocks noChangeShapeType="1"/>
              </p:cNvSpPr>
              <p:nvPr/>
            </p:nvSpPr>
            <p:spPr bwMode="auto">
              <a:xfrm flipH="1" flipV="1">
                <a:off x="3630" y="2226"/>
                <a:ext cx="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52" name="Line 328"/>
              <p:cNvSpPr>
                <a:spLocks noChangeShapeType="1"/>
              </p:cNvSpPr>
              <p:nvPr/>
            </p:nvSpPr>
            <p:spPr bwMode="auto">
              <a:xfrm flipH="1" flipV="1">
                <a:off x="3627" y="2223"/>
                <a:ext cx="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53" name="Line 329"/>
              <p:cNvSpPr>
                <a:spLocks noChangeShapeType="1"/>
              </p:cNvSpPr>
              <p:nvPr/>
            </p:nvSpPr>
            <p:spPr bwMode="auto">
              <a:xfrm flipH="1" flipV="1">
                <a:off x="3620" y="2215"/>
                <a:ext cx="7"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54" name="Line 330"/>
              <p:cNvSpPr>
                <a:spLocks noChangeShapeType="1"/>
              </p:cNvSpPr>
              <p:nvPr/>
            </p:nvSpPr>
            <p:spPr bwMode="auto">
              <a:xfrm flipH="1" flipV="1">
                <a:off x="3609" y="2201"/>
                <a:ext cx="11"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55" name="Line 331"/>
              <p:cNvSpPr>
                <a:spLocks noChangeShapeType="1"/>
              </p:cNvSpPr>
              <p:nvPr/>
            </p:nvSpPr>
            <p:spPr bwMode="auto">
              <a:xfrm flipH="1" flipV="1">
                <a:off x="3595" y="2183"/>
                <a:ext cx="14"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56" name="Line 332"/>
              <p:cNvSpPr>
                <a:spLocks noChangeShapeType="1"/>
              </p:cNvSpPr>
              <p:nvPr/>
            </p:nvSpPr>
            <p:spPr bwMode="auto">
              <a:xfrm flipH="1" flipV="1">
                <a:off x="3577" y="2159"/>
                <a:ext cx="18" cy="2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57" name="Line 333"/>
              <p:cNvSpPr>
                <a:spLocks noChangeShapeType="1"/>
              </p:cNvSpPr>
              <p:nvPr/>
            </p:nvSpPr>
            <p:spPr bwMode="auto">
              <a:xfrm flipH="1" flipV="1">
                <a:off x="3556" y="2133"/>
                <a:ext cx="21" cy="2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58" name="Line 334"/>
              <p:cNvSpPr>
                <a:spLocks noChangeShapeType="1"/>
              </p:cNvSpPr>
              <p:nvPr/>
            </p:nvSpPr>
            <p:spPr bwMode="auto">
              <a:xfrm flipH="1" flipV="1">
                <a:off x="3533" y="2102"/>
                <a:ext cx="23" cy="3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59" name="Line 335"/>
              <p:cNvSpPr>
                <a:spLocks noChangeShapeType="1"/>
              </p:cNvSpPr>
              <p:nvPr/>
            </p:nvSpPr>
            <p:spPr bwMode="auto">
              <a:xfrm flipH="1" flipV="1">
                <a:off x="3508" y="2069"/>
                <a:ext cx="25" cy="3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0" name="Line 336"/>
              <p:cNvSpPr>
                <a:spLocks noChangeShapeType="1"/>
              </p:cNvSpPr>
              <p:nvPr/>
            </p:nvSpPr>
            <p:spPr bwMode="auto">
              <a:xfrm flipH="1" flipV="1">
                <a:off x="3480" y="2033"/>
                <a:ext cx="28" cy="3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1" name="Line 337"/>
              <p:cNvSpPr>
                <a:spLocks noChangeShapeType="1"/>
              </p:cNvSpPr>
              <p:nvPr/>
            </p:nvSpPr>
            <p:spPr bwMode="auto">
              <a:xfrm flipH="1" flipV="1">
                <a:off x="3451" y="1995"/>
                <a:ext cx="29" cy="3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2" name="Line 338"/>
              <p:cNvSpPr>
                <a:spLocks noChangeShapeType="1"/>
              </p:cNvSpPr>
              <p:nvPr/>
            </p:nvSpPr>
            <p:spPr bwMode="auto">
              <a:xfrm flipH="1" flipV="1">
                <a:off x="3420" y="1955"/>
                <a:ext cx="31" cy="4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3" name="Line 339"/>
              <p:cNvSpPr>
                <a:spLocks noChangeShapeType="1"/>
              </p:cNvSpPr>
              <p:nvPr/>
            </p:nvSpPr>
            <p:spPr bwMode="auto">
              <a:xfrm flipH="1" flipV="1">
                <a:off x="3388" y="1913"/>
                <a:ext cx="32" cy="4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4" name="Line 340"/>
              <p:cNvSpPr>
                <a:spLocks noChangeShapeType="1"/>
              </p:cNvSpPr>
              <p:nvPr/>
            </p:nvSpPr>
            <p:spPr bwMode="auto">
              <a:xfrm flipH="1" flipV="1">
                <a:off x="3356" y="1872"/>
                <a:ext cx="32" cy="4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5" name="Line 341"/>
              <p:cNvSpPr>
                <a:spLocks noChangeShapeType="1"/>
              </p:cNvSpPr>
              <p:nvPr/>
            </p:nvSpPr>
            <p:spPr bwMode="auto">
              <a:xfrm flipH="1" flipV="1">
                <a:off x="3325" y="1829"/>
                <a:ext cx="31" cy="4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6" name="Line 342"/>
              <p:cNvSpPr>
                <a:spLocks noChangeShapeType="1"/>
              </p:cNvSpPr>
              <p:nvPr/>
            </p:nvSpPr>
            <p:spPr bwMode="auto">
              <a:xfrm flipH="1" flipV="1">
                <a:off x="3293" y="1787"/>
                <a:ext cx="32" cy="4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7" name="Line 343"/>
              <p:cNvSpPr>
                <a:spLocks noChangeShapeType="1"/>
              </p:cNvSpPr>
              <p:nvPr/>
            </p:nvSpPr>
            <p:spPr bwMode="auto">
              <a:xfrm flipH="1" flipV="1">
                <a:off x="3261" y="1744"/>
                <a:ext cx="32" cy="4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8" name="Line 344"/>
              <p:cNvSpPr>
                <a:spLocks noChangeShapeType="1"/>
              </p:cNvSpPr>
              <p:nvPr/>
            </p:nvSpPr>
            <p:spPr bwMode="auto">
              <a:xfrm flipH="1" flipV="1">
                <a:off x="3230" y="1702"/>
                <a:ext cx="31" cy="4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9" name="Line 345"/>
              <p:cNvSpPr>
                <a:spLocks noChangeShapeType="1"/>
              </p:cNvSpPr>
              <p:nvPr/>
            </p:nvSpPr>
            <p:spPr bwMode="auto">
              <a:xfrm flipH="1" flipV="1">
                <a:off x="3201" y="1662"/>
                <a:ext cx="29" cy="4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70" name="Line 346"/>
              <p:cNvSpPr>
                <a:spLocks noChangeShapeType="1"/>
              </p:cNvSpPr>
              <p:nvPr/>
            </p:nvSpPr>
            <p:spPr bwMode="auto">
              <a:xfrm flipH="1" flipV="1">
                <a:off x="3172" y="1625"/>
                <a:ext cx="29" cy="3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71" name="Line 347"/>
              <p:cNvSpPr>
                <a:spLocks noChangeShapeType="1"/>
              </p:cNvSpPr>
              <p:nvPr/>
            </p:nvSpPr>
            <p:spPr bwMode="auto">
              <a:xfrm flipH="1" flipV="1">
                <a:off x="3147" y="1587"/>
                <a:ext cx="25" cy="3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72" name="Line 348"/>
              <p:cNvSpPr>
                <a:spLocks noChangeShapeType="1"/>
              </p:cNvSpPr>
              <p:nvPr/>
            </p:nvSpPr>
            <p:spPr bwMode="auto">
              <a:xfrm flipH="1" flipV="1">
                <a:off x="3122" y="1554"/>
                <a:ext cx="25" cy="3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73" name="Line 349"/>
              <p:cNvSpPr>
                <a:spLocks noChangeShapeType="1"/>
              </p:cNvSpPr>
              <p:nvPr/>
            </p:nvSpPr>
            <p:spPr bwMode="auto">
              <a:xfrm flipH="1" flipV="1">
                <a:off x="3101" y="1523"/>
                <a:ext cx="21" cy="3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74" name="Line 350"/>
              <p:cNvSpPr>
                <a:spLocks noChangeShapeType="1"/>
              </p:cNvSpPr>
              <p:nvPr/>
            </p:nvSpPr>
            <p:spPr bwMode="auto">
              <a:xfrm flipH="1" flipV="1">
                <a:off x="3083" y="1496"/>
                <a:ext cx="18" cy="2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75" name="Line 351"/>
              <p:cNvSpPr>
                <a:spLocks noChangeShapeType="1"/>
              </p:cNvSpPr>
              <p:nvPr/>
            </p:nvSpPr>
            <p:spPr bwMode="auto">
              <a:xfrm flipH="1" flipV="1">
                <a:off x="3068" y="1472"/>
                <a:ext cx="15" cy="2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76" name="Line 352"/>
              <p:cNvSpPr>
                <a:spLocks noChangeShapeType="1"/>
              </p:cNvSpPr>
              <p:nvPr/>
            </p:nvSpPr>
            <p:spPr bwMode="auto">
              <a:xfrm flipH="1" flipV="1">
                <a:off x="3057" y="1453"/>
                <a:ext cx="11" cy="1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77" name="Line 353"/>
              <p:cNvSpPr>
                <a:spLocks noChangeShapeType="1"/>
              </p:cNvSpPr>
              <p:nvPr/>
            </p:nvSpPr>
            <p:spPr bwMode="auto">
              <a:xfrm flipH="1" flipV="1">
                <a:off x="3048" y="1437"/>
                <a:ext cx="9"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78" name="Line 354"/>
              <p:cNvSpPr>
                <a:spLocks noChangeShapeType="1"/>
              </p:cNvSpPr>
              <p:nvPr/>
            </p:nvSpPr>
            <p:spPr bwMode="auto">
              <a:xfrm flipH="1" flipV="1">
                <a:off x="3045" y="1428"/>
                <a:ext cx="3"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79" name="Line 355"/>
              <p:cNvSpPr>
                <a:spLocks noChangeShapeType="1"/>
              </p:cNvSpPr>
              <p:nvPr/>
            </p:nvSpPr>
            <p:spPr bwMode="auto">
              <a:xfrm flipH="1" flipV="1">
                <a:off x="3044" y="1404"/>
                <a:ext cx="1" cy="2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80" name="Line 356"/>
              <p:cNvSpPr>
                <a:spLocks noChangeShapeType="1"/>
              </p:cNvSpPr>
              <p:nvPr/>
            </p:nvSpPr>
            <p:spPr bwMode="auto">
              <a:xfrm flipV="1">
                <a:off x="3044" y="1383"/>
                <a:ext cx="1"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81" name="Line 357"/>
              <p:cNvSpPr>
                <a:spLocks noChangeShapeType="1"/>
              </p:cNvSpPr>
              <p:nvPr/>
            </p:nvSpPr>
            <p:spPr bwMode="auto">
              <a:xfrm flipV="1">
                <a:off x="3045" y="1365"/>
                <a:ext cx="3"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82" name="Line 358"/>
              <p:cNvSpPr>
                <a:spLocks noChangeShapeType="1"/>
              </p:cNvSpPr>
              <p:nvPr/>
            </p:nvSpPr>
            <p:spPr bwMode="auto">
              <a:xfrm flipV="1">
                <a:off x="3048" y="1350"/>
                <a:ext cx="6"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83" name="Line 359"/>
              <p:cNvSpPr>
                <a:spLocks noChangeShapeType="1"/>
              </p:cNvSpPr>
              <p:nvPr/>
            </p:nvSpPr>
            <p:spPr bwMode="auto">
              <a:xfrm flipV="1">
                <a:off x="3054" y="1335"/>
                <a:ext cx="5"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84" name="Line 360"/>
              <p:cNvSpPr>
                <a:spLocks noChangeShapeType="1"/>
              </p:cNvSpPr>
              <p:nvPr/>
            </p:nvSpPr>
            <p:spPr bwMode="auto">
              <a:xfrm flipV="1">
                <a:off x="3059" y="1318"/>
                <a:ext cx="6"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85" name="Line 361"/>
              <p:cNvSpPr>
                <a:spLocks noChangeShapeType="1"/>
              </p:cNvSpPr>
              <p:nvPr/>
            </p:nvSpPr>
            <p:spPr bwMode="auto">
              <a:xfrm flipV="1">
                <a:off x="3065" y="1301"/>
                <a:ext cx="4"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86" name="Line 362"/>
              <p:cNvSpPr>
                <a:spLocks noChangeShapeType="1"/>
              </p:cNvSpPr>
              <p:nvPr/>
            </p:nvSpPr>
            <p:spPr bwMode="auto">
              <a:xfrm flipV="1">
                <a:off x="3069" y="1279"/>
                <a:ext cx="1" cy="2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87" name="Line 363"/>
              <p:cNvSpPr>
                <a:spLocks noChangeShapeType="1"/>
              </p:cNvSpPr>
              <p:nvPr/>
            </p:nvSpPr>
            <p:spPr bwMode="auto">
              <a:xfrm flipH="1" flipV="1">
                <a:off x="3062" y="1260"/>
                <a:ext cx="7" cy="1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88" name="Line 364"/>
              <p:cNvSpPr>
                <a:spLocks noChangeShapeType="1"/>
              </p:cNvSpPr>
              <p:nvPr/>
            </p:nvSpPr>
            <p:spPr bwMode="auto">
              <a:xfrm flipH="1" flipV="1">
                <a:off x="3051" y="1240"/>
                <a:ext cx="11"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89" name="Line 365"/>
              <p:cNvSpPr>
                <a:spLocks noChangeShapeType="1"/>
              </p:cNvSpPr>
              <p:nvPr/>
            </p:nvSpPr>
            <p:spPr bwMode="auto">
              <a:xfrm flipH="1" flipV="1">
                <a:off x="3036" y="1222"/>
                <a:ext cx="15"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90" name="Line 366"/>
              <p:cNvSpPr>
                <a:spLocks noChangeShapeType="1"/>
              </p:cNvSpPr>
              <p:nvPr/>
            </p:nvSpPr>
            <p:spPr bwMode="auto">
              <a:xfrm flipH="1" flipV="1">
                <a:off x="3020" y="1207"/>
                <a:ext cx="16"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91" name="Line 367"/>
              <p:cNvSpPr>
                <a:spLocks noChangeShapeType="1"/>
              </p:cNvSpPr>
              <p:nvPr/>
            </p:nvSpPr>
            <p:spPr bwMode="auto">
              <a:xfrm flipH="1" flipV="1">
                <a:off x="3007" y="1194"/>
                <a:ext cx="13"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92" name="Line 368"/>
              <p:cNvSpPr>
                <a:spLocks noChangeShapeType="1"/>
              </p:cNvSpPr>
              <p:nvPr/>
            </p:nvSpPr>
            <p:spPr bwMode="auto">
              <a:xfrm flipH="1" flipV="1">
                <a:off x="2997" y="1182"/>
                <a:ext cx="10"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93" name="Line 369"/>
              <p:cNvSpPr>
                <a:spLocks noChangeShapeType="1"/>
              </p:cNvSpPr>
              <p:nvPr/>
            </p:nvSpPr>
            <p:spPr bwMode="auto">
              <a:xfrm flipH="1" flipV="1">
                <a:off x="2989" y="1164"/>
                <a:ext cx="8"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94" name="Line 370"/>
              <p:cNvSpPr>
                <a:spLocks noChangeShapeType="1"/>
              </p:cNvSpPr>
              <p:nvPr/>
            </p:nvSpPr>
            <p:spPr bwMode="auto">
              <a:xfrm flipH="1" flipV="1">
                <a:off x="2982" y="1142"/>
                <a:ext cx="7" cy="2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95" name="Line 371"/>
              <p:cNvSpPr>
                <a:spLocks noChangeShapeType="1"/>
              </p:cNvSpPr>
              <p:nvPr/>
            </p:nvSpPr>
            <p:spPr bwMode="auto">
              <a:xfrm flipH="1" flipV="1">
                <a:off x="2976" y="1118"/>
                <a:ext cx="6" cy="2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96" name="Line 372"/>
              <p:cNvSpPr>
                <a:spLocks noChangeShapeType="1"/>
              </p:cNvSpPr>
              <p:nvPr/>
            </p:nvSpPr>
            <p:spPr bwMode="auto">
              <a:xfrm flipH="1" flipV="1">
                <a:off x="2972" y="1093"/>
                <a:ext cx="4" cy="2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97" name="Line 373"/>
              <p:cNvSpPr>
                <a:spLocks noChangeShapeType="1"/>
              </p:cNvSpPr>
              <p:nvPr/>
            </p:nvSpPr>
            <p:spPr bwMode="auto">
              <a:xfrm flipH="1" flipV="1">
                <a:off x="2969" y="1071"/>
                <a:ext cx="3" cy="2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98" name="Line 374"/>
              <p:cNvSpPr>
                <a:spLocks noChangeShapeType="1"/>
              </p:cNvSpPr>
              <p:nvPr/>
            </p:nvSpPr>
            <p:spPr bwMode="auto">
              <a:xfrm flipH="1" flipV="1">
                <a:off x="2968" y="1050"/>
                <a:ext cx="1"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99" name="Line 375"/>
              <p:cNvSpPr>
                <a:spLocks noChangeShapeType="1"/>
              </p:cNvSpPr>
              <p:nvPr/>
            </p:nvSpPr>
            <p:spPr bwMode="auto">
              <a:xfrm flipV="1">
                <a:off x="2968" y="1030"/>
                <a:ext cx="3"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00" name="Line 376"/>
              <p:cNvSpPr>
                <a:spLocks noChangeShapeType="1"/>
              </p:cNvSpPr>
              <p:nvPr/>
            </p:nvSpPr>
            <p:spPr bwMode="auto">
              <a:xfrm flipV="1">
                <a:off x="2971" y="1012"/>
                <a:ext cx="4"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01" name="Line 377"/>
              <p:cNvSpPr>
                <a:spLocks noChangeShapeType="1"/>
              </p:cNvSpPr>
              <p:nvPr/>
            </p:nvSpPr>
            <p:spPr bwMode="auto">
              <a:xfrm flipV="1">
                <a:off x="2975" y="996"/>
                <a:ext cx="5"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02" name="Line 378"/>
              <p:cNvSpPr>
                <a:spLocks noChangeShapeType="1"/>
              </p:cNvSpPr>
              <p:nvPr/>
            </p:nvSpPr>
            <p:spPr bwMode="auto">
              <a:xfrm flipV="1">
                <a:off x="2980" y="978"/>
                <a:ext cx="4"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03" name="Line 379"/>
              <p:cNvSpPr>
                <a:spLocks noChangeShapeType="1"/>
              </p:cNvSpPr>
              <p:nvPr/>
            </p:nvSpPr>
            <p:spPr bwMode="auto">
              <a:xfrm flipV="1">
                <a:off x="2984" y="957"/>
                <a:ext cx="3"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04" name="Line 380"/>
              <p:cNvSpPr>
                <a:spLocks noChangeShapeType="1"/>
              </p:cNvSpPr>
              <p:nvPr/>
            </p:nvSpPr>
            <p:spPr bwMode="auto">
              <a:xfrm flipH="1" flipV="1">
                <a:off x="2986" y="932"/>
                <a:ext cx="1" cy="2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05" name="Line 381"/>
              <p:cNvSpPr>
                <a:spLocks noChangeShapeType="1"/>
              </p:cNvSpPr>
              <p:nvPr/>
            </p:nvSpPr>
            <p:spPr bwMode="auto">
              <a:xfrm flipH="1" flipV="1">
                <a:off x="2982" y="915"/>
                <a:ext cx="4"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06" name="Line 382"/>
              <p:cNvSpPr>
                <a:spLocks noChangeShapeType="1"/>
              </p:cNvSpPr>
              <p:nvPr/>
            </p:nvSpPr>
            <p:spPr bwMode="auto">
              <a:xfrm flipH="1" flipV="1">
                <a:off x="2973" y="897"/>
                <a:ext cx="9"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07" name="Line 383"/>
              <p:cNvSpPr>
                <a:spLocks noChangeShapeType="1"/>
              </p:cNvSpPr>
              <p:nvPr/>
            </p:nvSpPr>
            <p:spPr bwMode="auto">
              <a:xfrm flipH="1" flipV="1">
                <a:off x="2965" y="879"/>
                <a:ext cx="8"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08" name="Line 384"/>
              <p:cNvSpPr>
                <a:spLocks noChangeShapeType="1"/>
              </p:cNvSpPr>
              <p:nvPr/>
            </p:nvSpPr>
            <p:spPr bwMode="auto">
              <a:xfrm flipH="1" flipV="1">
                <a:off x="2954" y="862"/>
                <a:ext cx="11"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09" name="Line 385"/>
              <p:cNvSpPr>
                <a:spLocks noChangeShapeType="1"/>
              </p:cNvSpPr>
              <p:nvPr/>
            </p:nvSpPr>
            <p:spPr bwMode="auto">
              <a:xfrm flipH="1" flipV="1">
                <a:off x="2944" y="849"/>
                <a:ext cx="10"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10" name="Line 386"/>
              <p:cNvSpPr>
                <a:spLocks noChangeShapeType="1"/>
              </p:cNvSpPr>
              <p:nvPr/>
            </p:nvSpPr>
            <p:spPr bwMode="auto">
              <a:xfrm flipH="1" flipV="1">
                <a:off x="2934" y="836"/>
                <a:ext cx="10"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11" name="Line 387"/>
              <p:cNvSpPr>
                <a:spLocks noChangeShapeType="1"/>
              </p:cNvSpPr>
              <p:nvPr/>
            </p:nvSpPr>
            <p:spPr bwMode="auto">
              <a:xfrm flipH="1" flipV="1">
                <a:off x="2926" y="826"/>
                <a:ext cx="8"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12" name="Line 388"/>
              <p:cNvSpPr>
                <a:spLocks noChangeShapeType="1"/>
              </p:cNvSpPr>
              <p:nvPr/>
            </p:nvSpPr>
            <p:spPr bwMode="auto">
              <a:xfrm flipH="1" flipV="1">
                <a:off x="2921" y="821"/>
                <a:ext cx="5"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13" name="Line 389"/>
              <p:cNvSpPr>
                <a:spLocks noChangeShapeType="1"/>
              </p:cNvSpPr>
              <p:nvPr/>
            </p:nvSpPr>
            <p:spPr bwMode="auto">
              <a:xfrm flipH="1" flipV="1">
                <a:off x="2919" y="818"/>
                <a:ext cx="2"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14" name="Line 390"/>
              <p:cNvSpPr>
                <a:spLocks noChangeShapeType="1"/>
              </p:cNvSpPr>
              <p:nvPr/>
            </p:nvSpPr>
            <p:spPr bwMode="auto">
              <a:xfrm flipH="1" flipV="1">
                <a:off x="2911" y="810"/>
                <a:ext cx="8"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15" name="Line 391"/>
              <p:cNvSpPr>
                <a:spLocks noChangeShapeType="1"/>
              </p:cNvSpPr>
              <p:nvPr/>
            </p:nvSpPr>
            <p:spPr bwMode="auto">
              <a:xfrm flipV="1">
                <a:off x="673" y="2602"/>
                <a:ext cx="20"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16" name="Line 392"/>
              <p:cNvSpPr>
                <a:spLocks noChangeShapeType="1"/>
              </p:cNvSpPr>
              <p:nvPr/>
            </p:nvSpPr>
            <p:spPr bwMode="auto">
              <a:xfrm flipV="1">
                <a:off x="693" y="2594"/>
                <a:ext cx="18"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17" name="Line 393"/>
              <p:cNvSpPr>
                <a:spLocks noChangeShapeType="1"/>
              </p:cNvSpPr>
              <p:nvPr/>
            </p:nvSpPr>
            <p:spPr bwMode="auto">
              <a:xfrm flipV="1">
                <a:off x="711" y="2587"/>
                <a:ext cx="11"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18" name="Line 394"/>
              <p:cNvSpPr>
                <a:spLocks noChangeShapeType="1"/>
              </p:cNvSpPr>
              <p:nvPr/>
            </p:nvSpPr>
            <p:spPr bwMode="auto">
              <a:xfrm flipV="1">
                <a:off x="722" y="2581"/>
                <a:ext cx="8"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19" name="Line 395"/>
              <p:cNvSpPr>
                <a:spLocks noChangeShapeType="1"/>
              </p:cNvSpPr>
              <p:nvPr/>
            </p:nvSpPr>
            <p:spPr bwMode="auto">
              <a:xfrm flipV="1">
                <a:off x="730" y="2580"/>
                <a:ext cx="1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0" name="Line 396"/>
              <p:cNvSpPr>
                <a:spLocks noChangeShapeType="1"/>
              </p:cNvSpPr>
              <p:nvPr/>
            </p:nvSpPr>
            <p:spPr bwMode="auto">
              <a:xfrm>
                <a:off x="742" y="2580"/>
                <a:ext cx="17"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1" name="Line 397"/>
              <p:cNvSpPr>
                <a:spLocks noChangeShapeType="1"/>
              </p:cNvSpPr>
              <p:nvPr/>
            </p:nvSpPr>
            <p:spPr bwMode="auto">
              <a:xfrm flipV="1">
                <a:off x="759" y="2580"/>
                <a:ext cx="1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2" name="Line 398"/>
              <p:cNvSpPr>
                <a:spLocks noChangeShapeType="1"/>
              </p:cNvSpPr>
              <p:nvPr/>
            </p:nvSpPr>
            <p:spPr bwMode="auto">
              <a:xfrm flipV="1">
                <a:off x="773" y="2576"/>
                <a:ext cx="15"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3" name="Line 399"/>
              <p:cNvSpPr>
                <a:spLocks noChangeShapeType="1"/>
              </p:cNvSpPr>
              <p:nvPr/>
            </p:nvSpPr>
            <p:spPr bwMode="auto">
              <a:xfrm flipV="1">
                <a:off x="788" y="2567"/>
                <a:ext cx="16"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4" name="Line 400"/>
              <p:cNvSpPr>
                <a:spLocks noChangeShapeType="1"/>
              </p:cNvSpPr>
              <p:nvPr/>
            </p:nvSpPr>
            <p:spPr bwMode="auto">
              <a:xfrm flipV="1">
                <a:off x="804" y="2560"/>
                <a:ext cx="8"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5" name="Line 401"/>
              <p:cNvSpPr>
                <a:spLocks noChangeShapeType="1"/>
              </p:cNvSpPr>
              <p:nvPr/>
            </p:nvSpPr>
            <p:spPr bwMode="auto">
              <a:xfrm flipV="1">
                <a:off x="812" y="2556"/>
                <a:ext cx="7"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6" name="Line 402"/>
              <p:cNvSpPr>
                <a:spLocks noChangeShapeType="1"/>
              </p:cNvSpPr>
              <p:nvPr/>
            </p:nvSpPr>
            <p:spPr bwMode="auto">
              <a:xfrm flipV="1">
                <a:off x="819" y="2552"/>
                <a:ext cx="1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7" name="Line 403"/>
              <p:cNvSpPr>
                <a:spLocks noChangeShapeType="1"/>
              </p:cNvSpPr>
              <p:nvPr/>
            </p:nvSpPr>
            <p:spPr bwMode="auto">
              <a:xfrm flipV="1">
                <a:off x="830" y="2548"/>
                <a:ext cx="15"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8" name="Line 404"/>
              <p:cNvSpPr>
                <a:spLocks noChangeShapeType="1"/>
              </p:cNvSpPr>
              <p:nvPr/>
            </p:nvSpPr>
            <p:spPr bwMode="auto">
              <a:xfrm flipV="1">
                <a:off x="845" y="2544"/>
                <a:ext cx="14"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9" name="Line 405"/>
              <p:cNvSpPr>
                <a:spLocks noChangeShapeType="1"/>
              </p:cNvSpPr>
              <p:nvPr/>
            </p:nvSpPr>
            <p:spPr bwMode="auto">
              <a:xfrm flipV="1">
                <a:off x="859" y="2534"/>
                <a:ext cx="20"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6" name="Group 607"/>
            <p:cNvGrpSpPr>
              <a:grpSpLocks/>
            </p:cNvGrpSpPr>
            <p:nvPr/>
          </p:nvGrpSpPr>
          <p:grpSpPr bwMode="auto">
            <a:xfrm>
              <a:off x="879" y="808"/>
              <a:ext cx="3215" cy="1726"/>
              <a:chOff x="879" y="808"/>
              <a:chExt cx="3215" cy="1726"/>
            </a:xfrm>
          </p:grpSpPr>
          <p:sp>
            <p:nvSpPr>
              <p:cNvPr id="1431" name="Line 407"/>
              <p:cNvSpPr>
                <a:spLocks noChangeShapeType="1"/>
              </p:cNvSpPr>
              <p:nvPr/>
            </p:nvSpPr>
            <p:spPr bwMode="auto">
              <a:xfrm flipV="1">
                <a:off x="879" y="2526"/>
                <a:ext cx="20"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32" name="Line 408"/>
              <p:cNvSpPr>
                <a:spLocks noChangeShapeType="1"/>
              </p:cNvSpPr>
              <p:nvPr/>
            </p:nvSpPr>
            <p:spPr bwMode="auto">
              <a:xfrm flipV="1">
                <a:off x="899" y="2516"/>
                <a:ext cx="20"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33" name="Line 409"/>
              <p:cNvSpPr>
                <a:spLocks noChangeShapeType="1"/>
              </p:cNvSpPr>
              <p:nvPr/>
            </p:nvSpPr>
            <p:spPr bwMode="auto">
              <a:xfrm flipV="1">
                <a:off x="919" y="2504"/>
                <a:ext cx="21"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34" name="Line 410"/>
              <p:cNvSpPr>
                <a:spLocks noChangeShapeType="1"/>
              </p:cNvSpPr>
              <p:nvPr/>
            </p:nvSpPr>
            <p:spPr bwMode="auto">
              <a:xfrm flipV="1">
                <a:off x="940" y="2495"/>
                <a:ext cx="22"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35" name="Line 411"/>
              <p:cNvSpPr>
                <a:spLocks noChangeShapeType="1"/>
              </p:cNvSpPr>
              <p:nvPr/>
            </p:nvSpPr>
            <p:spPr bwMode="auto">
              <a:xfrm flipV="1">
                <a:off x="962" y="2490"/>
                <a:ext cx="23"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36" name="Line 412"/>
              <p:cNvSpPr>
                <a:spLocks noChangeShapeType="1"/>
              </p:cNvSpPr>
              <p:nvPr/>
            </p:nvSpPr>
            <p:spPr bwMode="auto">
              <a:xfrm flipV="1">
                <a:off x="985" y="2487"/>
                <a:ext cx="2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37" name="Line 413"/>
              <p:cNvSpPr>
                <a:spLocks noChangeShapeType="1"/>
              </p:cNvSpPr>
              <p:nvPr/>
            </p:nvSpPr>
            <p:spPr bwMode="auto">
              <a:xfrm flipV="1">
                <a:off x="1006" y="2480"/>
                <a:ext cx="27"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38" name="Line 414"/>
              <p:cNvSpPr>
                <a:spLocks noChangeShapeType="1"/>
              </p:cNvSpPr>
              <p:nvPr/>
            </p:nvSpPr>
            <p:spPr bwMode="auto">
              <a:xfrm flipV="1">
                <a:off x="1033" y="2472"/>
                <a:ext cx="29"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39" name="Line 415"/>
              <p:cNvSpPr>
                <a:spLocks noChangeShapeType="1"/>
              </p:cNvSpPr>
              <p:nvPr/>
            </p:nvSpPr>
            <p:spPr bwMode="auto">
              <a:xfrm flipV="1">
                <a:off x="1062" y="2462"/>
                <a:ext cx="30"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0" name="Line 416"/>
              <p:cNvSpPr>
                <a:spLocks noChangeShapeType="1"/>
              </p:cNvSpPr>
              <p:nvPr/>
            </p:nvSpPr>
            <p:spPr bwMode="auto">
              <a:xfrm flipV="1">
                <a:off x="1092" y="2451"/>
                <a:ext cx="32"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1" name="Line 417"/>
              <p:cNvSpPr>
                <a:spLocks noChangeShapeType="1"/>
              </p:cNvSpPr>
              <p:nvPr/>
            </p:nvSpPr>
            <p:spPr bwMode="auto">
              <a:xfrm flipV="1">
                <a:off x="1124" y="2441"/>
                <a:ext cx="31"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2" name="Line 418"/>
              <p:cNvSpPr>
                <a:spLocks noChangeShapeType="1"/>
              </p:cNvSpPr>
              <p:nvPr/>
            </p:nvSpPr>
            <p:spPr bwMode="auto">
              <a:xfrm flipV="1">
                <a:off x="1155" y="2434"/>
                <a:ext cx="19"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3" name="Line 419"/>
              <p:cNvSpPr>
                <a:spLocks noChangeShapeType="1"/>
              </p:cNvSpPr>
              <p:nvPr/>
            </p:nvSpPr>
            <p:spPr bwMode="auto">
              <a:xfrm flipV="1">
                <a:off x="1174" y="2426"/>
                <a:ext cx="25"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4" name="Line 420"/>
              <p:cNvSpPr>
                <a:spLocks noChangeShapeType="1"/>
              </p:cNvSpPr>
              <p:nvPr/>
            </p:nvSpPr>
            <p:spPr bwMode="auto">
              <a:xfrm flipV="1">
                <a:off x="1199" y="2417"/>
                <a:ext cx="29"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5" name="Line 421"/>
              <p:cNvSpPr>
                <a:spLocks noChangeShapeType="1"/>
              </p:cNvSpPr>
              <p:nvPr/>
            </p:nvSpPr>
            <p:spPr bwMode="auto">
              <a:xfrm flipV="1">
                <a:off x="1228" y="2409"/>
                <a:ext cx="31"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6" name="Line 422"/>
              <p:cNvSpPr>
                <a:spLocks noChangeShapeType="1"/>
              </p:cNvSpPr>
              <p:nvPr/>
            </p:nvSpPr>
            <p:spPr bwMode="auto">
              <a:xfrm flipV="1">
                <a:off x="1259" y="2399"/>
                <a:ext cx="30"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7" name="Line 423"/>
              <p:cNvSpPr>
                <a:spLocks noChangeShapeType="1"/>
              </p:cNvSpPr>
              <p:nvPr/>
            </p:nvSpPr>
            <p:spPr bwMode="auto">
              <a:xfrm flipV="1">
                <a:off x="1289" y="2391"/>
                <a:ext cx="31"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8" name="Line 424"/>
              <p:cNvSpPr>
                <a:spLocks noChangeShapeType="1"/>
              </p:cNvSpPr>
              <p:nvPr/>
            </p:nvSpPr>
            <p:spPr bwMode="auto">
              <a:xfrm flipV="1">
                <a:off x="1320" y="2384"/>
                <a:ext cx="28"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9" name="Line 425"/>
              <p:cNvSpPr>
                <a:spLocks noChangeShapeType="1"/>
              </p:cNvSpPr>
              <p:nvPr/>
            </p:nvSpPr>
            <p:spPr bwMode="auto">
              <a:xfrm flipV="1">
                <a:off x="1348" y="2377"/>
                <a:ext cx="26"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50" name="Line 426"/>
              <p:cNvSpPr>
                <a:spLocks noChangeShapeType="1"/>
              </p:cNvSpPr>
              <p:nvPr/>
            </p:nvSpPr>
            <p:spPr bwMode="auto">
              <a:xfrm flipV="1">
                <a:off x="1374" y="2374"/>
                <a:ext cx="20"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51" name="Line 427"/>
              <p:cNvSpPr>
                <a:spLocks noChangeShapeType="1"/>
              </p:cNvSpPr>
              <p:nvPr/>
            </p:nvSpPr>
            <p:spPr bwMode="auto">
              <a:xfrm flipV="1">
                <a:off x="1394" y="2373"/>
                <a:ext cx="1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52" name="Line 428"/>
              <p:cNvSpPr>
                <a:spLocks noChangeShapeType="1"/>
              </p:cNvSpPr>
              <p:nvPr/>
            </p:nvSpPr>
            <p:spPr bwMode="auto">
              <a:xfrm>
                <a:off x="1409" y="2373"/>
                <a:ext cx="2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53" name="Line 429"/>
              <p:cNvSpPr>
                <a:spLocks noChangeShapeType="1"/>
              </p:cNvSpPr>
              <p:nvPr/>
            </p:nvSpPr>
            <p:spPr bwMode="auto">
              <a:xfrm>
                <a:off x="1434" y="2373"/>
                <a:ext cx="2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54" name="Line 430"/>
              <p:cNvSpPr>
                <a:spLocks noChangeShapeType="1"/>
              </p:cNvSpPr>
              <p:nvPr/>
            </p:nvSpPr>
            <p:spPr bwMode="auto">
              <a:xfrm flipV="1">
                <a:off x="1455" y="2373"/>
                <a:ext cx="1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55" name="Line 431"/>
              <p:cNvSpPr>
                <a:spLocks noChangeShapeType="1"/>
              </p:cNvSpPr>
              <p:nvPr/>
            </p:nvSpPr>
            <p:spPr bwMode="auto">
              <a:xfrm flipV="1">
                <a:off x="1471" y="2367"/>
                <a:ext cx="16"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56" name="Line 432"/>
              <p:cNvSpPr>
                <a:spLocks noChangeShapeType="1"/>
              </p:cNvSpPr>
              <p:nvPr/>
            </p:nvSpPr>
            <p:spPr bwMode="auto">
              <a:xfrm flipV="1">
                <a:off x="1487" y="2359"/>
                <a:ext cx="12"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57" name="Line 433"/>
              <p:cNvSpPr>
                <a:spLocks noChangeShapeType="1"/>
              </p:cNvSpPr>
              <p:nvPr/>
            </p:nvSpPr>
            <p:spPr bwMode="auto">
              <a:xfrm flipV="1">
                <a:off x="1499" y="2351"/>
                <a:ext cx="15"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58" name="Line 434"/>
              <p:cNvSpPr>
                <a:spLocks noChangeShapeType="1"/>
              </p:cNvSpPr>
              <p:nvPr/>
            </p:nvSpPr>
            <p:spPr bwMode="auto">
              <a:xfrm flipV="1">
                <a:off x="1514" y="2341"/>
                <a:ext cx="16"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59" name="Line 435"/>
              <p:cNvSpPr>
                <a:spLocks noChangeShapeType="1"/>
              </p:cNvSpPr>
              <p:nvPr/>
            </p:nvSpPr>
            <p:spPr bwMode="auto">
              <a:xfrm flipV="1">
                <a:off x="1530" y="2334"/>
                <a:ext cx="13"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60" name="Line 436"/>
              <p:cNvSpPr>
                <a:spLocks noChangeShapeType="1"/>
              </p:cNvSpPr>
              <p:nvPr/>
            </p:nvSpPr>
            <p:spPr bwMode="auto">
              <a:xfrm flipV="1">
                <a:off x="1543" y="2327"/>
                <a:ext cx="10"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61" name="Line 437"/>
              <p:cNvSpPr>
                <a:spLocks noChangeShapeType="1"/>
              </p:cNvSpPr>
              <p:nvPr/>
            </p:nvSpPr>
            <p:spPr bwMode="auto">
              <a:xfrm flipV="1">
                <a:off x="1553" y="2319"/>
                <a:ext cx="13"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62" name="Line 438"/>
              <p:cNvSpPr>
                <a:spLocks noChangeShapeType="1"/>
              </p:cNvSpPr>
              <p:nvPr/>
            </p:nvSpPr>
            <p:spPr bwMode="auto">
              <a:xfrm flipV="1">
                <a:off x="1566" y="2311"/>
                <a:ext cx="14"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63" name="Line 439"/>
              <p:cNvSpPr>
                <a:spLocks noChangeShapeType="1"/>
              </p:cNvSpPr>
              <p:nvPr/>
            </p:nvSpPr>
            <p:spPr bwMode="auto">
              <a:xfrm flipV="1">
                <a:off x="1580" y="2304"/>
                <a:ext cx="15"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64" name="Line 440"/>
              <p:cNvSpPr>
                <a:spLocks noChangeShapeType="1"/>
              </p:cNvSpPr>
              <p:nvPr/>
            </p:nvSpPr>
            <p:spPr bwMode="auto">
              <a:xfrm flipV="1">
                <a:off x="1595" y="2298"/>
                <a:ext cx="11"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65" name="Line 441"/>
              <p:cNvSpPr>
                <a:spLocks noChangeShapeType="1"/>
              </p:cNvSpPr>
              <p:nvPr/>
            </p:nvSpPr>
            <p:spPr bwMode="auto">
              <a:xfrm flipV="1">
                <a:off x="1606" y="2295"/>
                <a:ext cx="10"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66" name="Line 442"/>
              <p:cNvSpPr>
                <a:spLocks noChangeShapeType="1"/>
              </p:cNvSpPr>
              <p:nvPr/>
            </p:nvSpPr>
            <p:spPr bwMode="auto">
              <a:xfrm flipV="1">
                <a:off x="1616" y="2294"/>
                <a:ext cx="1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67" name="Line 443"/>
              <p:cNvSpPr>
                <a:spLocks noChangeShapeType="1"/>
              </p:cNvSpPr>
              <p:nvPr/>
            </p:nvSpPr>
            <p:spPr bwMode="auto">
              <a:xfrm flipV="1">
                <a:off x="1631" y="2293"/>
                <a:ext cx="17"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68" name="Line 444"/>
              <p:cNvSpPr>
                <a:spLocks noChangeShapeType="1"/>
              </p:cNvSpPr>
              <p:nvPr/>
            </p:nvSpPr>
            <p:spPr bwMode="auto">
              <a:xfrm flipV="1">
                <a:off x="1648" y="2290"/>
                <a:ext cx="16"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69" name="Line 445"/>
              <p:cNvSpPr>
                <a:spLocks noChangeShapeType="1"/>
              </p:cNvSpPr>
              <p:nvPr/>
            </p:nvSpPr>
            <p:spPr bwMode="auto">
              <a:xfrm flipV="1">
                <a:off x="1664" y="2288"/>
                <a:ext cx="16"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70" name="Line 446"/>
              <p:cNvSpPr>
                <a:spLocks noChangeShapeType="1"/>
              </p:cNvSpPr>
              <p:nvPr/>
            </p:nvSpPr>
            <p:spPr bwMode="auto">
              <a:xfrm flipV="1">
                <a:off x="1680" y="2287"/>
                <a:ext cx="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71" name="Line 447"/>
              <p:cNvSpPr>
                <a:spLocks noChangeShapeType="1"/>
              </p:cNvSpPr>
              <p:nvPr/>
            </p:nvSpPr>
            <p:spPr bwMode="auto">
              <a:xfrm flipV="1">
                <a:off x="1688" y="2284"/>
                <a:ext cx="8"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72" name="Line 448"/>
              <p:cNvSpPr>
                <a:spLocks noChangeShapeType="1"/>
              </p:cNvSpPr>
              <p:nvPr/>
            </p:nvSpPr>
            <p:spPr bwMode="auto">
              <a:xfrm flipV="1">
                <a:off x="1696" y="2281"/>
                <a:ext cx="14"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73" name="Line 449"/>
              <p:cNvSpPr>
                <a:spLocks noChangeShapeType="1"/>
              </p:cNvSpPr>
              <p:nvPr/>
            </p:nvSpPr>
            <p:spPr bwMode="auto">
              <a:xfrm flipV="1">
                <a:off x="1710" y="2276"/>
                <a:ext cx="15"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74" name="Line 450"/>
              <p:cNvSpPr>
                <a:spLocks noChangeShapeType="1"/>
              </p:cNvSpPr>
              <p:nvPr/>
            </p:nvSpPr>
            <p:spPr bwMode="auto">
              <a:xfrm flipV="1">
                <a:off x="1725" y="2270"/>
                <a:ext cx="16"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75" name="Line 451"/>
              <p:cNvSpPr>
                <a:spLocks noChangeShapeType="1"/>
              </p:cNvSpPr>
              <p:nvPr/>
            </p:nvSpPr>
            <p:spPr bwMode="auto">
              <a:xfrm flipV="1">
                <a:off x="1741" y="2265"/>
                <a:ext cx="13"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76" name="Line 452"/>
              <p:cNvSpPr>
                <a:spLocks noChangeShapeType="1"/>
              </p:cNvSpPr>
              <p:nvPr/>
            </p:nvSpPr>
            <p:spPr bwMode="auto">
              <a:xfrm flipV="1">
                <a:off x="1754" y="2259"/>
                <a:ext cx="10"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77" name="Line 453"/>
              <p:cNvSpPr>
                <a:spLocks noChangeShapeType="1"/>
              </p:cNvSpPr>
              <p:nvPr/>
            </p:nvSpPr>
            <p:spPr bwMode="auto">
              <a:xfrm flipV="1">
                <a:off x="1764" y="2254"/>
                <a:ext cx="9"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78" name="Line 454"/>
              <p:cNvSpPr>
                <a:spLocks noChangeShapeType="1"/>
              </p:cNvSpPr>
              <p:nvPr/>
            </p:nvSpPr>
            <p:spPr bwMode="auto">
              <a:xfrm>
                <a:off x="1773" y="2254"/>
                <a:ext cx="9"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79" name="Line 455"/>
              <p:cNvSpPr>
                <a:spLocks noChangeShapeType="1"/>
              </p:cNvSpPr>
              <p:nvPr/>
            </p:nvSpPr>
            <p:spPr bwMode="auto">
              <a:xfrm>
                <a:off x="1782" y="2254"/>
                <a:ext cx="1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80" name="Line 456"/>
              <p:cNvSpPr>
                <a:spLocks noChangeShapeType="1"/>
              </p:cNvSpPr>
              <p:nvPr/>
            </p:nvSpPr>
            <p:spPr bwMode="auto">
              <a:xfrm>
                <a:off x="1793" y="2255"/>
                <a:ext cx="10"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81" name="Line 457"/>
              <p:cNvSpPr>
                <a:spLocks noChangeShapeType="1"/>
              </p:cNvSpPr>
              <p:nvPr/>
            </p:nvSpPr>
            <p:spPr bwMode="auto">
              <a:xfrm>
                <a:off x="1803" y="2259"/>
                <a:ext cx="8"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82" name="Line 458"/>
              <p:cNvSpPr>
                <a:spLocks noChangeShapeType="1"/>
              </p:cNvSpPr>
              <p:nvPr/>
            </p:nvSpPr>
            <p:spPr bwMode="auto">
              <a:xfrm>
                <a:off x="1811" y="2265"/>
                <a:ext cx="6"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83" name="Line 459"/>
              <p:cNvSpPr>
                <a:spLocks noChangeShapeType="1"/>
              </p:cNvSpPr>
              <p:nvPr/>
            </p:nvSpPr>
            <p:spPr bwMode="auto">
              <a:xfrm>
                <a:off x="1817" y="2270"/>
                <a:ext cx="4"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84" name="Line 460"/>
              <p:cNvSpPr>
                <a:spLocks noChangeShapeType="1"/>
              </p:cNvSpPr>
              <p:nvPr/>
            </p:nvSpPr>
            <p:spPr bwMode="auto">
              <a:xfrm>
                <a:off x="1821" y="2276"/>
                <a:ext cx="6"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85" name="Line 461"/>
              <p:cNvSpPr>
                <a:spLocks noChangeShapeType="1"/>
              </p:cNvSpPr>
              <p:nvPr/>
            </p:nvSpPr>
            <p:spPr bwMode="auto">
              <a:xfrm>
                <a:off x="1827" y="2287"/>
                <a:ext cx="7"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86" name="Line 462"/>
              <p:cNvSpPr>
                <a:spLocks noChangeShapeType="1"/>
              </p:cNvSpPr>
              <p:nvPr/>
            </p:nvSpPr>
            <p:spPr bwMode="auto">
              <a:xfrm>
                <a:off x="1834" y="2301"/>
                <a:ext cx="7"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87" name="Line 463"/>
              <p:cNvSpPr>
                <a:spLocks noChangeShapeType="1"/>
              </p:cNvSpPr>
              <p:nvPr/>
            </p:nvSpPr>
            <p:spPr bwMode="auto">
              <a:xfrm>
                <a:off x="1841" y="2316"/>
                <a:ext cx="5"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88" name="Line 464"/>
              <p:cNvSpPr>
                <a:spLocks noChangeShapeType="1"/>
              </p:cNvSpPr>
              <p:nvPr/>
            </p:nvSpPr>
            <p:spPr bwMode="auto">
              <a:xfrm>
                <a:off x="1846" y="2331"/>
                <a:ext cx="6"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89" name="Line 465"/>
              <p:cNvSpPr>
                <a:spLocks noChangeShapeType="1"/>
              </p:cNvSpPr>
              <p:nvPr/>
            </p:nvSpPr>
            <p:spPr bwMode="auto">
              <a:xfrm>
                <a:off x="1852" y="2344"/>
                <a:ext cx="4"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90" name="Line 466"/>
              <p:cNvSpPr>
                <a:spLocks noChangeShapeType="1"/>
              </p:cNvSpPr>
              <p:nvPr/>
            </p:nvSpPr>
            <p:spPr bwMode="auto">
              <a:xfrm>
                <a:off x="1856" y="2352"/>
                <a:ext cx="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91" name="Line 467"/>
              <p:cNvSpPr>
                <a:spLocks noChangeShapeType="1"/>
              </p:cNvSpPr>
              <p:nvPr/>
            </p:nvSpPr>
            <p:spPr bwMode="auto">
              <a:xfrm>
                <a:off x="1857" y="2355"/>
                <a:ext cx="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92" name="Line 468"/>
              <p:cNvSpPr>
                <a:spLocks noChangeShapeType="1"/>
              </p:cNvSpPr>
              <p:nvPr/>
            </p:nvSpPr>
            <p:spPr bwMode="auto">
              <a:xfrm>
                <a:off x="1860" y="2358"/>
                <a:ext cx="8"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93" name="Line 469"/>
              <p:cNvSpPr>
                <a:spLocks noChangeShapeType="1"/>
              </p:cNvSpPr>
              <p:nvPr/>
            </p:nvSpPr>
            <p:spPr bwMode="auto">
              <a:xfrm>
                <a:off x="1868" y="2361"/>
                <a:ext cx="10"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94" name="Line 470"/>
              <p:cNvSpPr>
                <a:spLocks noChangeShapeType="1"/>
              </p:cNvSpPr>
              <p:nvPr/>
            </p:nvSpPr>
            <p:spPr bwMode="auto">
              <a:xfrm>
                <a:off x="1878" y="2366"/>
                <a:ext cx="1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95" name="Line 471"/>
              <p:cNvSpPr>
                <a:spLocks noChangeShapeType="1"/>
              </p:cNvSpPr>
              <p:nvPr/>
            </p:nvSpPr>
            <p:spPr bwMode="auto">
              <a:xfrm>
                <a:off x="1889" y="2369"/>
                <a:ext cx="1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96" name="Line 472"/>
              <p:cNvSpPr>
                <a:spLocks noChangeShapeType="1"/>
              </p:cNvSpPr>
              <p:nvPr/>
            </p:nvSpPr>
            <p:spPr bwMode="auto">
              <a:xfrm flipV="1">
                <a:off x="1899" y="2365"/>
                <a:ext cx="1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97" name="Line 473"/>
              <p:cNvSpPr>
                <a:spLocks noChangeShapeType="1"/>
              </p:cNvSpPr>
              <p:nvPr/>
            </p:nvSpPr>
            <p:spPr bwMode="auto">
              <a:xfrm flipV="1">
                <a:off x="1910" y="2358"/>
                <a:ext cx="12"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98" name="Line 474"/>
              <p:cNvSpPr>
                <a:spLocks noChangeShapeType="1"/>
              </p:cNvSpPr>
              <p:nvPr/>
            </p:nvSpPr>
            <p:spPr bwMode="auto">
              <a:xfrm flipV="1">
                <a:off x="1922" y="2352"/>
                <a:ext cx="13"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99" name="Line 475"/>
              <p:cNvSpPr>
                <a:spLocks noChangeShapeType="1"/>
              </p:cNvSpPr>
              <p:nvPr/>
            </p:nvSpPr>
            <p:spPr bwMode="auto">
              <a:xfrm flipV="1">
                <a:off x="1935" y="2349"/>
                <a:ext cx="1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00" name="Line 476"/>
              <p:cNvSpPr>
                <a:spLocks noChangeShapeType="1"/>
              </p:cNvSpPr>
              <p:nvPr/>
            </p:nvSpPr>
            <p:spPr bwMode="auto">
              <a:xfrm>
                <a:off x="1946" y="2349"/>
                <a:ext cx="1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01" name="Line 477"/>
              <p:cNvSpPr>
                <a:spLocks noChangeShapeType="1"/>
              </p:cNvSpPr>
              <p:nvPr/>
            </p:nvSpPr>
            <p:spPr bwMode="auto">
              <a:xfrm>
                <a:off x="1959" y="2349"/>
                <a:ext cx="1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02" name="Line 478"/>
              <p:cNvSpPr>
                <a:spLocks noChangeShapeType="1"/>
              </p:cNvSpPr>
              <p:nvPr/>
            </p:nvSpPr>
            <p:spPr bwMode="auto">
              <a:xfrm>
                <a:off x="1975" y="2349"/>
                <a:ext cx="1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03" name="Line 479"/>
              <p:cNvSpPr>
                <a:spLocks noChangeShapeType="1"/>
              </p:cNvSpPr>
              <p:nvPr/>
            </p:nvSpPr>
            <p:spPr bwMode="auto">
              <a:xfrm flipV="1">
                <a:off x="1990" y="2348"/>
                <a:ext cx="1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04" name="Line 480"/>
              <p:cNvSpPr>
                <a:spLocks noChangeShapeType="1"/>
              </p:cNvSpPr>
              <p:nvPr/>
            </p:nvSpPr>
            <p:spPr bwMode="auto">
              <a:xfrm>
                <a:off x="2002" y="2348"/>
                <a:ext cx="1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05" name="Line 481"/>
              <p:cNvSpPr>
                <a:spLocks noChangeShapeType="1"/>
              </p:cNvSpPr>
              <p:nvPr/>
            </p:nvSpPr>
            <p:spPr bwMode="auto">
              <a:xfrm>
                <a:off x="2014" y="2348"/>
                <a:ext cx="1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06" name="Line 482"/>
              <p:cNvSpPr>
                <a:spLocks noChangeShapeType="1"/>
              </p:cNvSpPr>
              <p:nvPr/>
            </p:nvSpPr>
            <p:spPr bwMode="auto">
              <a:xfrm>
                <a:off x="2029" y="2349"/>
                <a:ext cx="20"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07" name="Line 483"/>
              <p:cNvSpPr>
                <a:spLocks noChangeShapeType="1"/>
              </p:cNvSpPr>
              <p:nvPr/>
            </p:nvSpPr>
            <p:spPr bwMode="auto">
              <a:xfrm>
                <a:off x="2049" y="2352"/>
                <a:ext cx="1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08" name="Line 484"/>
              <p:cNvSpPr>
                <a:spLocks noChangeShapeType="1"/>
              </p:cNvSpPr>
              <p:nvPr/>
            </p:nvSpPr>
            <p:spPr bwMode="auto">
              <a:xfrm>
                <a:off x="2061" y="2352"/>
                <a:ext cx="1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09" name="Line 485"/>
              <p:cNvSpPr>
                <a:spLocks noChangeShapeType="1"/>
              </p:cNvSpPr>
              <p:nvPr/>
            </p:nvSpPr>
            <p:spPr bwMode="auto">
              <a:xfrm>
                <a:off x="2079" y="2352"/>
                <a:ext cx="2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10" name="Line 486"/>
              <p:cNvSpPr>
                <a:spLocks noChangeShapeType="1"/>
              </p:cNvSpPr>
              <p:nvPr/>
            </p:nvSpPr>
            <p:spPr bwMode="auto">
              <a:xfrm flipV="1">
                <a:off x="2102" y="2351"/>
                <a:ext cx="2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11" name="Line 487"/>
              <p:cNvSpPr>
                <a:spLocks noChangeShapeType="1"/>
              </p:cNvSpPr>
              <p:nvPr/>
            </p:nvSpPr>
            <p:spPr bwMode="auto">
              <a:xfrm>
                <a:off x="2122" y="2351"/>
                <a:ext cx="2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12" name="Line 488"/>
              <p:cNvSpPr>
                <a:spLocks noChangeShapeType="1"/>
              </p:cNvSpPr>
              <p:nvPr/>
            </p:nvSpPr>
            <p:spPr bwMode="auto">
              <a:xfrm flipV="1">
                <a:off x="2142" y="2349"/>
                <a:ext cx="16"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13" name="Line 489"/>
              <p:cNvSpPr>
                <a:spLocks noChangeShapeType="1"/>
              </p:cNvSpPr>
              <p:nvPr/>
            </p:nvSpPr>
            <p:spPr bwMode="auto">
              <a:xfrm flipV="1">
                <a:off x="2158" y="2348"/>
                <a:ext cx="1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14" name="Line 490"/>
              <p:cNvSpPr>
                <a:spLocks noChangeShapeType="1"/>
              </p:cNvSpPr>
              <p:nvPr/>
            </p:nvSpPr>
            <p:spPr bwMode="auto">
              <a:xfrm flipV="1">
                <a:off x="2168" y="2344"/>
                <a:ext cx="1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15" name="Line 491"/>
              <p:cNvSpPr>
                <a:spLocks noChangeShapeType="1"/>
              </p:cNvSpPr>
              <p:nvPr/>
            </p:nvSpPr>
            <p:spPr bwMode="auto">
              <a:xfrm flipV="1">
                <a:off x="2179" y="2337"/>
                <a:ext cx="14"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16" name="Line 492"/>
              <p:cNvSpPr>
                <a:spLocks noChangeShapeType="1"/>
              </p:cNvSpPr>
              <p:nvPr/>
            </p:nvSpPr>
            <p:spPr bwMode="auto">
              <a:xfrm flipV="1">
                <a:off x="2193" y="2329"/>
                <a:ext cx="17"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17" name="Line 493"/>
              <p:cNvSpPr>
                <a:spLocks noChangeShapeType="1"/>
              </p:cNvSpPr>
              <p:nvPr/>
            </p:nvSpPr>
            <p:spPr bwMode="auto">
              <a:xfrm flipV="1">
                <a:off x="2210" y="2316"/>
                <a:ext cx="18"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18" name="Line 494"/>
              <p:cNvSpPr>
                <a:spLocks noChangeShapeType="1"/>
              </p:cNvSpPr>
              <p:nvPr/>
            </p:nvSpPr>
            <p:spPr bwMode="auto">
              <a:xfrm flipV="1">
                <a:off x="2228" y="2304"/>
                <a:ext cx="18"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19" name="Line 495"/>
              <p:cNvSpPr>
                <a:spLocks noChangeShapeType="1"/>
              </p:cNvSpPr>
              <p:nvPr/>
            </p:nvSpPr>
            <p:spPr bwMode="auto">
              <a:xfrm flipV="1">
                <a:off x="2246" y="2288"/>
                <a:ext cx="15"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0" name="Line 496"/>
              <p:cNvSpPr>
                <a:spLocks noChangeShapeType="1"/>
              </p:cNvSpPr>
              <p:nvPr/>
            </p:nvSpPr>
            <p:spPr bwMode="auto">
              <a:xfrm flipV="1">
                <a:off x="2261" y="2276"/>
                <a:ext cx="14"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1" name="Line 497"/>
              <p:cNvSpPr>
                <a:spLocks noChangeShapeType="1"/>
              </p:cNvSpPr>
              <p:nvPr/>
            </p:nvSpPr>
            <p:spPr bwMode="auto">
              <a:xfrm flipV="1">
                <a:off x="2275" y="2265"/>
                <a:ext cx="15"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2" name="Line 498"/>
              <p:cNvSpPr>
                <a:spLocks noChangeShapeType="1"/>
              </p:cNvSpPr>
              <p:nvPr/>
            </p:nvSpPr>
            <p:spPr bwMode="auto">
              <a:xfrm flipV="1">
                <a:off x="2290" y="2254"/>
                <a:ext cx="14"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3" name="Line 499"/>
              <p:cNvSpPr>
                <a:spLocks noChangeShapeType="1"/>
              </p:cNvSpPr>
              <p:nvPr/>
            </p:nvSpPr>
            <p:spPr bwMode="auto">
              <a:xfrm flipV="1">
                <a:off x="2304" y="2245"/>
                <a:ext cx="13"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4" name="Line 500"/>
              <p:cNvSpPr>
                <a:spLocks noChangeShapeType="1"/>
              </p:cNvSpPr>
              <p:nvPr/>
            </p:nvSpPr>
            <p:spPr bwMode="auto">
              <a:xfrm flipV="1">
                <a:off x="2317" y="2238"/>
                <a:ext cx="11"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5" name="Line 501"/>
              <p:cNvSpPr>
                <a:spLocks noChangeShapeType="1"/>
              </p:cNvSpPr>
              <p:nvPr/>
            </p:nvSpPr>
            <p:spPr bwMode="auto">
              <a:xfrm flipV="1">
                <a:off x="2328" y="2233"/>
                <a:ext cx="7"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6" name="Line 502"/>
              <p:cNvSpPr>
                <a:spLocks noChangeShapeType="1"/>
              </p:cNvSpPr>
              <p:nvPr/>
            </p:nvSpPr>
            <p:spPr bwMode="auto">
              <a:xfrm flipV="1">
                <a:off x="2335" y="2231"/>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7" name="Line 503"/>
              <p:cNvSpPr>
                <a:spLocks noChangeShapeType="1"/>
              </p:cNvSpPr>
              <p:nvPr/>
            </p:nvSpPr>
            <p:spPr bwMode="auto">
              <a:xfrm>
                <a:off x="2338" y="2231"/>
                <a:ext cx="56"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8" name="Line 504"/>
              <p:cNvSpPr>
                <a:spLocks noChangeShapeType="1"/>
              </p:cNvSpPr>
              <p:nvPr/>
            </p:nvSpPr>
            <p:spPr bwMode="auto">
              <a:xfrm>
                <a:off x="2394" y="2240"/>
                <a:ext cx="12"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9" name="Line 505"/>
              <p:cNvSpPr>
                <a:spLocks noChangeShapeType="1"/>
              </p:cNvSpPr>
              <p:nvPr/>
            </p:nvSpPr>
            <p:spPr bwMode="auto">
              <a:xfrm>
                <a:off x="2406" y="2252"/>
                <a:ext cx="179"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30" name="Line 506"/>
              <p:cNvSpPr>
                <a:spLocks noChangeShapeType="1"/>
              </p:cNvSpPr>
              <p:nvPr/>
            </p:nvSpPr>
            <p:spPr bwMode="auto">
              <a:xfrm flipV="1">
                <a:off x="2585" y="2270"/>
                <a:ext cx="2"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31" name="Line 507"/>
              <p:cNvSpPr>
                <a:spLocks noChangeShapeType="1"/>
              </p:cNvSpPr>
              <p:nvPr/>
            </p:nvSpPr>
            <p:spPr bwMode="auto">
              <a:xfrm flipV="1">
                <a:off x="2587" y="2268"/>
                <a:ext cx="6"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32" name="Line 508"/>
              <p:cNvSpPr>
                <a:spLocks noChangeShapeType="1"/>
              </p:cNvSpPr>
              <p:nvPr/>
            </p:nvSpPr>
            <p:spPr bwMode="auto">
              <a:xfrm flipV="1">
                <a:off x="2593" y="2263"/>
                <a:ext cx="8"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33" name="Line 509"/>
              <p:cNvSpPr>
                <a:spLocks noChangeShapeType="1"/>
              </p:cNvSpPr>
              <p:nvPr/>
            </p:nvSpPr>
            <p:spPr bwMode="auto">
              <a:xfrm flipV="1">
                <a:off x="2601" y="2261"/>
                <a:ext cx="7"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34" name="Line 510"/>
              <p:cNvSpPr>
                <a:spLocks noChangeShapeType="1"/>
              </p:cNvSpPr>
              <p:nvPr/>
            </p:nvSpPr>
            <p:spPr bwMode="auto">
              <a:xfrm flipV="1">
                <a:off x="2608" y="2259"/>
                <a:ext cx="6"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35" name="Line 511"/>
              <p:cNvSpPr>
                <a:spLocks noChangeShapeType="1"/>
              </p:cNvSpPr>
              <p:nvPr/>
            </p:nvSpPr>
            <p:spPr bwMode="auto">
              <a:xfrm>
                <a:off x="2614" y="2259"/>
                <a:ext cx="7"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36" name="Line 512"/>
              <p:cNvSpPr>
                <a:spLocks noChangeShapeType="1"/>
              </p:cNvSpPr>
              <p:nvPr/>
            </p:nvSpPr>
            <p:spPr bwMode="auto">
              <a:xfrm>
                <a:off x="2621" y="2259"/>
                <a:ext cx="26"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37" name="Line 513"/>
              <p:cNvSpPr>
                <a:spLocks noChangeShapeType="1"/>
              </p:cNvSpPr>
              <p:nvPr/>
            </p:nvSpPr>
            <p:spPr bwMode="auto">
              <a:xfrm>
                <a:off x="2647" y="2262"/>
                <a:ext cx="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38" name="Line 514"/>
              <p:cNvSpPr>
                <a:spLocks noChangeShapeType="1"/>
              </p:cNvSpPr>
              <p:nvPr/>
            </p:nvSpPr>
            <p:spPr bwMode="auto">
              <a:xfrm flipV="1">
                <a:off x="2655" y="2261"/>
                <a:ext cx="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39" name="Line 515"/>
              <p:cNvSpPr>
                <a:spLocks noChangeShapeType="1"/>
              </p:cNvSpPr>
              <p:nvPr/>
            </p:nvSpPr>
            <p:spPr bwMode="auto">
              <a:xfrm flipV="1">
                <a:off x="2661" y="2258"/>
                <a:ext cx="1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0" name="Line 516"/>
              <p:cNvSpPr>
                <a:spLocks noChangeShapeType="1"/>
              </p:cNvSpPr>
              <p:nvPr/>
            </p:nvSpPr>
            <p:spPr bwMode="auto">
              <a:xfrm flipV="1">
                <a:off x="2672" y="2254"/>
                <a:ext cx="13"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1" name="Line 517"/>
              <p:cNvSpPr>
                <a:spLocks noChangeShapeType="1"/>
              </p:cNvSpPr>
              <p:nvPr/>
            </p:nvSpPr>
            <p:spPr bwMode="auto">
              <a:xfrm flipV="1">
                <a:off x="2685" y="2249"/>
                <a:ext cx="12"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2" name="Line 518"/>
              <p:cNvSpPr>
                <a:spLocks noChangeShapeType="1"/>
              </p:cNvSpPr>
              <p:nvPr/>
            </p:nvSpPr>
            <p:spPr bwMode="auto">
              <a:xfrm flipV="1">
                <a:off x="2697" y="2247"/>
                <a:ext cx="10"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3" name="Line 519"/>
              <p:cNvSpPr>
                <a:spLocks noChangeShapeType="1"/>
              </p:cNvSpPr>
              <p:nvPr/>
            </p:nvSpPr>
            <p:spPr bwMode="auto">
              <a:xfrm flipV="1">
                <a:off x="2707" y="2245"/>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4" name="Line 520"/>
              <p:cNvSpPr>
                <a:spLocks noChangeShapeType="1"/>
              </p:cNvSpPr>
              <p:nvPr/>
            </p:nvSpPr>
            <p:spPr bwMode="auto">
              <a:xfrm flipV="1">
                <a:off x="2710" y="2244"/>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5" name="Line 521"/>
              <p:cNvSpPr>
                <a:spLocks noChangeShapeType="1"/>
              </p:cNvSpPr>
              <p:nvPr/>
            </p:nvSpPr>
            <p:spPr bwMode="auto">
              <a:xfrm flipV="1">
                <a:off x="2714" y="2243"/>
                <a:ext cx="1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6" name="Line 522"/>
              <p:cNvSpPr>
                <a:spLocks noChangeShapeType="1"/>
              </p:cNvSpPr>
              <p:nvPr/>
            </p:nvSpPr>
            <p:spPr bwMode="auto">
              <a:xfrm flipV="1">
                <a:off x="2725" y="2241"/>
                <a:ext cx="14"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7" name="Line 523"/>
              <p:cNvSpPr>
                <a:spLocks noChangeShapeType="1"/>
              </p:cNvSpPr>
              <p:nvPr/>
            </p:nvSpPr>
            <p:spPr bwMode="auto">
              <a:xfrm flipV="1">
                <a:off x="2739" y="2238"/>
                <a:ext cx="18"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8" name="Line 524"/>
              <p:cNvSpPr>
                <a:spLocks noChangeShapeType="1"/>
              </p:cNvSpPr>
              <p:nvPr/>
            </p:nvSpPr>
            <p:spPr bwMode="auto">
              <a:xfrm flipV="1">
                <a:off x="2757" y="2236"/>
                <a:ext cx="18"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9" name="Line 525"/>
              <p:cNvSpPr>
                <a:spLocks noChangeShapeType="1"/>
              </p:cNvSpPr>
              <p:nvPr/>
            </p:nvSpPr>
            <p:spPr bwMode="auto">
              <a:xfrm flipV="1">
                <a:off x="2775" y="2233"/>
                <a:ext cx="18"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50" name="Line 526"/>
              <p:cNvSpPr>
                <a:spLocks noChangeShapeType="1"/>
              </p:cNvSpPr>
              <p:nvPr/>
            </p:nvSpPr>
            <p:spPr bwMode="auto">
              <a:xfrm flipV="1">
                <a:off x="2793" y="2231"/>
                <a:ext cx="14"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51" name="Line 527"/>
              <p:cNvSpPr>
                <a:spLocks noChangeShapeType="1"/>
              </p:cNvSpPr>
              <p:nvPr/>
            </p:nvSpPr>
            <p:spPr bwMode="auto">
              <a:xfrm>
                <a:off x="2807" y="2231"/>
                <a:ext cx="9"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52" name="Line 528"/>
              <p:cNvSpPr>
                <a:spLocks noChangeShapeType="1"/>
              </p:cNvSpPr>
              <p:nvPr/>
            </p:nvSpPr>
            <p:spPr bwMode="auto">
              <a:xfrm>
                <a:off x="2816" y="2231"/>
                <a:ext cx="1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53" name="Line 529"/>
              <p:cNvSpPr>
                <a:spLocks noChangeShapeType="1"/>
              </p:cNvSpPr>
              <p:nvPr/>
            </p:nvSpPr>
            <p:spPr bwMode="auto">
              <a:xfrm>
                <a:off x="2826" y="2231"/>
                <a:ext cx="1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54" name="Line 530"/>
              <p:cNvSpPr>
                <a:spLocks noChangeShapeType="1"/>
              </p:cNvSpPr>
              <p:nvPr/>
            </p:nvSpPr>
            <p:spPr bwMode="auto">
              <a:xfrm flipV="1">
                <a:off x="2841" y="2230"/>
                <a:ext cx="2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55" name="Line 531"/>
              <p:cNvSpPr>
                <a:spLocks noChangeShapeType="1"/>
              </p:cNvSpPr>
              <p:nvPr/>
            </p:nvSpPr>
            <p:spPr bwMode="auto">
              <a:xfrm flipV="1">
                <a:off x="2861" y="2227"/>
                <a:ext cx="19"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56" name="Line 532"/>
              <p:cNvSpPr>
                <a:spLocks noChangeShapeType="1"/>
              </p:cNvSpPr>
              <p:nvPr/>
            </p:nvSpPr>
            <p:spPr bwMode="auto">
              <a:xfrm flipV="1">
                <a:off x="2880" y="2226"/>
                <a:ext cx="2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57" name="Line 533"/>
              <p:cNvSpPr>
                <a:spLocks noChangeShapeType="1"/>
              </p:cNvSpPr>
              <p:nvPr/>
            </p:nvSpPr>
            <p:spPr bwMode="auto">
              <a:xfrm flipV="1">
                <a:off x="2900" y="2224"/>
                <a:ext cx="16"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58" name="Line 534"/>
              <p:cNvSpPr>
                <a:spLocks noChangeShapeType="1"/>
              </p:cNvSpPr>
              <p:nvPr/>
            </p:nvSpPr>
            <p:spPr bwMode="auto">
              <a:xfrm flipV="1">
                <a:off x="2916" y="2223"/>
                <a:ext cx="1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59" name="Line 535"/>
              <p:cNvSpPr>
                <a:spLocks noChangeShapeType="1"/>
              </p:cNvSpPr>
              <p:nvPr/>
            </p:nvSpPr>
            <p:spPr bwMode="auto">
              <a:xfrm>
                <a:off x="2927" y="2223"/>
                <a:ext cx="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0" name="Line 536"/>
              <p:cNvSpPr>
                <a:spLocks noChangeShapeType="1"/>
              </p:cNvSpPr>
              <p:nvPr/>
            </p:nvSpPr>
            <p:spPr bwMode="auto">
              <a:xfrm flipV="1">
                <a:off x="2932" y="2219"/>
                <a:ext cx="12"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1" name="Line 537"/>
              <p:cNvSpPr>
                <a:spLocks noChangeShapeType="1"/>
              </p:cNvSpPr>
              <p:nvPr/>
            </p:nvSpPr>
            <p:spPr bwMode="auto">
              <a:xfrm flipV="1">
                <a:off x="2944" y="2218"/>
                <a:ext cx="1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2" name="Line 538"/>
              <p:cNvSpPr>
                <a:spLocks noChangeShapeType="1"/>
              </p:cNvSpPr>
              <p:nvPr/>
            </p:nvSpPr>
            <p:spPr bwMode="auto">
              <a:xfrm flipV="1">
                <a:off x="2958" y="2215"/>
                <a:ext cx="15"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3" name="Line 539"/>
              <p:cNvSpPr>
                <a:spLocks noChangeShapeType="1"/>
              </p:cNvSpPr>
              <p:nvPr/>
            </p:nvSpPr>
            <p:spPr bwMode="auto">
              <a:xfrm flipV="1">
                <a:off x="2973" y="2213"/>
                <a:ext cx="1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4" name="Line 540"/>
              <p:cNvSpPr>
                <a:spLocks noChangeShapeType="1"/>
              </p:cNvSpPr>
              <p:nvPr/>
            </p:nvSpPr>
            <p:spPr bwMode="auto">
              <a:xfrm flipV="1">
                <a:off x="2986" y="2212"/>
                <a:ext cx="1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5" name="Line 541"/>
              <p:cNvSpPr>
                <a:spLocks noChangeShapeType="1"/>
              </p:cNvSpPr>
              <p:nvPr/>
            </p:nvSpPr>
            <p:spPr bwMode="auto">
              <a:xfrm flipV="1">
                <a:off x="2996" y="2211"/>
                <a:ext cx="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6" name="Line 542"/>
              <p:cNvSpPr>
                <a:spLocks noChangeShapeType="1"/>
              </p:cNvSpPr>
              <p:nvPr/>
            </p:nvSpPr>
            <p:spPr bwMode="auto">
              <a:xfrm>
                <a:off x="2998" y="2211"/>
                <a:ext cx="97"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7" name="Line 543"/>
              <p:cNvSpPr>
                <a:spLocks noChangeShapeType="1"/>
              </p:cNvSpPr>
              <p:nvPr/>
            </p:nvSpPr>
            <p:spPr bwMode="auto">
              <a:xfrm>
                <a:off x="3095" y="2224"/>
                <a:ext cx="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8" name="Line 544"/>
              <p:cNvSpPr>
                <a:spLocks noChangeShapeType="1"/>
              </p:cNvSpPr>
              <p:nvPr/>
            </p:nvSpPr>
            <p:spPr bwMode="auto">
              <a:xfrm>
                <a:off x="3100" y="2224"/>
                <a:ext cx="1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9" name="Line 545"/>
              <p:cNvSpPr>
                <a:spLocks noChangeShapeType="1"/>
              </p:cNvSpPr>
              <p:nvPr/>
            </p:nvSpPr>
            <p:spPr bwMode="auto">
              <a:xfrm>
                <a:off x="3111" y="2224"/>
                <a:ext cx="1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0" name="Line 546"/>
              <p:cNvSpPr>
                <a:spLocks noChangeShapeType="1"/>
              </p:cNvSpPr>
              <p:nvPr/>
            </p:nvSpPr>
            <p:spPr bwMode="auto">
              <a:xfrm>
                <a:off x="3127" y="2224"/>
                <a:ext cx="1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1" name="Line 547"/>
              <p:cNvSpPr>
                <a:spLocks noChangeShapeType="1"/>
              </p:cNvSpPr>
              <p:nvPr/>
            </p:nvSpPr>
            <p:spPr bwMode="auto">
              <a:xfrm>
                <a:off x="3145" y="2224"/>
                <a:ext cx="1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2" name="Line 548"/>
              <p:cNvSpPr>
                <a:spLocks noChangeShapeType="1"/>
              </p:cNvSpPr>
              <p:nvPr/>
            </p:nvSpPr>
            <p:spPr bwMode="auto">
              <a:xfrm>
                <a:off x="3163" y="2224"/>
                <a:ext cx="1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3" name="Line 549"/>
              <p:cNvSpPr>
                <a:spLocks noChangeShapeType="1"/>
              </p:cNvSpPr>
              <p:nvPr/>
            </p:nvSpPr>
            <p:spPr bwMode="auto">
              <a:xfrm>
                <a:off x="3177" y="2224"/>
                <a:ext cx="10"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4" name="Line 550"/>
              <p:cNvSpPr>
                <a:spLocks noChangeShapeType="1"/>
              </p:cNvSpPr>
              <p:nvPr/>
            </p:nvSpPr>
            <p:spPr bwMode="auto">
              <a:xfrm>
                <a:off x="3187" y="2226"/>
                <a:ext cx="10"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5" name="Line 551"/>
              <p:cNvSpPr>
                <a:spLocks noChangeShapeType="1"/>
              </p:cNvSpPr>
              <p:nvPr/>
            </p:nvSpPr>
            <p:spPr bwMode="auto">
              <a:xfrm>
                <a:off x="3197" y="2229"/>
                <a:ext cx="1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6" name="Line 552"/>
              <p:cNvSpPr>
                <a:spLocks noChangeShapeType="1"/>
              </p:cNvSpPr>
              <p:nvPr/>
            </p:nvSpPr>
            <p:spPr bwMode="auto">
              <a:xfrm>
                <a:off x="3212" y="2230"/>
                <a:ext cx="17"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7" name="Line 553"/>
              <p:cNvSpPr>
                <a:spLocks noChangeShapeType="1"/>
              </p:cNvSpPr>
              <p:nvPr/>
            </p:nvSpPr>
            <p:spPr bwMode="auto">
              <a:xfrm>
                <a:off x="3229" y="2231"/>
                <a:ext cx="1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8" name="Line 554"/>
              <p:cNvSpPr>
                <a:spLocks noChangeShapeType="1"/>
              </p:cNvSpPr>
              <p:nvPr/>
            </p:nvSpPr>
            <p:spPr bwMode="auto">
              <a:xfrm>
                <a:off x="3247" y="2231"/>
                <a:ext cx="14"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9" name="Line 555"/>
              <p:cNvSpPr>
                <a:spLocks noChangeShapeType="1"/>
              </p:cNvSpPr>
              <p:nvPr/>
            </p:nvSpPr>
            <p:spPr bwMode="auto">
              <a:xfrm>
                <a:off x="3261" y="2233"/>
                <a:ext cx="9"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80" name="Line 556"/>
              <p:cNvSpPr>
                <a:spLocks noChangeShapeType="1"/>
              </p:cNvSpPr>
              <p:nvPr/>
            </p:nvSpPr>
            <p:spPr bwMode="auto">
              <a:xfrm>
                <a:off x="3270" y="2234"/>
                <a:ext cx="10"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81" name="Line 557"/>
              <p:cNvSpPr>
                <a:spLocks noChangeShapeType="1"/>
              </p:cNvSpPr>
              <p:nvPr/>
            </p:nvSpPr>
            <p:spPr bwMode="auto">
              <a:xfrm>
                <a:off x="3280" y="2236"/>
                <a:ext cx="1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82" name="Line 558"/>
              <p:cNvSpPr>
                <a:spLocks noChangeShapeType="1"/>
              </p:cNvSpPr>
              <p:nvPr/>
            </p:nvSpPr>
            <p:spPr bwMode="auto">
              <a:xfrm>
                <a:off x="3293" y="2237"/>
                <a:ext cx="1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83" name="Line 559"/>
              <p:cNvSpPr>
                <a:spLocks noChangeShapeType="1"/>
              </p:cNvSpPr>
              <p:nvPr/>
            </p:nvSpPr>
            <p:spPr bwMode="auto">
              <a:xfrm>
                <a:off x="3306" y="2240"/>
                <a:ext cx="1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84" name="Line 560"/>
              <p:cNvSpPr>
                <a:spLocks noChangeShapeType="1"/>
              </p:cNvSpPr>
              <p:nvPr/>
            </p:nvSpPr>
            <p:spPr bwMode="auto">
              <a:xfrm>
                <a:off x="3318" y="2241"/>
                <a:ext cx="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85" name="Line 561"/>
              <p:cNvSpPr>
                <a:spLocks noChangeShapeType="1"/>
              </p:cNvSpPr>
              <p:nvPr/>
            </p:nvSpPr>
            <p:spPr bwMode="auto">
              <a:xfrm>
                <a:off x="3326" y="2241"/>
                <a:ext cx="7"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86" name="Line 562"/>
              <p:cNvSpPr>
                <a:spLocks noChangeShapeType="1"/>
              </p:cNvSpPr>
              <p:nvPr/>
            </p:nvSpPr>
            <p:spPr bwMode="auto">
              <a:xfrm>
                <a:off x="3333" y="2241"/>
                <a:ext cx="1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87" name="Line 563"/>
              <p:cNvSpPr>
                <a:spLocks noChangeShapeType="1"/>
              </p:cNvSpPr>
              <p:nvPr/>
            </p:nvSpPr>
            <p:spPr bwMode="auto">
              <a:xfrm flipV="1">
                <a:off x="3348" y="2240"/>
                <a:ext cx="1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88" name="Line 564"/>
              <p:cNvSpPr>
                <a:spLocks noChangeShapeType="1"/>
              </p:cNvSpPr>
              <p:nvPr/>
            </p:nvSpPr>
            <p:spPr bwMode="auto">
              <a:xfrm flipV="1">
                <a:off x="3366" y="2238"/>
                <a:ext cx="21"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89" name="Line 565"/>
              <p:cNvSpPr>
                <a:spLocks noChangeShapeType="1"/>
              </p:cNvSpPr>
              <p:nvPr/>
            </p:nvSpPr>
            <p:spPr bwMode="auto">
              <a:xfrm>
                <a:off x="3387" y="2238"/>
                <a:ext cx="1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90" name="Line 566"/>
              <p:cNvSpPr>
                <a:spLocks noChangeShapeType="1"/>
              </p:cNvSpPr>
              <p:nvPr/>
            </p:nvSpPr>
            <p:spPr bwMode="auto">
              <a:xfrm flipV="1">
                <a:off x="3405" y="2237"/>
                <a:ext cx="1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91" name="Line 567"/>
              <p:cNvSpPr>
                <a:spLocks noChangeShapeType="1"/>
              </p:cNvSpPr>
              <p:nvPr/>
            </p:nvSpPr>
            <p:spPr bwMode="auto">
              <a:xfrm flipV="1">
                <a:off x="3419" y="2236"/>
                <a:ext cx="7"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92" name="Line 568"/>
              <p:cNvSpPr>
                <a:spLocks noChangeShapeType="1"/>
              </p:cNvSpPr>
              <p:nvPr/>
            </p:nvSpPr>
            <p:spPr bwMode="auto">
              <a:xfrm>
                <a:off x="3426" y="2236"/>
                <a:ext cx="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93" name="Line 569"/>
              <p:cNvSpPr>
                <a:spLocks noChangeShapeType="1"/>
              </p:cNvSpPr>
              <p:nvPr/>
            </p:nvSpPr>
            <p:spPr bwMode="auto">
              <a:xfrm>
                <a:off x="3431" y="2236"/>
                <a:ext cx="1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94" name="Line 570"/>
              <p:cNvSpPr>
                <a:spLocks noChangeShapeType="1"/>
              </p:cNvSpPr>
              <p:nvPr/>
            </p:nvSpPr>
            <p:spPr bwMode="auto">
              <a:xfrm>
                <a:off x="3444" y="2236"/>
                <a:ext cx="17"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95" name="Line 571"/>
              <p:cNvSpPr>
                <a:spLocks noChangeShapeType="1"/>
              </p:cNvSpPr>
              <p:nvPr/>
            </p:nvSpPr>
            <p:spPr bwMode="auto">
              <a:xfrm>
                <a:off x="3461" y="2237"/>
                <a:ext cx="19"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96" name="Line 572"/>
              <p:cNvSpPr>
                <a:spLocks noChangeShapeType="1"/>
              </p:cNvSpPr>
              <p:nvPr/>
            </p:nvSpPr>
            <p:spPr bwMode="auto">
              <a:xfrm>
                <a:off x="3480" y="2237"/>
                <a:ext cx="2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97" name="Line 573"/>
              <p:cNvSpPr>
                <a:spLocks noChangeShapeType="1"/>
              </p:cNvSpPr>
              <p:nvPr/>
            </p:nvSpPr>
            <p:spPr bwMode="auto">
              <a:xfrm>
                <a:off x="3501" y="2238"/>
                <a:ext cx="19"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98" name="Line 574"/>
              <p:cNvSpPr>
                <a:spLocks noChangeShapeType="1"/>
              </p:cNvSpPr>
              <p:nvPr/>
            </p:nvSpPr>
            <p:spPr bwMode="auto">
              <a:xfrm>
                <a:off x="3520" y="2240"/>
                <a:ext cx="17"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99" name="Line 575"/>
              <p:cNvSpPr>
                <a:spLocks noChangeShapeType="1"/>
              </p:cNvSpPr>
              <p:nvPr/>
            </p:nvSpPr>
            <p:spPr bwMode="auto">
              <a:xfrm>
                <a:off x="3537" y="2241"/>
                <a:ext cx="1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00" name="Line 576"/>
              <p:cNvSpPr>
                <a:spLocks noChangeShapeType="1"/>
              </p:cNvSpPr>
              <p:nvPr/>
            </p:nvSpPr>
            <p:spPr bwMode="auto">
              <a:xfrm>
                <a:off x="3547" y="2241"/>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01" name="Line 577"/>
              <p:cNvSpPr>
                <a:spLocks noChangeShapeType="1"/>
              </p:cNvSpPr>
              <p:nvPr/>
            </p:nvSpPr>
            <p:spPr bwMode="auto">
              <a:xfrm>
                <a:off x="3551" y="2241"/>
                <a:ext cx="44"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02" name="Line 578"/>
              <p:cNvSpPr>
                <a:spLocks noChangeShapeType="1"/>
              </p:cNvSpPr>
              <p:nvPr/>
            </p:nvSpPr>
            <p:spPr bwMode="auto">
              <a:xfrm flipV="1">
                <a:off x="3595" y="2244"/>
                <a:ext cx="57"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03" name="Line 579"/>
              <p:cNvSpPr>
                <a:spLocks noChangeShapeType="1"/>
              </p:cNvSpPr>
              <p:nvPr/>
            </p:nvSpPr>
            <p:spPr bwMode="auto">
              <a:xfrm>
                <a:off x="3966" y="808"/>
                <a:ext cx="7"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04" name="Line 580"/>
              <p:cNvSpPr>
                <a:spLocks noChangeShapeType="1"/>
              </p:cNvSpPr>
              <p:nvPr/>
            </p:nvSpPr>
            <p:spPr bwMode="auto">
              <a:xfrm>
                <a:off x="3973" y="818"/>
                <a:ext cx="10"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05" name="Line 581"/>
              <p:cNvSpPr>
                <a:spLocks noChangeShapeType="1"/>
              </p:cNvSpPr>
              <p:nvPr/>
            </p:nvSpPr>
            <p:spPr bwMode="auto">
              <a:xfrm>
                <a:off x="3983" y="829"/>
                <a:ext cx="6"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06" name="Line 582"/>
              <p:cNvSpPr>
                <a:spLocks noChangeShapeType="1"/>
              </p:cNvSpPr>
              <p:nvPr/>
            </p:nvSpPr>
            <p:spPr bwMode="auto">
              <a:xfrm>
                <a:off x="3989" y="843"/>
                <a:ext cx="6"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07" name="Line 583"/>
              <p:cNvSpPr>
                <a:spLocks noChangeShapeType="1"/>
              </p:cNvSpPr>
              <p:nvPr/>
            </p:nvSpPr>
            <p:spPr bwMode="auto">
              <a:xfrm>
                <a:off x="3995" y="856"/>
                <a:ext cx="3"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08" name="Line 584"/>
              <p:cNvSpPr>
                <a:spLocks noChangeShapeType="1"/>
              </p:cNvSpPr>
              <p:nvPr/>
            </p:nvSpPr>
            <p:spPr bwMode="auto">
              <a:xfrm flipH="1">
                <a:off x="3995" y="868"/>
                <a:ext cx="3"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09" name="Line 585"/>
              <p:cNvSpPr>
                <a:spLocks noChangeShapeType="1"/>
              </p:cNvSpPr>
              <p:nvPr/>
            </p:nvSpPr>
            <p:spPr bwMode="auto">
              <a:xfrm flipH="1">
                <a:off x="3991" y="885"/>
                <a:ext cx="4"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10" name="Line 586"/>
              <p:cNvSpPr>
                <a:spLocks noChangeShapeType="1"/>
              </p:cNvSpPr>
              <p:nvPr/>
            </p:nvSpPr>
            <p:spPr bwMode="auto">
              <a:xfrm flipH="1">
                <a:off x="3988" y="903"/>
                <a:ext cx="3"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11" name="Line 587"/>
              <p:cNvSpPr>
                <a:spLocks noChangeShapeType="1"/>
              </p:cNvSpPr>
              <p:nvPr/>
            </p:nvSpPr>
            <p:spPr bwMode="auto">
              <a:xfrm flipH="1">
                <a:off x="3984" y="919"/>
                <a:ext cx="4"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12" name="Line 588"/>
              <p:cNvSpPr>
                <a:spLocks noChangeShapeType="1"/>
              </p:cNvSpPr>
              <p:nvPr/>
            </p:nvSpPr>
            <p:spPr bwMode="auto">
              <a:xfrm flipH="1">
                <a:off x="3983" y="935"/>
                <a:ext cx="1"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13" name="Line 589"/>
              <p:cNvSpPr>
                <a:spLocks noChangeShapeType="1"/>
              </p:cNvSpPr>
              <p:nvPr/>
            </p:nvSpPr>
            <p:spPr bwMode="auto">
              <a:xfrm flipH="1">
                <a:off x="3980" y="946"/>
                <a:ext cx="3"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14" name="Line 590"/>
              <p:cNvSpPr>
                <a:spLocks noChangeShapeType="1"/>
              </p:cNvSpPr>
              <p:nvPr/>
            </p:nvSpPr>
            <p:spPr bwMode="auto">
              <a:xfrm flipH="1">
                <a:off x="3976" y="957"/>
                <a:ext cx="4"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15" name="Line 591"/>
              <p:cNvSpPr>
                <a:spLocks noChangeShapeType="1"/>
              </p:cNvSpPr>
              <p:nvPr/>
            </p:nvSpPr>
            <p:spPr bwMode="auto">
              <a:xfrm flipH="1">
                <a:off x="3974" y="968"/>
                <a:ext cx="2"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16" name="Line 592"/>
              <p:cNvSpPr>
                <a:spLocks noChangeShapeType="1"/>
              </p:cNvSpPr>
              <p:nvPr/>
            </p:nvSpPr>
            <p:spPr bwMode="auto">
              <a:xfrm>
                <a:off x="3974" y="980"/>
                <a:ext cx="1"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17" name="Line 593"/>
              <p:cNvSpPr>
                <a:spLocks noChangeShapeType="1"/>
              </p:cNvSpPr>
              <p:nvPr/>
            </p:nvSpPr>
            <p:spPr bwMode="auto">
              <a:xfrm>
                <a:off x="3974" y="994"/>
                <a:ext cx="6"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18" name="Line 594"/>
              <p:cNvSpPr>
                <a:spLocks noChangeShapeType="1"/>
              </p:cNvSpPr>
              <p:nvPr/>
            </p:nvSpPr>
            <p:spPr bwMode="auto">
              <a:xfrm>
                <a:off x="3980" y="1010"/>
                <a:ext cx="9"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19" name="Line 595"/>
              <p:cNvSpPr>
                <a:spLocks noChangeShapeType="1"/>
              </p:cNvSpPr>
              <p:nvPr/>
            </p:nvSpPr>
            <p:spPr bwMode="auto">
              <a:xfrm>
                <a:off x="3989" y="1025"/>
                <a:ext cx="12"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20" name="Line 596"/>
              <p:cNvSpPr>
                <a:spLocks noChangeShapeType="1"/>
              </p:cNvSpPr>
              <p:nvPr/>
            </p:nvSpPr>
            <p:spPr bwMode="auto">
              <a:xfrm>
                <a:off x="4001" y="1039"/>
                <a:ext cx="9"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21" name="Line 597"/>
              <p:cNvSpPr>
                <a:spLocks noChangeShapeType="1"/>
              </p:cNvSpPr>
              <p:nvPr/>
            </p:nvSpPr>
            <p:spPr bwMode="auto">
              <a:xfrm>
                <a:off x="4010" y="1053"/>
                <a:ext cx="6"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22" name="Line 598"/>
              <p:cNvSpPr>
                <a:spLocks noChangeShapeType="1"/>
              </p:cNvSpPr>
              <p:nvPr/>
            </p:nvSpPr>
            <p:spPr bwMode="auto">
              <a:xfrm>
                <a:off x="4016" y="1062"/>
                <a:ext cx="11"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23" name="Line 599"/>
              <p:cNvSpPr>
                <a:spLocks noChangeShapeType="1"/>
              </p:cNvSpPr>
              <p:nvPr/>
            </p:nvSpPr>
            <p:spPr bwMode="auto">
              <a:xfrm>
                <a:off x="4027" y="1076"/>
                <a:ext cx="11"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24" name="Line 600"/>
              <p:cNvSpPr>
                <a:spLocks noChangeShapeType="1"/>
              </p:cNvSpPr>
              <p:nvPr/>
            </p:nvSpPr>
            <p:spPr bwMode="auto">
              <a:xfrm>
                <a:off x="4038" y="1092"/>
                <a:ext cx="14"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25" name="Line 601"/>
              <p:cNvSpPr>
                <a:spLocks noChangeShapeType="1"/>
              </p:cNvSpPr>
              <p:nvPr/>
            </p:nvSpPr>
            <p:spPr bwMode="auto">
              <a:xfrm>
                <a:off x="4052" y="1108"/>
                <a:ext cx="11"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26" name="Line 602"/>
              <p:cNvSpPr>
                <a:spLocks noChangeShapeType="1"/>
              </p:cNvSpPr>
              <p:nvPr/>
            </p:nvSpPr>
            <p:spPr bwMode="auto">
              <a:xfrm>
                <a:off x="4063" y="1125"/>
                <a:ext cx="10"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27" name="Line 603"/>
              <p:cNvSpPr>
                <a:spLocks noChangeShapeType="1"/>
              </p:cNvSpPr>
              <p:nvPr/>
            </p:nvSpPr>
            <p:spPr bwMode="auto">
              <a:xfrm>
                <a:off x="4073" y="1139"/>
                <a:ext cx="5"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28" name="Line 604"/>
              <p:cNvSpPr>
                <a:spLocks noChangeShapeType="1"/>
              </p:cNvSpPr>
              <p:nvPr/>
            </p:nvSpPr>
            <p:spPr bwMode="auto">
              <a:xfrm>
                <a:off x="4078" y="1148"/>
                <a:ext cx="4"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29" name="Line 605"/>
              <p:cNvSpPr>
                <a:spLocks noChangeShapeType="1"/>
              </p:cNvSpPr>
              <p:nvPr/>
            </p:nvSpPr>
            <p:spPr bwMode="auto">
              <a:xfrm>
                <a:off x="4082" y="1164"/>
                <a:ext cx="6" cy="1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30" name="Line 606"/>
              <p:cNvSpPr>
                <a:spLocks noChangeShapeType="1"/>
              </p:cNvSpPr>
              <p:nvPr/>
            </p:nvSpPr>
            <p:spPr bwMode="auto">
              <a:xfrm>
                <a:off x="4088" y="1183"/>
                <a:ext cx="6" cy="2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7" name="Group 808"/>
            <p:cNvGrpSpPr>
              <a:grpSpLocks/>
            </p:cNvGrpSpPr>
            <p:nvPr/>
          </p:nvGrpSpPr>
          <p:grpSpPr bwMode="auto">
            <a:xfrm>
              <a:off x="4091" y="1205"/>
              <a:ext cx="756" cy="1746"/>
              <a:chOff x="4091" y="1205"/>
              <a:chExt cx="756" cy="1746"/>
            </a:xfrm>
          </p:grpSpPr>
          <p:sp>
            <p:nvSpPr>
              <p:cNvPr id="1632" name="Line 608"/>
              <p:cNvSpPr>
                <a:spLocks noChangeShapeType="1"/>
              </p:cNvSpPr>
              <p:nvPr/>
            </p:nvSpPr>
            <p:spPr bwMode="auto">
              <a:xfrm>
                <a:off x="4094" y="1205"/>
                <a:ext cx="4" cy="2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33" name="Line 609"/>
              <p:cNvSpPr>
                <a:spLocks noChangeShapeType="1"/>
              </p:cNvSpPr>
              <p:nvPr/>
            </p:nvSpPr>
            <p:spPr bwMode="auto">
              <a:xfrm>
                <a:off x="4098" y="1228"/>
                <a:ext cx="5" cy="1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34" name="Line 610"/>
              <p:cNvSpPr>
                <a:spLocks noChangeShapeType="1"/>
              </p:cNvSpPr>
              <p:nvPr/>
            </p:nvSpPr>
            <p:spPr bwMode="auto">
              <a:xfrm>
                <a:off x="4103" y="1247"/>
                <a:ext cx="3"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35" name="Line 611"/>
              <p:cNvSpPr>
                <a:spLocks noChangeShapeType="1"/>
              </p:cNvSpPr>
              <p:nvPr/>
            </p:nvSpPr>
            <p:spPr bwMode="auto">
              <a:xfrm>
                <a:off x="4106" y="1261"/>
                <a:ext cx="4"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36" name="Line 612"/>
              <p:cNvSpPr>
                <a:spLocks noChangeShapeType="1"/>
              </p:cNvSpPr>
              <p:nvPr/>
            </p:nvSpPr>
            <p:spPr bwMode="auto">
              <a:xfrm>
                <a:off x="4110" y="1273"/>
                <a:ext cx="6"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37" name="Line 613"/>
              <p:cNvSpPr>
                <a:spLocks noChangeShapeType="1"/>
              </p:cNvSpPr>
              <p:nvPr/>
            </p:nvSpPr>
            <p:spPr bwMode="auto">
              <a:xfrm>
                <a:off x="4116" y="1290"/>
                <a:ext cx="4"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38" name="Line 614"/>
              <p:cNvSpPr>
                <a:spLocks noChangeShapeType="1"/>
              </p:cNvSpPr>
              <p:nvPr/>
            </p:nvSpPr>
            <p:spPr bwMode="auto">
              <a:xfrm>
                <a:off x="4120" y="1307"/>
                <a:ext cx="3"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39" name="Line 615"/>
              <p:cNvSpPr>
                <a:spLocks noChangeShapeType="1"/>
              </p:cNvSpPr>
              <p:nvPr/>
            </p:nvSpPr>
            <p:spPr bwMode="auto">
              <a:xfrm>
                <a:off x="4123" y="1321"/>
                <a:ext cx="1"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40" name="Line 616"/>
              <p:cNvSpPr>
                <a:spLocks noChangeShapeType="1"/>
              </p:cNvSpPr>
              <p:nvPr/>
            </p:nvSpPr>
            <p:spPr bwMode="auto">
              <a:xfrm flipH="1">
                <a:off x="4121" y="1332"/>
                <a:ext cx="3"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41" name="Line 617"/>
              <p:cNvSpPr>
                <a:spLocks noChangeShapeType="1"/>
              </p:cNvSpPr>
              <p:nvPr/>
            </p:nvSpPr>
            <p:spPr bwMode="auto">
              <a:xfrm flipH="1">
                <a:off x="4120" y="1340"/>
                <a:ext cx="1"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42" name="Line 618"/>
              <p:cNvSpPr>
                <a:spLocks noChangeShapeType="1"/>
              </p:cNvSpPr>
              <p:nvPr/>
            </p:nvSpPr>
            <p:spPr bwMode="auto">
              <a:xfrm flipH="1">
                <a:off x="4119" y="1350"/>
                <a:ext cx="1"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43" name="Line 619"/>
              <p:cNvSpPr>
                <a:spLocks noChangeShapeType="1"/>
              </p:cNvSpPr>
              <p:nvPr/>
            </p:nvSpPr>
            <p:spPr bwMode="auto">
              <a:xfrm flipH="1">
                <a:off x="4117" y="1360"/>
                <a:ext cx="2"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44" name="Line 620"/>
              <p:cNvSpPr>
                <a:spLocks noChangeShapeType="1"/>
              </p:cNvSpPr>
              <p:nvPr/>
            </p:nvSpPr>
            <p:spPr bwMode="auto">
              <a:xfrm flipH="1">
                <a:off x="4116" y="1366"/>
                <a:ext cx="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45" name="Line 621"/>
              <p:cNvSpPr>
                <a:spLocks noChangeShapeType="1"/>
              </p:cNvSpPr>
              <p:nvPr/>
            </p:nvSpPr>
            <p:spPr bwMode="auto">
              <a:xfrm flipH="1">
                <a:off x="4101" y="1369"/>
                <a:ext cx="15"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46" name="Line 622"/>
              <p:cNvSpPr>
                <a:spLocks noChangeShapeType="1"/>
              </p:cNvSpPr>
              <p:nvPr/>
            </p:nvSpPr>
            <p:spPr bwMode="auto">
              <a:xfrm flipH="1">
                <a:off x="4091" y="1390"/>
                <a:ext cx="10" cy="12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47" name="Line 623"/>
              <p:cNvSpPr>
                <a:spLocks noChangeShapeType="1"/>
              </p:cNvSpPr>
              <p:nvPr/>
            </p:nvSpPr>
            <p:spPr bwMode="auto">
              <a:xfrm>
                <a:off x="4091" y="1514"/>
                <a:ext cx="30" cy="6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48" name="Line 624"/>
              <p:cNvSpPr>
                <a:spLocks noChangeShapeType="1"/>
              </p:cNvSpPr>
              <p:nvPr/>
            </p:nvSpPr>
            <p:spPr bwMode="auto">
              <a:xfrm>
                <a:off x="4121" y="1575"/>
                <a:ext cx="1" cy="4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49" name="Line 625"/>
              <p:cNvSpPr>
                <a:spLocks noChangeShapeType="1"/>
              </p:cNvSpPr>
              <p:nvPr/>
            </p:nvSpPr>
            <p:spPr bwMode="auto">
              <a:xfrm>
                <a:off x="4121" y="1615"/>
                <a:ext cx="2"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50" name="Line 626"/>
              <p:cNvSpPr>
                <a:spLocks noChangeShapeType="1"/>
              </p:cNvSpPr>
              <p:nvPr/>
            </p:nvSpPr>
            <p:spPr bwMode="auto">
              <a:xfrm>
                <a:off x="4123" y="1618"/>
                <a:ext cx="4"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51" name="Line 627"/>
              <p:cNvSpPr>
                <a:spLocks noChangeShapeType="1"/>
              </p:cNvSpPr>
              <p:nvPr/>
            </p:nvSpPr>
            <p:spPr bwMode="auto">
              <a:xfrm>
                <a:off x="4127" y="1625"/>
                <a:ext cx="5"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52" name="Line 628"/>
              <p:cNvSpPr>
                <a:spLocks noChangeShapeType="1"/>
              </p:cNvSpPr>
              <p:nvPr/>
            </p:nvSpPr>
            <p:spPr bwMode="auto">
              <a:xfrm>
                <a:off x="4132" y="1634"/>
                <a:ext cx="6"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53" name="Line 629"/>
              <p:cNvSpPr>
                <a:spLocks noChangeShapeType="1"/>
              </p:cNvSpPr>
              <p:nvPr/>
            </p:nvSpPr>
            <p:spPr bwMode="auto">
              <a:xfrm>
                <a:off x="4138" y="1644"/>
                <a:ext cx="7"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54" name="Line 630"/>
              <p:cNvSpPr>
                <a:spLocks noChangeShapeType="1"/>
              </p:cNvSpPr>
              <p:nvPr/>
            </p:nvSpPr>
            <p:spPr bwMode="auto">
              <a:xfrm>
                <a:off x="4145" y="1655"/>
                <a:ext cx="4"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55" name="Line 631"/>
              <p:cNvSpPr>
                <a:spLocks noChangeShapeType="1"/>
              </p:cNvSpPr>
              <p:nvPr/>
            </p:nvSpPr>
            <p:spPr bwMode="auto">
              <a:xfrm>
                <a:off x="4149" y="1665"/>
                <a:ext cx="3"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56" name="Line 632"/>
              <p:cNvSpPr>
                <a:spLocks noChangeShapeType="1"/>
              </p:cNvSpPr>
              <p:nvPr/>
            </p:nvSpPr>
            <p:spPr bwMode="auto">
              <a:xfrm>
                <a:off x="4152" y="1671"/>
                <a:ext cx="1"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57" name="Line 633"/>
              <p:cNvSpPr>
                <a:spLocks noChangeShapeType="1"/>
              </p:cNvSpPr>
              <p:nvPr/>
            </p:nvSpPr>
            <p:spPr bwMode="auto">
              <a:xfrm>
                <a:off x="4152" y="1680"/>
                <a:ext cx="1"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58" name="Line 634"/>
              <p:cNvSpPr>
                <a:spLocks noChangeShapeType="1"/>
              </p:cNvSpPr>
              <p:nvPr/>
            </p:nvSpPr>
            <p:spPr bwMode="auto">
              <a:xfrm flipH="1">
                <a:off x="4150" y="1693"/>
                <a:ext cx="2"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59" name="Line 635"/>
              <p:cNvSpPr>
                <a:spLocks noChangeShapeType="1"/>
              </p:cNvSpPr>
              <p:nvPr/>
            </p:nvSpPr>
            <p:spPr bwMode="auto">
              <a:xfrm>
                <a:off x="4150" y="1708"/>
                <a:ext cx="1"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60" name="Line 636"/>
              <p:cNvSpPr>
                <a:spLocks noChangeShapeType="1"/>
              </p:cNvSpPr>
              <p:nvPr/>
            </p:nvSpPr>
            <p:spPr bwMode="auto">
              <a:xfrm>
                <a:off x="4150" y="1722"/>
                <a:ext cx="2"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61" name="Line 637"/>
              <p:cNvSpPr>
                <a:spLocks noChangeShapeType="1"/>
              </p:cNvSpPr>
              <p:nvPr/>
            </p:nvSpPr>
            <p:spPr bwMode="auto">
              <a:xfrm>
                <a:off x="4152" y="1732"/>
                <a:ext cx="5"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62" name="Line 638"/>
              <p:cNvSpPr>
                <a:spLocks noChangeShapeType="1"/>
              </p:cNvSpPr>
              <p:nvPr/>
            </p:nvSpPr>
            <p:spPr bwMode="auto">
              <a:xfrm>
                <a:off x="4157" y="1743"/>
                <a:ext cx="10"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63" name="Line 639"/>
              <p:cNvSpPr>
                <a:spLocks noChangeShapeType="1"/>
              </p:cNvSpPr>
              <p:nvPr/>
            </p:nvSpPr>
            <p:spPr bwMode="auto">
              <a:xfrm>
                <a:off x="4167" y="1757"/>
                <a:ext cx="8"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64" name="Line 640"/>
              <p:cNvSpPr>
                <a:spLocks noChangeShapeType="1"/>
              </p:cNvSpPr>
              <p:nvPr/>
            </p:nvSpPr>
            <p:spPr bwMode="auto">
              <a:xfrm>
                <a:off x="4175" y="1770"/>
                <a:ext cx="5"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65" name="Line 641"/>
              <p:cNvSpPr>
                <a:spLocks noChangeShapeType="1"/>
              </p:cNvSpPr>
              <p:nvPr/>
            </p:nvSpPr>
            <p:spPr bwMode="auto">
              <a:xfrm>
                <a:off x="4180" y="1784"/>
                <a:ext cx="1"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66" name="Line 642"/>
              <p:cNvSpPr>
                <a:spLocks noChangeShapeType="1"/>
              </p:cNvSpPr>
              <p:nvPr/>
            </p:nvSpPr>
            <p:spPr bwMode="auto">
              <a:xfrm flipH="1">
                <a:off x="4178" y="1790"/>
                <a:ext cx="2"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67" name="Line 643"/>
              <p:cNvSpPr>
                <a:spLocks noChangeShapeType="1"/>
              </p:cNvSpPr>
              <p:nvPr/>
            </p:nvSpPr>
            <p:spPr bwMode="auto">
              <a:xfrm flipH="1">
                <a:off x="4177" y="1793"/>
                <a:ext cx="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68" name="Line 644"/>
              <p:cNvSpPr>
                <a:spLocks noChangeShapeType="1"/>
              </p:cNvSpPr>
              <p:nvPr/>
            </p:nvSpPr>
            <p:spPr bwMode="auto">
              <a:xfrm flipH="1">
                <a:off x="4175" y="1794"/>
                <a:ext cx="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69" name="Line 645"/>
              <p:cNvSpPr>
                <a:spLocks noChangeShapeType="1"/>
              </p:cNvSpPr>
              <p:nvPr/>
            </p:nvSpPr>
            <p:spPr bwMode="auto">
              <a:xfrm flipH="1">
                <a:off x="4174" y="1795"/>
                <a:ext cx="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70" name="Line 646"/>
              <p:cNvSpPr>
                <a:spLocks noChangeShapeType="1"/>
              </p:cNvSpPr>
              <p:nvPr/>
            </p:nvSpPr>
            <p:spPr bwMode="auto">
              <a:xfrm>
                <a:off x="4174" y="1798"/>
                <a:ext cx="1"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71" name="Line 647"/>
              <p:cNvSpPr>
                <a:spLocks noChangeShapeType="1"/>
              </p:cNvSpPr>
              <p:nvPr/>
            </p:nvSpPr>
            <p:spPr bwMode="auto">
              <a:xfrm>
                <a:off x="4174" y="1804"/>
                <a:ext cx="3"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72" name="Line 648"/>
              <p:cNvSpPr>
                <a:spLocks noChangeShapeType="1"/>
              </p:cNvSpPr>
              <p:nvPr/>
            </p:nvSpPr>
            <p:spPr bwMode="auto">
              <a:xfrm>
                <a:off x="4177" y="1812"/>
                <a:ext cx="5"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73" name="Line 649"/>
              <p:cNvSpPr>
                <a:spLocks noChangeShapeType="1"/>
              </p:cNvSpPr>
              <p:nvPr/>
            </p:nvSpPr>
            <p:spPr bwMode="auto">
              <a:xfrm>
                <a:off x="4182" y="1826"/>
                <a:ext cx="9" cy="1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74" name="Line 650"/>
              <p:cNvSpPr>
                <a:spLocks noChangeShapeType="1"/>
              </p:cNvSpPr>
              <p:nvPr/>
            </p:nvSpPr>
            <p:spPr bwMode="auto">
              <a:xfrm>
                <a:off x="4191" y="1845"/>
                <a:ext cx="9"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75" name="Line 651"/>
              <p:cNvSpPr>
                <a:spLocks noChangeShapeType="1"/>
              </p:cNvSpPr>
              <p:nvPr/>
            </p:nvSpPr>
            <p:spPr bwMode="auto">
              <a:xfrm>
                <a:off x="4200" y="1862"/>
                <a:ext cx="10"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76" name="Line 652"/>
              <p:cNvSpPr>
                <a:spLocks noChangeShapeType="1"/>
              </p:cNvSpPr>
              <p:nvPr/>
            </p:nvSpPr>
            <p:spPr bwMode="auto">
              <a:xfrm>
                <a:off x="4210" y="1876"/>
                <a:ext cx="8"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77" name="Line 653"/>
              <p:cNvSpPr>
                <a:spLocks noChangeShapeType="1"/>
              </p:cNvSpPr>
              <p:nvPr/>
            </p:nvSpPr>
            <p:spPr bwMode="auto">
              <a:xfrm>
                <a:off x="4218" y="1886"/>
                <a:ext cx="5"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78" name="Line 654"/>
              <p:cNvSpPr>
                <a:spLocks noChangeShapeType="1"/>
              </p:cNvSpPr>
              <p:nvPr/>
            </p:nvSpPr>
            <p:spPr bwMode="auto">
              <a:xfrm>
                <a:off x="4223" y="1891"/>
                <a:ext cx="2"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79" name="Line 655"/>
              <p:cNvSpPr>
                <a:spLocks noChangeShapeType="1"/>
              </p:cNvSpPr>
              <p:nvPr/>
            </p:nvSpPr>
            <p:spPr bwMode="auto">
              <a:xfrm>
                <a:off x="4225" y="1894"/>
                <a:ext cx="5" cy="8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80" name="Line 656"/>
              <p:cNvSpPr>
                <a:spLocks noChangeShapeType="1"/>
              </p:cNvSpPr>
              <p:nvPr/>
            </p:nvSpPr>
            <p:spPr bwMode="auto">
              <a:xfrm>
                <a:off x="4230" y="1977"/>
                <a:ext cx="1"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81" name="Line 657"/>
              <p:cNvSpPr>
                <a:spLocks noChangeShapeType="1"/>
              </p:cNvSpPr>
              <p:nvPr/>
            </p:nvSpPr>
            <p:spPr bwMode="auto">
              <a:xfrm>
                <a:off x="4231" y="1982"/>
                <a:ext cx="3"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82" name="Line 658"/>
              <p:cNvSpPr>
                <a:spLocks noChangeShapeType="1"/>
              </p:cNvSpPr>
              <p:nvPr/>
            </p:nvSpPr>
            <p:spPr bwMode="auto">
              <a:xfrm>
                <a:off x="4234" y="1991"/>
                <a:ext cx="3"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83" name="Line 659"/>
              <p:cNvSpPr>
                <a:spLocks noChangeShapeType="1"/>
              </p:cNvSpPr>
              <p:nvPr/>
            </p:nvSpPr>
            <p:spPr bwMode="auto">
              <a:xfrm>
                <a:off x="4237" y="2005"/>
                <a:ext cx="4"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84" name="Line 660"/>
              <p:cNvSpPr>
                <a:spLocks noChangeShapeType="1"/>
              </p:cNvSpPr>
              <p:nvPr/>
            </p:nvSpPr>
            <p:spPr bwMode="auto">
              <a:xfrm>
                <a:off x="4241" y="2023"/>
                <a:ext cx="5"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85" name="Line 661"/>
              <p:cNvSpPr>
                <a:spLocks noChangeShapeType="1"/>
              </p:cNvSpPr>
              <p:nvPr/>
            </p:nvSpPr>
            <p:spPr bwMode="auto">
              <a:xfrm>
                <a:off x="4246" y="2043"/>
                <a:ext cx="4" cy="1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86" name="Line 662"/>
              <p:cNvSpPr>
                <a:spLocks noChangeShapeType="1"/>
              </p:cNvSpPr>
              <p:nvPr/>
            </p:nvSpPr>
            <p:spPr bwMode="auto">
              <a:xfrm>
                <a:off x="4250" y="2062"/>
                <a:ext cx="6" cy="1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87" name="Line 663"/>
              <p:cNvSpPr>
                <a:spLocks noChangeShapeType="1"/>
              </p:cNvSpPr>
              <p:nvPr/>
            </p:nvSpPr>
            <p:spPr bwMode="auto">
              <a:xfrm>
                <a:off x="4256" y="2081"/>
                <a:ext cx="4"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88" name="Line 664"/>
              <p:cNvSpPr>
                <a:spLocks noChangeShapeType="1"/>
              </p:cNvSpPr>
              <p:nvPr/>
            </p:nvSpPr>
            <p:spPr bwMode="auto">
              <a:xfrm>
                <a:off x="4260" y="2097"/>
                <a:ext cx="3"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89" name="Line 665"/>
              <p:cNvSpPr>
                <a:spLocks noChangeShapeType="1"/>
              </p:cNvSpPr>
              <p:nvPr/>
            </p:nvSpPr>
            <p:spPr bwMode="auto">
              <a:xfrm>
                <a:off x="4263" y="2109"/>
                <a:ext cx="3"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90" name="Line 666"/>
              <p:cNvSpPr>
                <a:spLocks noChangeShapeType="1"/>
              </p:cNvSpPr>
              <p:nvPr/>
            </p:nvSpPr>
            <p:spPr bwMode="auto">
              <a:xfrm>
                <a:off x="4266" y="2116"/>
                <a:ext cx="4"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91" name="Line 667"/>
              <p:cNvSpPr>
                <a:spLocks noChangeShapeType="1"/>
              </p:cNvSpPr>
              <p:nvPr/>
            </p:nvSpPr>
            <p:spPr bwMode="auto">
              <a:xfrm>
                <a:off x="4270" y="2125"/>
                <a:ext cx="5"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92" name="Line 668"/>
              <p:cNvSpPr>
                <a:spLocks noChangeShapeType="1"/>
              </p:cNvSpPr>
              <p:nvPr/>
            </p:nvSpPr>
            <p:spPr bwMode="auto">
              <a:xfrm>
                <a:off x="4275" y="2136"/>
                <a:ext cx="6"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93" name="Line 669"/>
              <p:cNvSpPr>
                <a:spLocks noChangeShapeType="1"/>
              </p:cNvSpPr>
              <p:nvPr/>
            </p:nvSpPr>
            <p:spPr bwMode="auto">
              <a:xfrm>
                <a:off x="4281" y="2147"/>
                <a:ext cx="7"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94" name="Line 670"/>
              <p:cNvSpPr>
                <a:spLocks noChangeShapeType="1"/>
              </p:cNvSpPr>
              <p:nvPr/>
            </p:nvSpPr>
            <p:spPr bwMode="auto">
              <a:xfrm>
                <a:off x="4288" y="2156"/>
                <a:ext cx="4"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95" name="Line 671"/>
              <p:cNvSpPr>
                <a:spLocks noChangeShapeType="1"/>
              </p:cNvSpPr>
              <p:nvPr/>
            </p:nvSpPr>
            <p:spPr bwMode="auto">
              <a:xfrm>
                <a:off x="4292" y="2165"/>
                <a:ext cx="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96" name="Line 672"/>
              <p:cNvSpPr>
                <a:spLocks noChangeShapeType="1"/>
              </p:cNvSpPr>
              <p:nvPr/>
            </p:nvSpPr>
            <p:spPr bwMode="auto">
              <a:xfrm>
                <a:off x="4293" y="2168"/>
                <a:ext cx="1" cy="4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97" name="Line 673"/>
              <p:cNvSpPr>
                <a:spLocks noChangeShapeType="1"/>
              </p:cNvSpPr>
              <p:nvPr/>
            </p:nvSpPr>
            <p:spPr bwMode="auto">
              <a:xfrm>
                <a:off x="4293" y="2215"/>
                <a:ext cx="28" cy="3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98" name="Line 674"/>
              <p:cNvSpPr>
                <a:spLocks noChangeShapeType="1"/>
              </p:cNvSpPr>
              <p:nvPr/>
            </p:nvSpPr>
            <p:spPr bwMode="auto">
              <a:xfrm>
                <a:off x="4321" y="2245"/>
                <a:ext cx="6"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99" name="Line 675"/>
              <p:cNvSpPr>
                <a:spLocks noChangeShapeType="1"/>
              </p:cNvSpPr>
              <p:nvPr/>
            </p:nvSpPr>
            <p:spPr bwMode="auto">
              <a:xfrm>
                <a:off x="4327" y="2266"/>
                <a:ext cx="15" cy="3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00" name="Line 676"/>
              <p:cNvSpPr>
                <a:spLocks noChangeShapeType="1"/>
              </p:cNvSpPr>
              <p:nvPr/>
            </p:nvSpPr>
            <p:spPr bwMode="auto">
              <a:xfrm>
                <a:off x="4342" y="2302"/>
                <a:ext cx="19" cy="3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01" name="Line 677"/>
              <p:cNvSpPr>
                <a:spLocks noChangeShapeType="1"/>
              </p:cNvSpPr>
              <p:nvPr/>
            </p:nvSpPr>
            <p:spPr bwMode="auto">
              <a:xfrm flipH="1">
                <a:off x="4835" y="2547"/>
                <a:ext cx="1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02" name="Line 678"/>
              <p:cNvSpPr>
                <a:spLocks noChangeShapeType="1"/>
              </p:cNvSpPr>
              <p:nvPr/>
            </p:nvSpPr>
            <p:spPr bwMode="auto">
              <a:xfrm flipH="1">
                <a:off x="4824" y="2548"/>
                <a:ext cx="1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03" name="Line 679"/>
              <p:cNvSpPr>
                <a:spLocks noChangeShapeType="1"/>
              </p:cNvSpPr>
              <p:nvPr/>
            </p:nvSpPr>
            <p:spPr bwMode="auto">
              <a:xfrm flipH="1">
                <a:off x="4811" y="2551"/>
                <a:ext cx="13"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04" name="Line 680"/>
              <p:cNvSpPr>
                <a:spLocks noChangeShapeType="1"/>
              </p:cNvSpPr>
              <p:nvPr/>
            </p:nvSpPr>
            <p:spPr bwMode="auto">
              <a:xfrm flipH="1">
                <a:off x="4800" y="2556"/>
                <a:ext cx="1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05" name="Line 681"/>
              <p:cNvSpPr>
                <a:spLocks noChangeShapeType="1"/>
              </p:cNvSpPr>
              <p:nvPr/>
            </p:nvSpPr>
            <p:spPr bwMode="auto">
              <a:xfrm flipH="1" flipV="1">
                <a:off x="4792" y="2558"/>
                <a:ext cx="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06" name="Line 682"/>
              <p:cNvSpPr>
                <a:spLocks noChangeShapeType="1"/>
              </p:cNvSpPr>
              <p:nvPr/>
            </p:nvSpPr>
            <p:spPr bwMode="auto">
              <a:xfrm flipH="1" flipV="1">
                <a:off x="4785" y="2555"/>
                <a:ext cx="7"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07" name="Line 683"/>
              <p:cNvSpPr>
                <a:spLocks noChangeShapeType="1"/>
              </p:cNvSpPr>
              <p:nvPr/>
            </p:nvSpPr>
            <p:spPr bwMode="auto">
              <a:xfrm flipH="1" flipV="1">
                <a:off x="4778" y="2549"/>
                <a:ext cx="7"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08" name="Line 684"/>
              <p:cNvSpPr>
                <a:spLocks noChangeShapeType="1"/>
              </p:cNvSpPr>
              <p:nvPr/>
            </p:nvSpPr>
            <p:spPr bwMode="auto">
              <a:xfrm flipH="1" flipV="1">
                <a:off x="4768" y="2542"/>
                <a:ext cx="10"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09" name="Line 685"/>
              <p:cNvSpPr>
                <a:spLocks noChangeShapeType="1"/>
              </p:cNvSpPr>
              <p:nvPr/>
            </p:nvSpPr>
            <p:spPr bwMode="auto">
              <a:xfrm flipH="1" flipV="1">
                <a:off x="4757" y="2534"/>
                <a:ext cx="11"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10" name="Line 686"/>
              <p:cNvSpPr>
                <a:spLocks noChangeShapeType="1"/>
              </p:cNvSpPr>
              <p:nvPr/>
            </p:nvSpPr>
            <p:spPr bwMode="auto">
              <a:xfrm flipH="1" flipV="1">
                <a:off x="4746" y="2524"/>
                <a:ext cx="11"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11" name="Line 687"/>
              <p:cNvSpPr>
                <a:spLocks noChangeShapeType="1"/>
              </p:cNvSpPr>
              <p:nvPr/>
            </p:nvSpPr>
            <p:spPr bwMode="auto">
              <a:xfrm flipH="1" flipV="1">
                <a:off x="4735" y="2517"/>
                <a:ext cx="11"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12" name="Line 688"/>
              <p:cNvSpPr>
                <a:spLocks noChangeShapeType="1"/>
              </p:cNvSpPr>
              <p:nvPr/>
            </p:nvSpPr>
            <p:spPr bwMode="auto">
              <a:xfrm flipH="1" flipV="1">
                <a:off x="4731" y="2516"/>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13" name="Line 689"/>
              <p:cNvSpPr>
                <a:spLocks noChangeShapeType="1"/>
              </p:cNvSpPr>
              <p:nvPr/>
            </p:nvSpPr>
            <p:spPr bwMode="auto">
              <a:xfrm flipH="1">
                <a:off x="4725" y="2516"/>
                <a:ext cx="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14" name="Line 690"/>
              <p:cNvSpPr>
                <a:spLocks noChangeShapeType="1"/>
              </p:cNvSpPr>
              <p:nvPr/>
            </p:nvSpPr>
            <p:spPr bwMode="auto">
              <a:xfrm flipH="1">
                <a:off x="4721" y="2516"/>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15" name="Line 691"/>
              <p:cNvSpPr>
                <a:spLocks noChangeShapeType="1"/>
              </p:cNvSpPr>
              <p:nvPr/>
            </p:nvSpPr>
            <p:spPr bwMode="auto">
              <a:xfrm flipH="1">
                <a:off x="4717" y="2516"/>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16" name="Line 692"/>
              <p:cNvSpPr>
                <a:spLocks noChangeShapeType="1"/>
              </p:cNvSpPr>
              <p:nvPr/>
            </p:nvSpPr>
            <p:spPr bwMode="auto">
              <a:xfrm flipH="1" flipV="1">
                <a:off x="4714" y="2515"/>
                <a:ext cx="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17" name="Line 693"/>
              <p:cNvSpPr>
                <a:spLocks noChangeShapeType="1"/>
              </p:cNvSpPr>
              <p:nvPr/>
            </p:nvSpPr>
            <p:spPr bwMode="auto">
              <a:xfrm flipH="1" flipV="1">
                <a:off x="4713" y="2513"/>
                <a:ext cx="1"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18" name="Line 694"/>
              <p:cNvSpPr>
                <a:spLocks noChangeShapeType="1"/>
              </p:cNvSpPr>
              <p:nvPr/>
            </p:nvSpPr>
            <p:spPr bwMode="auto">
              <a:xfrm flipH="1" flipV="1">
                <a:off x="4710" y="2510"/>
                <a:ext cx="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19" name="Line 695"/>
              <p:cNvSpPr>
                <a:spLocks noChangeShapeType="1"/>
              </p:cNvSpPr>
              <p:nvPr/>
            </p:nvSpPr>
            <p:spPr bwMode="auto">
              <a:xfrm flipH="1" flipV="1">
                <a:off x="4709" y="2509"/>
                <a:ext cx="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20" name="Line 696"/>
              <p:cNvSpPr>
                <a:spLocks noChangeShapeType="1"/>
              </p:cNvSpPr>
              <p:nvPr/>
            </p:nvSpPr>
            <p:spPr bwMode="auto">
              <a:xfrm flipH="1">
                <a:off x="4706" y="2509"/>
                <a:ext cx="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21" name="Line 697"/>
              <p:cNvSpPr>
                <a:spLocks noChangeShapeType="1"/>
              </p:cNvSpPr>
              <p:nvPr/>
            </p:nvSpPr>
            <p:spPr bwMode="auto">
              <a:xfrm flipH="1">
                <a:off x="4703" y="2509"/>
                <a:ext cx="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22" name="Line 698"/>
              <p:cNvSpPr>
                <a:spLocks noChangeShapeType="1"/>
              </p:cNvSpPr>
              <p:nvPr/>
            </p:nvSpPr>
            <p:spPr bwMode="auto">
              <a:xfrm flipH="1">
                <a:off x="4696" y="2509"/>
                <a:ext cx="7"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23" name="Line 699"/>
              <p:cNvSpPr>
                <a:spLocks noChangeShapeType="1"/>
              </p:cNvSpPr>
              <p:nvPr/>
            </p:nvSpPr>
            <p:spPr bwMode="auto">
              <a:xfrm flipH="1">
                <a:off x="4690" y="2512"/>
                <a:ext cx="6"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24" name="Line 700"/>
              <p:cNvSpPr>
                <a:spLocks noChangeShapeType="1"/>
              </p:cNvSpPr>
              <p:nvPr/>
            </p:nvSpPr>
            <p:spPr bwMode="auto">
              <a:xfrm flipH="1">
                <a:off x="4684" y="2516"/>
                <a:ext cx="6"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25" name="Line 701"/>
              <p:cNvSpPr>
                <a:spLocks noChangeShapeType="1"/>
              </p:cNvSpPr>
              <p:nvPr/>
            </p:nvSpPr>
            <p:spPr bwMode="auto">
              <a:xfrm flipH="1">
                <a:off x="4675" y="2520"/>
                <a:ext cx="9"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26" name="Line 702"/>
              <p:cNvSpPr>
                <a:spLocks noChangeShapeType="1"/>
              </p:cNvSpPr>
              <p:nvPr/>
            </p:nvSpPr>
            <p:spPr bwMode="auto">
              <a:xfrm flipH="1">
                <a:off x="4664" y="2522"/>
                <a:ext cx="1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27" name="Line 703"/>
              <p:cNvSpPr>
                <a:spLocks noChangeShapeType="1"/>
              </p:cNvSpPr>
              <p:nvPr/>
            </p:nvSpPr>
            <p:spPr bwMode="auto">
              <a:xfrm flipH="1">
                <a:off x="4657" y="2523"/>
                <a:ext cx="7"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28" name="Line 704"/>
              <p:cNvSpPr>
                <a:spLocks noChangeShapeType="1"/>
              </p:cNvSpPr>
              <p:nvPr/>
            </p:nvSpPr>
            <p:spPr bwMode="auto">
              <a:xfrm flipH="1">
                <a:off x="4650" y="2527"/>
                <a:ext cx="7"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29" name="Line 705"/>
              <p:cNvSpPr>
                <a:spLocks noChangeShapeType="1"/>
              </p:cNvSpPr>
              <p:nvPr/>
            </p:nvSpPr>
            <p:spPr bwMode="auto">
              <a:xfrm flipH="1">
                <a:off x="4643" y="2533"/>
                <a:ext cx="7"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30" name="Line 706"/>
              <p:cNvSpPr>
                <a:spLocks noChangeShapeType="1"/>
              </p:cNvSpPr>
              <p:nvPr/>
            </p:nvSpPr>
            <p:spPr bwMode="auto">
              <a:xfrm flipH="1">
                <a:off x="4634" y="2538"/>
                <a:ext cx="9"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31" name="Line 707"/>
              <p:cNvSpPr>
                <a:spLocks noChangeShapeType="1"/>
              </p:cNvSpPr>
              <p:nvPr/>
            </p:nvSpPr>
            <p:spPr bwMode="auto">
              <a:xfrm flipH="1" flipV="1">
                <a:off x="4632" y="2544"/>
                <a:ext cx="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32" name="Line 708"/>
              <p:cNvSpPr>
                <a:spLocks noChangeShapeType="1"/>
              </p:cNvSpPr>
              <p:nvPr/>
            </p:nvSpPr>
            <p:spPr bwMode="auto">
              <a:xfrm flipH="1" flipV="1">
                <a:off x="4631" y="2542"/>
                <a:ext cx="1"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33" name="Line 709"/>
              <p:cNvSpPr>
                <a:spLocks noChangeShapeType="1"/>
              </p:cNvSpPr>
              <p:nvPr/>
            </p:nvSpPr>
            <p:spPr bwMode="auto">
              <a:xfrm flipH="1">
                <a:off x="4627" y="2542"/>
                <a:ext cx="4"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34" name="Line 710"/>
              <p:cNvSpPr>
                <a:spLocks noChangeShapeType="1"/>
              </p:cNvSpPr>
              <p:nvPr/>
            </p:nvSpPr>
            <p:spPr bwMode="auto">
              <a:xfrm flipH="1">
                <a:off x="4625" y="2549"/>
                <a:ext cx="2"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35" name="Line 711"/>
              <p:cNvSpPr>
                <a:spLocks noChangeShapeType="1"/>
              </p:cNvSpPr>
              <p:nvPr/>
            </p:nvSpPr>
            <p:spPr bwMode="auto">
              <a:xfrm flipH="1">
                <a:off x="4622" y="2555"/>
                <a:ext cx="3"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36" name="Line 712"/>
              <p:cNvSpPr>
                <a:spLocks noChangeShapeType="1"/>
              </p:cNvSpPr>
              <p:nvPr/>
            </p:nvSpPr>
            <p:spPr bwMode="auto">
              <a:xfrm flipH="1">
                <a:off x="4614" y="2562"/>
                <a:ext cx="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37" name="Line 713"/>
              <p:cNvSpPr>
                <a:spLocks noChangeShapeType="1"/>
              </p:cNvSpPr>
              <p:nvPr/>
            </p:nvSpPr>
            <p:spPr bwMode="auto">
              <a:xfrm flipH="1">
                <a:off x="4609" y="2562"/>
                <a:ext cx="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38" name="Line 714"/>
              <p:cNvSpPr>
                <a:spLocks noChangeShapeType="1"/>
              </p:cNvSpPr>
              <p:nvPr/>
            </p:nvSpPr>
            <p:spPr bwMode="auto">
              <a:xfrm flipH="1">
                <a:off x="4603" y="2563"/>
                <a:ext cx="6"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39" name="Line 715"/>
              <p:cNvSpPr>
                <a:spLocks noChangeShapeType="1"/>
              </p:cNvSpPr>
              <p:nvPr/>
            </p:nvSpPr>
            <p:spPr bwMode="auto">
              <a:xfrm flipH="1">
                <a:off x="4596" y="2567"/>
                <a:ext cx="7"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40" name="Line 716"/>
              <p:cNvSpPr>
                <a:spLocks noChangeShapeType="1"/>
              </p:cNvSpPr>
              <p:nvPr/>
            </p:nvSpPr>
            <p:spPr bwMode="auto">
              <a:xfrm flipH="1">
                <a:off x="4589" y="2570"/>
                <a:ext cx="7"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41" name="Line 717"/>
              <p:cNvSpPr>
                <a:spLocks noChangeShapeType="1"/>
              </p:cNvSpPr>
              <p:nvPr/>
            </p:nvSpPr>
            <p:spPr bwMode="auto">
              <a:xfrm flipH="1" flipV="1">
                <a:off x="4586" y="2569"/>
                <a:ext cx="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42" name="Line 718"/>
              <p:cNvSpPr>
                <a:spLocks noChangeShapeType="1"/>
              </p:cNvSpPr>
              <p:nvPr/>
            </p:nvSpPr>
            <p:spPr bwMode="auto">
              <a:xfrm flipH="1" flipV="1">
                <a:off x="4582" y="2567"/>
                <a:ext cx="4"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43" name="Line 719"/>
              <p:cNvSpPr>
                <a:spLocks noChangeShapeType="1"/>
              </p:cNvSpPr>
              <p:nvPr/>
            </p:nvSpPr>
            <p:spPr bwMode="auto">
              <a:xfrm flipH="1" flipV="1">
                <a:off x="4579" y="2566"/>
                <a:ext cx="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44" name="Line 720"/>
              <p:cNvSpPr>
                <a:spLocks noChangeShapeType="1"/>
              </p:cNvSpPr>
              <p:nvPr/>
            </p:nvSpPr>
            <p:spPr bwMode="auto">
              <a:xfrm flipH="1" flipV="1">
                <a:off x="4577" y="2565"/>
                <a:ext cx="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45" name="Line 721"/>
              <p:cNvSpPr>
                <a:spLocks noChangeShapeType="1"/>
              </p:cNvSpPr>
              <p:nvPr/>
            </p:nvSpPr>
            <p:spPr bwMode="auto">
              <a:xfrm flipH="1" flipV="1">
                <a:off x="4572" y="2563"/>
                <a:ext cx="5"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46" name="Line 722"/>
              <p:cNvSpPr>
                <a:spLocks noChangeShapeType="1"/>
              </p:cNvSpPr>
              <p:nvPr/>
            </p:nvSpPr>
            <p:spPr bwMode="auto">
              <a:xfrm flipH="1">
                <a:off x="4568" y="2563"/>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47" name="Line 723"/>
              <p:cNvSpPr>
                <a:spLocks noChangeShapeType="1"/>
              </p:cNvSpPr>
              <p:nvPr/>
            </p:nvSpPr>
            <p:spPr bwMode="auto">
              <a:xfrm flipH="1">
                <a:off x="4554" y="2563"/>
                <a:ext cx="1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48" name="Line 724"/>
              <p:cNvSpPr>
                <a:spLocks noChangeShapeType="1"/>
              </p:cNvSpPr>
              <p:nvPr/>
            </p:nvSpPr>
            <p:spPr bwMode="auto">
              <a:xfrm flipH="1">
                <a:off x="4539" y="2563"/>
                <a:ext cx="15"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49" name="Line 725"/>
              <p:cNvSpPr>
                <a:spLocks noChangeShapeType="1"/>
              </p:cNvSpPr>
              <p:nvPr/>
            </p:nvSpPr>
            <p:spPr bwMode="auto">
              <a:xfrm flipH="1">
                <a:off x="4527" y="2565"/>
                <a:ext cx="12"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50" name="Line 726"/>
              <p:cNvSpPr>
                <a:spLocks noChangeShapeType="1"/>
              </p:cNvSpPr>
              <p:nvPr/>
            </p:nvSpPr>
            <p:spPr bwMode="auto">
              <a:xfrm flipH="1">
                <a:off x="4514" y="2567"/>
                <a:ext cx="13"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51" name="Line 727"/>
              <p:cNvSpPr>
                <a:spLocks noChangeShapeType="1"/>
              </p:cNvSpPr>
              <p:nvPr/>
            </p:nvSpPr>
            <p:spPr bwMode="auto">
              <a:xfrm flipH="1">
                <a:off x="4502" y="2576"/>
                <a:ext cx="12"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52" name="Line 728"/>
              <p:cNvSpPr>
                <a:spLocks noChangeShapeType="1"/>
              </p:cNvSpPr>
              <p:nvPr/>
            </p:nvSpPr>
            <p:spPr bwMode="auto">
              <a:xfrm flipH="1">
                <a:off x="4491" y="2585"/>
                <a:ext cx="11"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53" name="Line 729"/>
              <p:cNvSpPr>
                <a:spLocks noChangeShapeType="1"/>
              </p:cNvSpPr>
              <p:nvPr/>
            </p:nvSpPr>
            <p:spPr bwMode="auto">
              <a:xfrm flipH="1">
                <a:off x="4481" y="2595"/>
                <a:ext cx="10"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54" name="Line 730"/>
              <p:cNvSpPr>
                <a:spLocks noChangeShapeType="1"/>
              </p:cNvSpPr>
              <p:nvPr/>
            </p:nvSpPr>
            <p:spPr bwMode="auto">
              <a:xfrm flipH="1">
                <a:off x="4468" y="2604"/>
                <a:ext cx="13"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55" name="Line 731"/>
              <p:cNvSpPr>
                <a:spLocks noChangeShapeType="1"/>
              </p:cNvSpPr>
              <p:nvPr/>
            </p:nvSpPr>
            <p:spPr bwMode="auto">
              <a:xfrm flipH="1">
                <a:off x="4454" y="2613"/>
                <a:ext cx="14"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56" name="Line 732"/>
              <p:cNvSpPr>
                <a:spLocks noChangeShapeType="1"/>
              </p:cNvSpPr>
              <p:nvPr/>
            </p:nvSpPr>
            <p:spPr bwMode="auto">
              <a:xfrm flipH="1">
                <a:off x="4441" y="2619"/>
                <a:ext cx="1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57" name="Line 733"/>
              <p:cNvSpPr>
                <a:spLocks noChangeShapeType="1"/>
              </p:cNvSpPr>
              <p:nvPr/>
            </p:nvSpPr>
            <p:spPr bwMode="auto">
              <a:xfrm flipH="1" flipV="1">
                <a:off x="4427" y="2619"/>
                <a:ext cx="14"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58" name="Line 734"/>
              <p:cNvSpPr>
                <a:spLocks noChangeShapeType="1"/>
              </p:cNvSpPr>
              <p:nvPr/>
            </p:nvSpPr>
            <p:spPr bwMode="auto">
              <a:xfrm flipH="1" flipV="1">
                <a:off x="4423" y="2617"/>
                <a:ext cx="4"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59" name="Line 735"/>
              <p:cNvSpPr>
                <a:spLocks noChangeShapeType="1"/>
              </p:cNvSpPr>
              <p:nvPr/>
            </p:nvSpPr>
            <p:spPr bwMode="auto">
              <a:xfrm flipH="1" flipV="1">
                <a:off x="4420" y="2615"/>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60" name="Line 736"/>
              <p:cNvSpPr>
                <a:spLocks noChangeShapeType="1"/>
              </p:cNvSpPr>
              <p:nvPr/>
            </p:nvSpPr>
            <p:spPr bwMode="auto">
              <a:xfrm flipH="1" flipV="1">
                <a:off x="4417" y="2610"/>
                <a:ext cx="3"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61" name="Line 737"/>
              <p:cNvSpPr>
                <a:spLocks noChangeShapeType="1"/>
              </p:cNvSpPr>
              <p:nvPr/>
            </p:nvSpPr>
            <p:spPr bwMode="auto">
              <a:xfrm flipH="1" flipV="1">
                <a:off x="4414" y="2608"/>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62" name="Line 738"/>
              <p:cNvSpPr>
                <a:spLocks noChangeShapeType="1"/>
              </p:cNvSpPr>
              <p:nvPr/>
            </p:nvSpPr>
            <p:spPr bwMode="auto">
              <a:xfrm flipH="1" flipV="1">
                <a:off x="4410" y="2605"/>
                <a:ext cx="4"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63" name="Line 739"/>
              <p:cNvSpPr>
                <a:spLocks noChangeShapeType="1"/>
              </p:cNvSpPr>
              <p:nvPr/>
            </p:nvSpPr>
            <p:spPr bwMode="auto">
              <a:xfrm flipH="1" flipV="1">
                <a:off x="4406" y="2604"/>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64" name="Line 740"/>
              <p:cNvSpPr>
                <a:spLocks noChangeShapeType="1"/>
              </p:cNvSpPr>
              <p:nvPr/>
            </p:nvSpPr>
            <p:spPr bwMode="auto">
              <a:xfrm flipH="1">
                <a:off x="4396" y="2604"/>
                <a:ext cx="10"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65" name="Line 741"/>
              <p:cNvSpPr>
                <a:spLocks noChangeShapeType="1"/>
              </p:cNvSpPr>
              <p:nvPr/>
            </p:nvSpPr>
            <p:spPr bwMode="auto">
              <a:xfrm flipH="1">
                <a:off x="4386" y="2606"/>
                <a:ext cx="10"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66" name="Line 742"/>
              <p:cNvSpPr>
                <a:spLocks noChangeShapeType="1"/>
              </p:cNvSpPr>
              <p:nvPr/>
            </p:nvSpPr>
            <p:spPr bwMode="auto">
              <a:xfrm flipH="1">
                <a:off x="4378" y="2612"/>
                <a:ext cx="8"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67" name="Line 743"/>
              <p:cNvSpPr>
                <a:spLocks noChangeShapeType="1"/>
              </p:cNvSpPr>
              <p:nvPr/>
            </p:nvSpPr>
            <p:spPr bwMode="auto">
              <a:xfrm flipH="1">
                <a:off x="4360" y="2616"/>
                <a:ext cx="18"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68" name="Line 744"/>
              <p:cNvSpPr>
                <a:spLocks noChangeShapeType="1"/>
              </p:cNvSpPr>
              <p:nvPr/>
            </p:nvSpPr>
            <p:spPr bwMode="auto">
              <a:xfrm flipH="1">
                <a:off x="4342" y="2623"/>
                <a:ext cx="18"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69" name="Line 745"/>
              <p:cNvSpPr>
                <a:spLocks noChangeShapeType="1"/>
              </p:cNvSpPr>
              <p:nvPr/>
            </p:nvSpPr>
            <p:spPr bwMode="auto">
              <a:xfrm flipH="1">
                <a:off x="4325" y="2630"/>
                <a:ext cx="17"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70" name="Line 746"/>
              <p:cNvSpPr>
                <a:spLocks noChangeShapeType="1"/>
              </p:cNvSpPr>
              <p:nvPr/>
            </p:nvSpPr>
            <p:spPr bwMode="auto">
              <a:xfrm>
                <a:off x="4325" y="2640"/>
                <a:ext cx="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71" name="Line 747"/>
              <p:cNvSpPr>
                <a:spLocks noChangeShapeType="1"/>
              </p:cNvSpPr>
              <p:nvPr/>
            </p:nvSpPr>
            <p:spPr bwMode="auto">
              <a:xfrm>
                <a:off x="4325" y="2640"/>
                <a:ext cx="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72" name="Line 748"/>
              <p:cNvSpPr>
                <a:spLocks noChangeShapeType="1"/>
              </p:cNvSpPr>
              <p:nvPr/>
            </p:nvSpPr>
            <p:spPr bwMode="auto">
              <a:xfrm flipV="1">
                <a:off x="4325" y="2638"/>
                <a:ext cx="1"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73" name="Line 749"/>
              <p:cNvSpPr>
                <a:spLocks noChangeShapeType="1"/>
              </p:cNvSpPr>
              <p:nvPr/>
            </p:nvSpPr>
            <p:spPr bwMode="auto">
              <a:xfrm>
                <a:off x="4325" y="2638"/>
                <a:ext cx="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74" name="Line 750"/>
              <p:cNvSpPr>
                <a:spLocks noChangeShapeType="1"/>
              </p:cNvSpPr>
              <p:nvPr/>
            </p:nvSpPr>
            <p:spPr bwMode="auto">
              <a:xfrm flipH="1">
                <a:off x="4431" y="2248"/>
                <a:ext cx="3"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75" name="Line 751"/>
              <p:cNvSpPr>
                <a:spLocks noChangeShapeType="1"/>
              </p:cNvSpPr>
              <p:nvPr/>
            </p:nvSpPr>
            <p:spPr bwMode="auto">
              <a:xfrm flipH="1">
                <a:off x="4427" y="2252"/>
                <a:ext cx="4"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76" name="Line 752"/>
              <p:cNvSpPr>
                <a:spLocks noChangeShapeType="1"/>
              </p:cNvSpPr>
              <p:nvPr/>
            </p:nvSpPr>
            <p:spPr bwMode="auto">
              <a:xfrm flipH="1">
                <a:off x="4423" y="2259"/>
                <a:ext cx="4"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77" name="Line 753"/>
              <p:cNvSpPr>
                <a:spLocks noChangeShapeType="1"/>
              </p:cNvSpPr>
              <p:nvPr/>
            </p:nvSpPr>
            <p:spPr bwMode="auto">
              <a:xfrm flipH="1">
                <a:off x="4418" y="2266"/>
                <a:ext cx="5"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78" name="Line 754"/>
              <p:cNvSpPr>
                <a:spLocks noChangeShapeType="1"/>
              </p:cNvSpPr>
              <p:nvPr/>
            </p:nvSpPr>
            <p:spPr bwMode="auto">
              <a:xfrm flipH="1">
                <a:off x="4416" y="2272"/>
                <a:ext cx="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79" name="Line 755"/>
              <p:cNvSpPr>
                <a:spLocks noChangeShapeType="1"/>
              </p:cNvSpPr>
              <p:nvPr/>
            </p:nvSpPr>
            <p:spPr bwMode="auto">
              <a:xfrm flipH="1">
                <a:off x="4413" y="2273"/>
                <a:ext cx="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80" name="Line 756"/>
              <p:cNvSpPr>
                <a:spLocks noChangeShapeType="1"/>
              </p:cNvSpPr>
              <p:nvPr/>
            </p:nvSpPr>
            <p:spPr bwMode="auto">
              <a:xfrm flipH="1">
                <a:off x="4410" y="2274"/>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81" name="Line 757"/>
              <p:cNvSpPr>
                <a:spLocks noChangeShapeType="1"/>
              </p:cNvSpPr>
              <p:nvPr/>
            </p:nvSpPr>
            <p:spPr bwMode="auto">
              <a:xfrm flipH="1">
                <a:off x="4406" y="2276"/>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82" name="Line 758"/>
              <p:cNvSpPr>
                <a:spLocks noChangeShapeType="1"/>
              </p:cNvSpPr>
              <p:nvPr/>
            </p:nvSpPr>
            <p:spPr bwMode="auto">
              <a:xfrm flipH="1">
                <a:off x="4393" y="2277"/>
                <a:ext cx="13"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83" name="Line 759"/>
              <p:cNvSpPr>
                <a:spLocks noChangeShapeType="1"/>
              </p:cNvSpPr>
              <p:nvPr/>
            </p:nvSpPr>
            <p:spPr bwMode="auto">
              <a:xfrm flipH="1">
                <a:off x="4382" y="2287"/>
                <a:ext cx="11"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84" name="Line 760"/>
              <p:cNvSpPr>
                <a:spLocks noChangeShapeType="1"/>
              </p:cNvSpPr>
              <p:nvPr/>
            </p:nvSpPr>
            <p:spPr bwMode="auto">
              <a:xfrm flipH="1">
                <a:off x="4373" y="2301"/>
                <a:ext cx="9"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85" name="Line 761"/>
              <p:cNvSpPr>
                <a:spLocks noChangeShapeType="1"/>
              </p:cNvSpPr>
              <p:nvPr/>
            </p:nvSpPr>
            <p:spPr bwMode="auto">
              <a:xfrm flipH="1">
                <a:off x="4360" y="2312"/>
                <a:ext cx="13"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86" name="Line 762"/>
              <p:cNvSpPr>
                <a:spLocks noChangeShapeType="1"/>
              </p:cNvSpPr>
              <p:nvPr/>
            </p:nvSpPr>
            <p:spPr bwMode="auto">
              <a:xfrm flipH="1">
                <a:off x="4350" y="2327"/>
                <a:ext cx="10"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87" name="Line 763"/>
              <p:cNvSpPr>
                <a:spLocks noChangeShapeType="1"/>
              </p:cNvSpPr>
              <p:nvPr/>
            </p:nvSpPr>
            <p:spPr bwMode="auto">
              <a:xfrm flipH="1">
                <a:off x="4345" y="2345"/>
                <a:ext cx="5"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88" name="Line 764"/>
              <p:cNvSpPr>
                <a:spLocks noChangeShapeType="1"/>
              </p:cNvSpPr>
              <p:nvPr/>
            </p:nvSpPr>
            <p:spPr bwMode="auto">
              <a:xfrm flipH="1">
                <a:off x="4343" y="2363"/>
                <a:ext cx="2"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89" name="Line 765"/>
              <p:cNvSpPr>
                <a:spLocks noChangeShapeType="1"/>
              </p:cNvSpPr>
              <p:nvPr/>
            </p:nvSpPr>
            <p:spPr bwMode="auto">
              <a:xfrm>
                <a:off x="4343" y="2380"/>
                <a:ext cx="3"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90" name="Line 766"/>
              <p:cNvSpPr>
                <a:spLocks noChangeShapeType="1"/>
              </p:cNvSpPr>
              <p:nvPr/>
            </p:nvSpPr>
            <p:spPr bwMode="auto">
              <a:xfrm>
                <a:off x="4346" y="2395"/>
                <a:ext cx="3"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91" name="Line 767"/>
              <p:cNvSpPr>
                <a:spLocks noChangeShapeType="1"/>
              </p:cNvSpPr>
              <p:nvPr/>
            </p:nvSpPr>
            <p:spPr bwMode="auto">
              <a:xfrm flipH="1">
                <a:off x="4348" y="2412"/>
                <a:ext cx="1"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92" name="Line 768"/>
              <p:cNvSpPr>
                <a:spLocks noChangeShapeType="1"/>
              </p:cNvSpPr>
              <p:nvPr/>
            </p:nvSpPr>
            <p:spPr bwMode="auto">
              <a:xfrm flipH="1">
                <a:off x="4342" y="2427"/>
                <a:ext cx="6"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93" name="Line 769"/>
              <p:cNvSpPr>
                <a:spLocks noChangeShapeType="1"/>
              </p:cNvSpPr>
              <p:nvPr/>
            </p:nvSpPr>
            <p:spPr bwMode="auto">
              <a:xfrm flipH="1">
                <a:off x="4336" y="2438"/>
                <a:ext cx="6"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94" name="Line 770"/>
              <p:cNvSpPr>
                <a:spLocks noChangeShapeType="1"/>
              </p:cNvSpPr>
              <p:nvPr/>
            </p:nvSpPr>
            <p:spPr bwMode="auto">
              <a:xfrm flipH="1">
                <a:off x="4334" y="2449"/>
                <a:ext cx="2"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95" name="Line 771"/>
              <p:cNvSpPr>
                <a:spLocks noChangeShapeType="1"/>
              </p:cNvSpPr>
              <p:nvPr/>
            </p:nvSpPr>
            <p:spPr bwMode="auto">
              <a:xfrm flipH="1">
                <a:off x="4328" y="2463"/>
                <a:ext cx="6"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96" name="Line 772"/>
              <p:cNvSpPr>
                <a:spLocks noChangeShapeType="1"/>
              </p:cNvSpPr>
              <p:nvPr/>
            </p:nvSpPr>
            <p:spPr bwMode="auto">
              <a:xfrm flipH="1">
                <a:off x="4318" y="2477"/>
                <a:ext cx="10" cy="2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97" name="Line 773"/>
              <p:cNvSpPr>
                <a:spLocks noChangeShapeType="1"/>
              </p:cNvSpPr>
              <p:nvPr/>
            </p:nvSpPr>
            <p:spPr bwMode="auto">
              <a:xfrm flipH="1">
                <a:off x="4312" y="2499"/>
                <a:ext cx="6"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98" name="Line 774"/>
              <p:cNvSpPr>
                <a:spLocks noChangeShapeType="1"/>
              </p:cNvSpPr>
              <p:nvPr/>
            </p:nvSpPr>
            <p:spPr bwMode="auto">
              <a:xfrm flipH="1">
                <a:off x="4309" y="2520"/>
                <a:ext cx="3" cy="2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99" name="Line 775"/>
              <p:cNvSpPr>
                <a:spLocks noChangeShapeType="1"/>
              </p:cNvSpPr>
              <p:nvPr/>
            </p:nvSpPr>
            <p:spPr bwMode="auto">
              <a:xfrm>
                <a:off x="4309" y="2545"/>
                <a:ext cx="1"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00" name="Line 776"/>
              <p:cNvSpPr>
                <a:spLocks noChangeShapeType="1"/>
              </p:cNvSpPr>
              <p:nvPr/>
            </p:nvSpPr>
            <p:spPr bwMode="auto">
              <a:xfrm>
                <a:off x="4310" y="2556"/>
                <a:ext cx="6"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01" name="Line 777"/>
              <p:cNvSpPr>
                <a:spLocks noChangeShapeType="1"/>
              </p:cNvSpPr>
              <p:nvPr/>
            </p:nvSpPr>
            <p:spPr bwMode="auto">
              <a:xfrm>
                <a:off x="4316" y="2567"/>
                <a:ext cx="7"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02" name="Line 778"/>
              <p:cNvSpPr>
                <a:spLocks noChangeShapeType="1"/>
              </p:cNvSpPr>
              <p:nvPr/>
            </p:nvSpPr>
            <p:spPr bwMode="auto">
              <a:xfrm>
                <a:off x="4323" y="2579"/>
                <a:ext cx="4"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03" name="Line 779"/>
              <p:cNvSpPr>
                <a:spLocks noChangeShapeType="1"/>
              </p:cNvSpPr>
              <p:nvPr/>
            </p:nvSpPr>
            <p:spPr bwMode="auto">
              <a:xfrm>
                <a:off x="4327" y="2590"/>
                <a:ext cx="1"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04" name="Line 780"/>
              <p:cNvSpPr>
                <a:spLocks noChangeShapeType="1"/>
              </p:cNvSpPr>
              <p:nvPr/>
            </p:nvSpPr>
            <p:spPr bwMode="auto">
              <a:xfrm>
                <a:off x="4328" y="2605"/>
                <a:ext cx="1"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05" name="Line 781"/>
              <p:cNvSpPr>
                <a:spLocks noChangeShapeType="1"/>
              </p:cNvSpPr>
              <p:nvPr/>
            </p:nvSpPr>
            <p:spPr bwMode="auto">
              <a:xfrm flipH="1">
                <a:off x="4325" y="2622"/>
                <a:ext cx="3"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06" name="Line 782"/>
              <p:cNvSpPr>
                <a:spLocks noChangeShapeType="1"/>
              </p:cNvSpPr>
              <p:nvPr/>
            </p:nvSpPr>
            <p:spPr bwMode="auto">
              <a:xfrm flipH="1">
                <a:off x="4320" y="2637"/>
                <a:ext cx="5"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07" name="Line 783"/>
              <p:cNvSpPr>
                <a:spLocks noChangeShapeType="1"/>
              </p:cNvSpPr>
              <p:nvPr/>
            </p:nvSpPr>
            <p:spPr bwMode="auto">
              <a:xfrm flipH="1">
                <a:off x="4317" y="2640"/>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08" name="Line 784"/>
              <p:cNvSpPr>
                <a:spLocks noChangeShapeType="1"/>
              </p:cNvSpPr>
              <p:nvPr/>
            </p:nvSpPr>
            <p:spPr bwMode="auto">
              <a:xfrm flipH="1">
                <a:off x="4314" y="2642"/>
                <a:ext cx="3"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09" name="Line 785"/>
              <p:cNvSpPr>
                <a:spLocks noChangeShapeType="1"/>
              </p:cNvSpPr>
              <p:nvPr/>
            </p:nvSpPr>
            <p:spPr bwMode="auto">
              <a:xfrm flipH="1">
                <a:off x="4312" y="2647"/>
                <a:ext cx="2"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10" name="Line 786"/>
              <p:cNvSpPr>
                <a:spLocks noChangeShapeType="1"/>
              </p:cNvSpPr>
              <p:nvPr/>
            </p:nvSpPr>
            <p:spPr bwMode="auto">
              <a:xfrm flipH="1">
                <a:off x="4309" y="2651"/>
                <a:ext cx="3"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11" name="Line 787"/>
              <p:cNvSpPr>
                <a:spLocks noChangeShapeType="1"/>
              </p:cNvSpPr>
              <p:nvPr/>
            </p:nvSpPr>
            <p:spPr bwMode="auto">
              <a:xfrm flipH="1">
                <a:off x="4305" y="2655"/>
                <a:ext cx="4"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12" name="Line 788"/>
              <p:cNvSpPr>
                <a:spLocks noChangeShapeType="1"/>
              </p:cNvSpPr>
              <p:nvPr/>
            </p:nvSpPr>
            <p:spPr bwMode="auto">
              <a:xfrm flipH="1">
                <a:off x="4287" y="2659"/>
                <a:ext cx="18"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13" name="Line 789"/>
              <p:cNvSpPr>
                <a:spLocks noChangeShapeType="1"/>
              </p:cNvSpPr>
              <p:nvPr/>
            </p:nvSpPr>
            <p:spPr bwMode="auto">
              <a:xfrm flipH="1">
                <a:off x="4267" y="2674"/>
                <a:ext cx="20"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14" name="Line 790"/>
              <p:cNvSpPr>
                <a:spLocks noChangeShapeType="1"/>
              </p:cNvSpPr>
              <p:nvPr/>
            </p:nvSpPr>
            <p:spPr bwMode="auto">
              <a:xfrm flipH="1">
                <a:off x="4252" y="2691"/>
                <a:ext cx="15"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15" name="Line 791"/>
              <p:cNvSpPr>
                <a:spLocks noChangeShapeType="1"/>
              </p:cNvSpPr>
              <p:nvPr/>
            </p:nvSpPr>
            <p:spPr bwMode="auto">
              <a:xfrm flipH="1">
                <a:off x="4238" y="2701"/>
                <a:ext cx="14"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16" name="Line 792"/>
              <p:cNvSpPr>
                <a:spLocks noChangeShapeType="1"/>
              </p:cNvSpPr>
              <p:nvPr/>
            </p:nvSpPr>
            <p:spPr bwMode="auto">
              <a:xfrm flipH="1">
                <a:off x="4225" y="2712"/>
                <a:ext cx="13"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17" name="Line 793"/>
              <p:cNvSpPr>
                <a:spLocks noChangeShapeType="1"/>
              </p:cNvSpPr>
              <p:nvPr/>
            </p:nvSpPr>
            <p:spPr bwMode="auto">
              <a:xfrm flipH="1">
                <a:off x="4210" y="2724"/>
                <a:ext cx="15"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18" name="Line 794"/>
              <p:cNvSpPr>
                <a:spLocks noChangeShapeType="1"/>
              </p:cNvSpPr>
              <p:nvPr/>
            </p:nvSpPr>
            <p:spPr bwMode="auto">
              <a:xfrm flipH="1">
                <a:off x="4196" y="2742"/>
                <a:ext cx="14"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19" name="Line 795"/>
              <p:cNvSpPr>
                <a:spLocks noChangeShapeType="1"/>
              </p:cNvSpPr>
              <p:nvPr/>
            </p:nvSpPr>
            <p:spPr bwMode="auto">
              <a:xfrm flipH="1">
                <a:off x="4178" y="2760"/>
                <a:ext cx="18"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20" name="Line 796"/>
              <p:cNvSpPr>
                <a:spLocks noChangeShapeType="1"/>
              </p:cNvSpPr>
              <p:nvPr/>
            </p:nvSpPr>
            <p:spPr bwMode="auto">
              <a:xfrm flipH="1">
                <a:off x="4167" y="2776"/>
                <a:ext cx="11"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21" name="Line 797"/>
              <p:cNvSpPr>
                <a:spLocks noChangeShapeType="1"/>
              </p:cNvSpPr>
              <p:nvPr/>
            </p:nvSpPr>
            <p:spPr bwMode="auto">
              <a:xfrm flipH="1">
                <a:off x="4155" y="2784"/>
                <a:ext cx="12"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22" name="Line 798"/>
              <p:cNvSpPr>
                <a:spLocks noChangeShapeType="1"/>
              </p:cNvSpPr>
              <p:nvPr/>
            </p:nvSpPr>
            <p:spPr bwMode="auto">
              <a:xfrm flipH="1">
                <a:off x="4145" y="2792"/>
                <a:ext cx="10"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23" name="Line 799"/>
              <p:cNvSpPr>
                <a:spLocks noChangeShapeType="1"/>
              </p:cNvSpPr>
              <p:nvPr/>
            </p:nvSpPr>
            <p:spPr bwMode="auto">
              <a:xfrm flipH="1">
                <a:off x="4139" y="2803"/>
                <a:ext cx="6"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24" name="Line 800"/>
              <p:cNvSpPr>
                <a:spLocks noChangeShapeType="1"/>
              </p:cNvSpPr>
              <p:nvPr/>
            </p:nvSpPr>
            <p:spPr bwMode="auto">
              <a:xfrm flipH="1">
                <a:off x="4132" y="2816"/>
                <a:ext cx="7" cy="2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25" name="Line 801"/>
              <p:cNvSpPr>
                <a:spLocks noChangeShapeType="1"/>
              </p:cNvSpPr>
              <p:nvPr/>
            </p:nvSpPr>
            <p:spPr bwMode="auto">
              <a:xfrm flipH="1">
                <a:off x="4127" y="2841"/>
                <a:ext cx="5" cy="2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26" name="Line 802"/>
              <p:cNvSpPr>
                <a:spLocks noChangeShapeType="1"/>
              </p:cNvSpPr>
              <p:nvPr/>
            </p:nvSpPr>
            <p:spPr bwMode="auto">
              <a:xfrm flipH="1">
                <a:off x="4123" y="2866"/>
                <a:ext cx="4"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27" name="Line 803"/>
              <p:cNvSpPr>
                <a:spLocks noChangeShapeType="1"/>
              </p:cNvSpPr>
              <p:nvPr/>
            </p:nvSpPr>
            <p:spPr bwMode="auto">
              <a:xfrm flipH="1">
                <a:off x="4121" y="2880"/>
                <a:ext cx="2"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28" name="Line 804"/>
              <p:cNvSpPr>
                <a:spLocks noChangeShapeType="1"/>
              </p:cNvSpPr>
              <p:nvPr/>
            </p:nvSpPr>
            <p:spPr bwMode="auto">
              <a:xfrm>
                <a:off x="4121" y="2895"/>
                <a:ext cx="2"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29" name="Line 805"/>
              <p:cNvSpPr>
                <a:spLocks noChangeShapeType="1"/>
              </p:cNvSpPr>
              <p:nvPr/>
            </p:nvSpPr>
            <p:spPr bwMode="auto">
              <a:xfrm>
                <a:off x="4123" y="2909"/>
                <a:ext cx="4"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30" name="Line 806"/>
              <p:cNvSpPr>
                <a:spLocks noChangeShapeType="1"/>
              </p:cNvSpPr>
              <p:nvPr/>
            </p:nvSpPr>
            <p:spPr bwMode="auto">
              <a:xfrm>
                <a:off x="4127" y="2923"/>
                <a:ext cx="7"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31" name="Line 807"/>
              <p:cNvSpPr>
                <a:spLocks noChangeShapeType="1"/>
              </p:cNvSpPr>
              <p:nvPr/>
            </p:nvSpPr>
            <p:spPr bwMode="auto">
              <a:xfrm>
                <a:off x="4134" y="2937"/>
                <a:ext cx="3"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8" name="Group 1009"/>
            <p:cNvGrpSpPr>
              <a:grpSpLocks/>
            </p:cNvGrpSpPr>
            <p:nvPr/>
          </p:nvGrpSpPr>
          <p:grpSpPr bwMode="auto">
            <a:xfrm>
              <a:off x="2257" y="2896"/>
              <a:ext cx="2508" cy="679"/>
              <a:chOff x="2257" y="2896"/>
              <a:chExt cx="2508" cy="679"/>
            </a:xfrm>
          </p:grpSpPr>
          <p:sp>
            <p:nvSpPr>
              <p:cNvPr id="1833" name="Line 809"/>
              <p:cNvSpPr>
                <a:spLocks noChangeShapeType="1"/>
              </p:cNvSpPr>
              <p:nvPr/>
            </p:nvSpPr>
            <p:spPr bwMode="auto">
              <a:xfrm flipH="1">
                <a:off x="4135" y="2951"/>
                <a:ext cx="2"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34" name="Line 810"/>
              <p:cNvSpPr>
                <a:spLocks noChangeShapeType="1"/>
              </p:cNvSpPr>
              <p:nvPr/>
            </p:nvSpPr>
            <p:spPr bwMode="auto">
              <a:xfrm flipH="1">
                <a:off x="4132" y="2967"/>
                <a:ext cx="3"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35" name="Line 811"/>
              <p:cNvSpPr>
                <a:spLocks noChangeShapeType="1"/>
              </p:cNvSpPr>
              <p:nvPr/>
            </p:nvSpPr>
            <p:spPr bwMode="auto">
              <a:xfrm flipH="1">
                <a:off x="4131" y="2980"/>
                <a:ext cx="1"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36" name="Line 812"/>
              <p:cNvSpPr>
                <a:spLocks noChangeShapeType="1"/>
              </p:cNvSpPr>
              <p:nvPr/>
            </p:nvSpPr>
            <p:spPr bwMode="auto">
              <a:xfrm>
                <a:off x="4131" y="2992"/>
                <a:ext cx="1"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37" name="Line 813"/>
              <p:cNvSpPr>
                <a:spLocks noChangeShapeType="1"/>
              </p:cNvSpPr>
              <p:nvPr/>
            </p:nvSpPr>
            <p:spPr bwMode="auto">
              <a:xfrm>
                <a:off x="4131" y="3003"/>
                <a:ext cx="3"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38" name="Line 814"/>
              <p:cNvSpPr>
                <a:spLocks noChangeShapeType="1"/>
              </p:cNvSpPr>
              <p:nvPr/>
            </p:nvSpPr>
            <p:spPr bwMode="auto">
              <a:xfrm>
                <a:off x="4134" y="3012"/>
                <a:ext cx="3"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39" name="Line 815"/>
              <p:cNvSpPr>
                <a:spLocks noChangeShapeType="1"/>
              </p:cNvSpPr>
              <p:nvPr/>
            </p:nvSpPr>
            <p:spPr bwMode="auto">
              <a:xfrm>
                <a:off x="4137" y="3021"/>
                <a:ext cx="1"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40" name="Line 816"/>
              <p:cNvSpPr>
                <a:spLocks noChangeShapeType="1"/>
              </p:cNvSpPr>
              <p:nvPr/>
            </p:nvSpPr>
            <p:spPr bwMode="auto">
              <a:xfrm flipH="1">
                <a:off x="4134" y="3041"/>
                <a:ext cx="3"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41" name="Line 817"/>
              <p:cNvSpPr>
                <a:spLocks noChangeShapeType="1"/>
              </p:cNvSpPr>
              <p:nvPr/>
            </p:nvSpPr>
            <p:spPr bwMode="auto">
              <a:xfrm flipH="1">
                <a:off x="4127" y="3062"/>
                <a:ext cx="7"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42" name="Line 818"/>
              <p:cNvSpPr>
                <a:spLocks noChangeShapeType="1"/>
              </p:cNvSpPr>
              <p:nvPr/>
            </p:nvSpPr>
            <p:spPr bwMode="auto">
              <a:xfrm flipH="1">
                <a:off x="4117" y="3080"/>
                <a:ext cx="10" cy="2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43" name="Line 819"/>
              <p:cNvSpPr>
                <a:spLocks noChangeShapeType="1"/>
              </p:cNvSpPr>
              <p:nvPr/>
            </p:nvSpPr>
            <p:spPr bwMode="auto">
              <a:xfrm flipH="1">
                <a:off x="4110" y="3106"/>
                <a:ext cx="7" cy="2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44" name="Line 820"/>
              <p:cNvSpPr>
                <a:spLocks noChangeShapeType="1"/>
              </p:cNvSpPr>
              <p:nvPr/>
            </p:nvSpPr>
            <p:spPr bwMode="auto">
              <a:xfrm flipH="1">
                <a:off x="4101" y="3132"/>
                <a:ext cx="9"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45" name="Line 821"/>
              <p:cNvSpPr>
                <a:spLocks noChangeShapeType="1"/>
              </p:cNvSpPr>
              <p:nvPr/>
            </p:nvSpPr>
            <p:spPr bwMode="auto">
              <a:xfrm flipH="1">
                <a:off x="4091" y="3153"/>
                <a:ext cx="10"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46" name="Line 822"/>
              <p:cNvSpPr>
                <a:spLocks noChangeShapeType="1"/>
              </p:cNvSpPr>
              <p:nvPr/>
            </p:nvSpPr>
            <p:spPr bwMode="auto">
              <a:xfrm flipH="1">
                <a:off x="4082" y="3173"/>
                <a:ext cx="9"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47" name="Line 823"/>
              <p:cNvSpPr>
                <a:spLocks noChangeShapeType="1"/>
              </p:cNvSpPr>
              <p:nvPr/>
            </p:nvSpPr>
            <p:spPr bwMode="auto">
              <a:xfrm flipH="1">
                <a:off x="4070" y="3194"/>
                <a:ext cx="12" cy="2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48" name="Line 824"/>
              <p:cNvSpPr>
                <a:spLocks noChangeShapeType="1"/>
              </p:cNvSpPr>
              <p:nvPr/>
            </p:nvSpPr>
            <p:spPr bwMode="auto">
              <a:xfrm flipH="1">
                <a:off x="4053" y="3220"/>
                <a:ext cx="17" cy="2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49" name="Line 825"/>
              <p:cNvSpPr>
                <a:spLocks noChangeShapeType="1"/>
              </p:cNvSpPr>
              <p:nvPr/>
            </p:nvSpPr>
            <p:spPr bwMode="auto">
              <a:xfrm flipH="1">
                <a:off x="4032" y="3242"/>
                <a:ext cx="21"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50" name="Line 826"/>
              <p:cNvSpPr>
                <a:spLocks noChangeShapeType="1"/>
              </p:cNvSpPr>
              <p:nvPr/>
            </p:nvSpPr>
            <p:spPr bwMode="auto">
              <a:xfrm flipH="1">
                <a:off x="4010" y="3262"/>
                <a:ext cx="22"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51" name="Line 827"/>
              <p:cNvSpPr>
                <a:spLocks noChangeShapeType="1"/>
              </p:cNvSpPr>
              <p:nvPr/>
            </p:nvSpPr>
            <p:spPr bwMode="auto">
              <a:xfrm flipH="1">
                <a:off x="3998" y="3280"/>
                <a:ext cx="12"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52" name="Line 828"/>
              <p:cNvSpPr>
                <a:spLocks noChangeShapeType="1"/>
              </p:cNvSpPr>
              <p:nvPr/>
            </p:nvSpPr>
            <p:spPr bwMode="auto">
              <a:xfrm flipH="1">
                <a:off x="3984" y="3292"/>
                <a:ext cx="14"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53" name="Line 829"/>
              <p:cNvSpPr>
                <a:spLocks noChangeShapeType="1"/>
              </p:cNvSpPr>
              <p:nvPr/>
            </p:nvSpPr>
            <p:spPr bwMode="auto">
              <a:xfrm flipH="1">
                <a:off x="3969" y="3305"/>
                <a:ext cx="15"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54" name="Line 830"/>
              <p:cNvSpPr>
                <a:spLocks noChangeShapeType="1"/>
              </p:cNvSpPr>
              <p:nvPr/>
            </p:nvSpPr>
            <p:spPr bwMode="auto">
              <a:xfrm flipH="1">
                <a:off x="3949" y="3313"/>
                <a:ext cx="20"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55" name="Line 831"/>
              <p:cNvSpPr>
                <a:spLocks noChangeShapeType="1"/>
              </p:cNvSpPr>
              <p:nvPr/>
            </p:nvSpPr>
            <p:spPr bwMode="auto">
              <a:xfrm flipH="1">
                <a:off x="3930" y="3319"/>
                <a:ext cx="19"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56" name="Line 832"/>
              <p:cNvSpPr>
                <a:spLocks noChangeShapeType="1"/>
              </p:cNvSpPr>
              <p:nvPr/>
            </p:nvSpPr>
            <p:spPr bwMode="auto">
              <a:xfrm flipH="1">
                <a:off x="3912" y="3323"/>
                <a:ext cx="18"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57" name="Line 833"/>
              <p:cNvSpPr>
                <a:spLocks noChangeShapeType="1"/>
              </p:cNvSpPr>
              <p:nvPr/>
            </p:nvSpPr>
            <p:spPr bwMode="auto">
              <a:xfrm flipH="1">
                <a:off x="3902" y="3328"/>
                <a:ext cx="10"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58" name="Line 834"/>
              <p:cNvSpPr>
                <a:spLocks noChangeShapeType="1"/>
              </p:cNvSpPr>
              <p:nvPr/>
            </p:nvSpPr>
            <p:spPr bwMode="auto">
              <a:xfrm flipH="1">
                <a:off x="3895" y="3335"/>
                <a:ext cx="7"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59" name="Line 835"/>
              <p:cNvSpPr>
                <a:spLocks noChangeShapeType="1"/>
              </p:cNvSpPr>
              <p:nvPr/>
            </p:nvSpPr>
            <p:spPr bwMode="auto">
              <a:xfrm flipH="1">
                <a:off x="3887" y="3342"/>
                <a:ext cx="8"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60" name="Line 836"/>
              <p:cNvSpPr>
                <a:spLocks noChangeShapeType="1"/>
              </p:cNvSpPr>
              <p:nvPr/>
            </p:nvSpPr>
            <p:spPr bwMode="auto">
              <a:xfrm flipH="1">
                <a:off x="3876" y="3349"/>
                <a:ext cx="1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61" name="Line 837"/>
              <p:cNvSpPr>
                <a:spLocks noChangeShapeType="1"/>
              </p:cNvSpPr>
              <p:nvPr/>
            </p:nvSpPr>
            <p:spPr bwMode="auto">
              <a:xfrm flipH="1">
                <a:off x="3866" y="3353"/>
                <a:ext cx="10"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62" name="Line 838"/>
              <p:cNvSpPr>
                <a:spLocks noChangeShapeType="1"/>
              </p:cNvSpPr>
              <p:nvPr/>
            </p:nvSpPr>
            <p:spPr bwMode="auto">
              <a:xfrm flipH="1">
                <a:off x="3856" y="3357"/>
                <a:ext cx="10"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63" name="Line 839"/>
              <p:cNvSpPr>
                <a:spLocks noChangeShapeType="1"/>
              </p:cNvSpPr>
              <p:nvPr/>
            </p:nvSpPr>
            <p:spPr bwMode="auto">
              <a:xfrm flipH="1">
                <a:off x="3846" y="3363"/>
                <a:ext cx="10"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64" name="Line 840"/>
              <p:cNvSpPr>
                <a:spLocks noChangeShapeType="1"/>
              </p:cNvSpPr>
              <p:nvPr/>
            </p:nvSpPr>
            <p:spPr bwMode="auto">
              <a:xfrm flipH="1">
                <a:off x="3837" y="3371"/>
                <a:ext cx="9"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65" name="Line 841"/>
              <p:cNvSpPr>
                <a:spLocks noChangeShapeType="1"/>
              </p:cNvSpPr>
              <p:nvPr/>
            </p:nvSpPr>
            <p:spPr bwMode="auto">
              <a:xfrm flipH="1">
                <a:off x="3826" y="3389"/>
                <a:ext cx="11"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66" name="Line 842"/>
              <p:cNvSpPr>
                <a:spLocks noChangeShapeType="1"/>
              </p:cNvSpPr>
              <p:nvPr/>
            </p:nvSpPr>
            <p:spPr bwMode="auto">
              <a:xfrm flipH="1">
                <a:off x="3815" y="3407"/>
                <a:ext cx="11"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67" name="Line 843"/>
              <p:cNvSpPr>
                <a:spLocks noChangeShapeType="1"/>
              </p:cNvSpPr>
              <p:nvPr/>
            </p:nvSpPr>
            <p:spPr bwMode="auto">
              <a:xfrm flipH="1">
                <a:off x="3812" y="3424"/>
                <a:ext cx="3"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68" name="Line 844"/>
              <p:cNvSpPr>
                <a:spLocks noChangeShapeType="1"/>
              </p:cNvSpPr>
              <p:nvPr/>
            </p:nvSpPr>
            <p:spPr bwMode="auto">
              <a:xfrm flipH="1">
                <a:off x="3809" y="3428"/>
                <a:ext cx="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69" name="Line 845"/>
              <p:cNvSpPr>
                <a:spLocks noChangeShapeType="1"/>
              </p:cNvSpPr>
              <p:nvPr/>
            </p:nvSpPr>
            <p:spPr bwMode="auto">
              <a:xfrm flipH="1">
                <a:off x="3806" y="3431"/>
                <a:ext cx="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70" name="Line 846"/>
              <p:cNvSpPr>
                <a:spLocks noChangeShapeType="1"/>
              </p:cNvSpPr>
              <p:nvPr/>
            </p:nvSpPr>
            <p:spPr bwMode="auto">
              <a:xfrm flipH="1">
                <a:off x="3805" y="3434"/>
                <a:ext cx="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71" name="Line 847"/>
              <p:cNvSpPr>
                <a:spLocks noChangeShapeType="1"/>
              </p:cNvSpPr>
              <p:nvPr/>
            </p:nvSpPr>
            <p:spPr bwMode="auto">
              <a:xfrm flipH="1">
                <a:off x="3803" y="3435"/>
                <a:ext cx="2"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72" name="Line 848"/>
              <p:cNvSpPr>
                <a:spLocks noChangeShapeType="1"/>
              </p:cNvSpPr>
              <p:nvPr/>
            </p:nvSpPr>
            <p:spPr bwMode="auto">
              <a:xfrm flipH="1">
                <a:off x="3802" y="3439"/>
                <a:ext cx="1"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73" name="Line 849"/>
              <p:cNvSpPr>
                <a:spLocks noChangeShapeType="1"/>
              </p:cNvSpPr>
              <p:nvPr/>
            </p:nvSpPr>
            <p:spPr bwMode="auto">
              <a:xfrm flipH="1">
                <a:off x="3801" y="3445"/>
                <a:ext cx="1"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74" name="Line 850"/>
              <p:cNvSpPr>
                <a:spLocks noChangeShapeType="1"/>
              </p:cNvSpPr>
              <p:nvPr/>
            </p:nvSpPr>
            <p:spPr bwMode="auto">
              <a:xfrm>
                <a:off x="3801" y="3453"/>
                <a:ext cx="1"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75" name="Line 851"/>
              <p:cNvSpPr>
                <a:spLocks noChangeShapeType="1"/>
              </p:cNvSpPr>
              <p:nvPr/>
            </p:nvSpPr>
            <p:spPr bwMode="auto">
              <a:xfrm>
                <a:off x="3801" y="3459"/>
                <a:ext cx="2"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76" name="Line 852"/>
              <p:cNvSpPr>
                <a:spLocks noChangeShapeType="1"/>
              </p:cNvSpPr>
              <p:nvPr/>
            </p:nvSpPr>
            <p:spPr bwMode="auto">
              <a:xfrm>
                <a:off x="3803" y="3463"/>
                <a:ext cx="3"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77" name="Line 853"/>
              <p:cNvSpPr>
                <a:spLocks noChangeShapeType="1"/>
              </p:cNvSpPr>
              <p:nvPr/>
            </p:nvSpPr>
            <p:spPr bwMode="auto">
              <a:xfrm flipH="1">
                <a:off x="4761" y="3300"/>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78" name="Line 854"/>
              <p:cNvSpPr>
                <a:spLocks noChangeShapeType="1"/>
              </p:cNvSpPr>
              <p:nvPr/>
            </p:nvSpPr>
            <p:spPr bwMode="auto">
              <a:xfrm flipH="1">
                <a:off x="4757" y="3300"/>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79" name="Line 855"/>
              <p:cNvSpPr>
                <a:spLocks noChangeShapeType="1"/>
              </p:cNvSpPr>
              <p:nvPr/>
            </p:nvSpPr>
            <p:spPr bwMode="auto">
              <a:xfrm flipH="1" flipV="1">
                <a:off x="4752" y="3299"/>
                <a:ext cx="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80" name="Line 856"/>
              <p:cNvSpPr>
                <a:spLocks noChangeShapeType="1"/>
              </p:cNvSpPr>
              <p:nvPr/>
            </p:nvSpPr>
            <p:spPr bwMode="auto">
              <a:xfrm flipH="1">
                <a:off x="4747" y="3299"/>
                <a:ext cx="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81" name="Line 857"/>
              <p:cNvSpPr>
                <a:spLocks noChangeShapeType="1"/>
              </p:cNvSpPr>
              <p:nvPr/>
            </p:nvSpPr>
            <p:spPr bwMode="auto">
              <a:xfrm flipH="1">
                <a:off x="4745" y="3299"/>
                <a:ext cx="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82" name="Line 858"/>
              <p:cNvSpPr>
                <a:spLocks noChangeShapeType="1"/>
              </p:cNvSpPr>
              <p:nvPr/>
            </p:nvSpPr>
            <p:spPr bwMode="auto">
              <a:xfrm flipH="1">
                <a:off x="4742" y="3300"/>
                <a:ext cx="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83" name="Line 859"/>
              <p:cNvSpPr>
                <a:spLocks noChangeShapeType="1"/>
              </p:cNvSpPr>
              <p:nvPr/>
            </p:nvSpPr>
            <p:spPr bwMode="auto">
              <a:xfrm flipH="1">
                <a:off x="4739" y="3303"/>
                <a:ext cx="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84" name="Line 860"/>
              <p:cNvSpPr>
                <a:spLocks noChangeShapeType="1"/>
              </p:cNvSpPr>
              <p:nvPr/>
            </p:nvSpPr>
            <p:spPr bwMode="auto">
              <a:xfrm flipH="1">
                <a:off x="4736" y="3306"/>
                <a:ext cx="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85" name="Line 861"/>
              <p:cNvSpPr>
                <a:spLocks noChangeShapeType="1"/>
              </p:cNvSpPr>
              <p:nvPr/>
            </p:nvSpPr>
            <p:spPr bwMode="auto">
              <a:xfrm flipH="1">
                <a:off x="4718" y="3309"/>
                <a:ext cx="18"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86" name="Line 862"/>
              <p:cNvSpPr>
                <a:spLocks noChangeShapeType="1"/>
              </p:cNvSpPr>
              <p:nvPr/>
            </p:nvSpPr>
            <p:spPr bwMode="auto">
              <a:xfrm flipH="1">
                <a:off x="4700" y="3319"/>
                <a:ext cx="18"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87" name="Line 863"/>
              <p:cNvSpPr>
                <a:spLocks noChangeShapeType="1"/>
              </p:cNvSpPr>
              <p:nvPr/>
            </p:nvSpPr>
            <p:spPr bwMode="auto">
              <a:xfrm flipH="1">
                <a:off x="4684" y="3328"/>
                <a:ext cx="16"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88" name="Line 864"/>
              <p:cNvSpPr>
                <a:spLocks noChangeShapeType="1"/>
              </p:cNvSpPr>
              <p:nvPr/>
            </p:nvSpPr>
            <p:spPr bwMode="auto">
              <a:xfrm flipH="1">
                <a:off x="4664" y="3337"/>
                <a:ext cx="20"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89" name="Line 865"/>
              <p:cNvSpPr>
                <a:spLocks noChangeShapeType="1"/>
              </p:cNvSpPr>
              <p:nvPr/>
            </p:nvSpPr>
            <p:spPr bwMode="auto">
              <a:xfrm flipH="1">
                <a:off x="4654" y="3341"/>
                <a:ext cx="1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90" name="Line 866"/>
              <p:cNvSpPr>
                <a:spLocks noChangeShapeType="1"/>
              </p:cNvSpPr>
              <p:nvPr/>
            </p:nvSpPr>
            <p:spPr bwMode="auto">
              <a:xfrm flipH="1" flipV="1">
                <a:off x="4647" y="3339"/>
                <a:ext cx="7"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91" name="Line 867"/>
              <p:cNvSpPr>
                <a:spLocks noChangeShapeType="1"/>
              </p:cNvSpPr>
              <p:nvPr/>
            </p:nvSpPr>
            <p:spPr bwMode="auto">
              <a:xfrm flipH="1" flipV="1">
                <a:off x="4641" y="3338"/>
                <a:ext cx="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92" name="Line 868"/>
              <p:cNvSpPr>
                <a:spLocks noChangeShapeType="1"/>
              </p:cNvSpPr>
              <p:nvPr/>
            </p:nvSpPr>
            <p:spPr bwMode="auto">
              <a:xfrm flipH="1">
                <a:off x="4634" y="3338"/>
                <a:ext cx="7"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93" name="Line 869"/>
              <p:cNvSpPr>
                <a:spLocks noChangeShapeType="1"/>
              </p:cNvSpPr>
              <p:nvPr/>
            </p:nvSpPr>
            <p:spPr bwMode="auto">
              <a:xfrm flipH="1">
                <a:off x="4625" y="3339"/>
                <a:ext cx="9"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94" name="Line 870"/>
              <p:cNvSpPr>
                <a:spLocks noChangeShapeType="1"/>
              </p:cNvSpPr>
              <p:nvPr/>
            </p:nvSpPr>
            <p:spPr bwMode="auto">
              <a:xfrm flipH="1">
                <a:off x="4616" y="3344"/>
                <a:ext cx="9"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95" name="Line 871"/>
              <p:cNvSpPr>
                <a:spLocks noChangeShapeType="1"/>
              </p:cNvSpPr>
              <p:nvPr/>
            </p:nvSpPr>
            <p:spPr bwMode="auto">
              <a:xfrm flipH="1">
                <a:off x="4607" y="3355"/>
                <a:ext cx="9"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96" name="Line 872"/>
              <p:cNvSpPr>
                <a:spLocks noChangeShapeType="1"/>
              </p:cNvSpPr>
              <p:nvPr/>
            </p:nvSpPr>
            <p:spPr bwMode="auto">
              <a:xfrm flipH="1">
                <a:off x="4597" y="3366"/>
                <a:ext cx="10"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97" name="Line 873"/>
              <p:cNvSpPr>
                <a:spLocks noChangeShapeType="1"/>
              </p:cNvSpPr>
              <p:nvPr/>
            </p:nvSpPr>
            <p:spPr bwMode="auto">
              <a:xfrm flipH="1">
                <a:off x="4582" y="3377"/>
                <a:ext cx="15"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98" name="Line 874"/>
              <p:cNvSpPr>
                <a:spLocks noChangeShapeType="1"/>
              </p:cNvSpPr>
              <p:nvPr/>
            </p:nvSpPr>
            <p:spPr bwMode="auto">
              <a:xfrm flipH="1">
                <a:off x="4567" y="3388"/>
                <a:ext cx="15"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99" name="Line 875"/>
              <p:cNvSpPr>
                <a:spLocks noChangeShapeType="1"/>
              </p:cNvSpPr>
              <p:nvPr/>
            </p:nvSpPr>
            <p:spPr bwMode="auto">
              <a:xfrm flipH="1">
                <a:off x="4553" y="3399"/>
                <a:ext cx="14"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00" name="Line 876"/>
              <p:cNvSpPr>
                <a:spLocks noChangeShapeType="1"/>
              </p:cNvSpPr>
              <p:nvPr/>
            </p:nvSpPr>
            <p:spPr bwMode="auto">
              <a:xfrm flipH="1">
                <a:off x="4539" y="3409"/>
                <a:ext cx="14"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01" name="Line 877"/>
              <p:cNvSpPr>
                <a:spLocks noChangeShapeType="1"/>
              </p:cNvSpPr>
              <p:nvPr/>
            </p:nvSpPr>
            <p:spPr bwMode="auto">
              <a:xfrm flipH="1">
                <a:off x="4532" y="3417"/>
                <a:ext cx="7"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02" name="Line 878"/>
              <p:cNvSpPr>
                <a:spLocks noChangeShapeType="1"/>
              </p:cNvSpPr>
              <p:nvPr/>
            </p:nvSpPr>
            <p:spPr bwMode="auto">
              <a:xfrm flipH="1">
                <a:off x="4523" y="3423"/>
                <a:ext cx="9"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03" name="Line 879"/>
              <p:cNvSpPr>
                <a:spLocks noChangeShapeType="1"/>
              </p:cNvSpPr>
              <p:nvPr/>
            </p:nvSpPr>
            <p:spPr bwMode="auto">
              <a:xfrm flipH="1">
                <a:off x="4513" y="3430"/>
                <a:ext cx="10"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04" name="Line 880"/>
              <p:cNvSpPr>
                <a:spLocks noChangeShapeType="1"/>
              </p:cNvSpPr>
              <p:nvPr/>
            </p:nvSpPr>
            <p:spPr bwMode="auto">
              <a:xfrm flipH="1">
                <a:off x="4504" y="3437"/>
                <a:ext cx="9"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05" name="Line 881"/>
              <p:cNvSpPr>
                <a:spLocks noChangeShapeType="1"/>
              </p:cNvSpPr>
              <p:nvPr/>
            </p:nvSpPr>
            <p:spPr bwMode="auto">
              <a:xfrm flipH="1">
                <a:off x="4496" y="3441"/>
                <a:ext cx="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06" name="Line 882"/>
              <p:cNvSpPr>
                <a:spLocks noChangeShapeType="1"/>
              </p:cNvSpPr>
              <p:nvPr/>
            </p:nvSpPr>
            <p:spPr bwMode="auto">
              <a:xfrm flipH="1">
                <a:off x="4485" y="3441"/>
                <a:ext cx="1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07" name="Line 883"/>
              <p:cNvSpPr>
                <a:spLocks noChangeShapeType="1"/>
              </p:cNvSpPr>
              <p:nvPr/>
            </p:nvSpPr>
            <p:spPr bwMode="auto">
              <a:xfrm flipH="1">
                <a:off x="4475" y="3441"/>
                <a:ext cx="1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08" name="Line 884"/>
              <p:cNvSpPr>
                <a:spLocks noChangeShapeType="1"/>
              </p:cNvSpPr>
              <p:nvPr/>
            </p:nvSpPr>
            <p:spPr bwMode="auto">
              <a:xfrm flipH="1">
                <a:off x="4464" y="3441"/>
                <a:ext cx="1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09" name="Line 885"/>
              <p:cNvSpPr>
                <a:spLocks noChangeShapeType="1"/>
              </p:cNvSpPr>
              <p:nvPr/>
            </p:nvSpPr>
            <p:spPr bwMode="auto">
              <a:xfrm flipH="1">
                <a:off x="4454" y="3442"/>
                <a:ext cx="10"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10" name="Line 886"/>
              <p:cNvSpPr>
                <a:spLocks noChangeShapeType="1"/>
              </p:cNvSpPr>
              <p:nvPr/>
            </p:nvSpPr>
            <p:spPr bwMode="auto">
              <a:xfrm flipH="1">
                <a:off x="4446" y="3445"/>
                <a:ext cx="8"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11" name="Line 887"/>
              <p:cNvSpPr>
                <a:spLocks noChangeShapeType="1"/>
              </p:cNvSpPr>
              <p:nvPr/>
            </p:nvSpPr>
            <p:spPr bwMode="auto">
              <a:xfrm flipH="1">
                <a:off x="4434" y="3450"/>
                <a:ext cx="12"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12" name="Line 888"/>
              <p:cNvSpPr>
                <a:spLocks noChangeShapeType="1"/>
              </p:cNvSpPr>
              <p:nvPr/>
            </p:nvSpPr>
            <p:spPr bwMode="auto">
              <a:xfrm flipH="1">
                <a:off x="4421" y="3456"/>
                <a:ext cx="13"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13" name="Line 889"/>
              <p:cNvSpPr>
                <a:spLocks noChangeShapeType="1"/>
              </p:cNvSpPr>
              <p:nvPr/>
            </p:nvSpPr>
            <p:spPr bwMode="auto">
              <a:xfrm flipH="1">
                <a:off x="4407" y="3460"/>
                <a:ext cx="14"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14" name="Line 890"/>
              <p:cNvSpPr>
                <a:spLocks noChangeShapeType="1"/>
              </p:cNvSpPr>
              <p:nvPr/>
            </p:nvSpPr>
            <p:spPr bwMode="auto">
              <a:xfrm flipH="1">
                <a:off x="4396" y="3466"/>
                <a:ext cx="11"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15" name="Line 891"/>
              <p:cNvSpPr>
                <a:spLocks noChangeShapeType="1"/>
              </p:cNvSpPr>
              <p:nvPr/>
            </p:nvSpPr>
            <p:spPr bwMode="auto">
              <a:xfrm flipH="1">
                <a:off x="4384" y="3473"/>
                <a:ext cx="12"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16" name="Line 892"/>
              <p:cNvSpPr>
                <a:spLocks noChangeShapeType="1"/>
              </p:cNvSpPr>
              <p:nvPr/>
            </p:nvSpPr>
            <p:spPr bwMode="auto">
              <a:xfrm flipH="1">
                <a:off x="4374" y="3487"/>
                <a:ext cx="10"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17" name="Line 893"/>
              <p:cNvSpPr>
                <a:spLocks noChangeShapeType="1"/>
              </p:cNvSpPr>
              <p:nvPr/>
            </p:nvSpPr>
            <p:spPr bwMode="auto">
              <a:xfrm flipH="1">
                <a:off x="4360" y="3502"/>
                <a:ext cx="14"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18" name="Line 894"/>
              <p:cNvSpPr>
                <a:spLocks noChangeShapeType="1"/>
              </p:cNvSpPr>
              <p:nvPr/>
            </p:nvSpPr>
            <p:spPr bwMode="auto">
              <a:xfrm flipH="1">
                <a:off x="4352" y="3516"/>
                <a:ext cx="8"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19" name="Line 895"/>
              <p:cNvSpPr>
                <a:spLocks noChangeShapeType="1"/>
              </p:cNvSpPr>
              <p:nvPr/>
            </p:nvSpPr>
            <p:spPr bwMode="auto">
              <a:xfrm flipH="1">
                <a:off x="4346" y="3520"/>
                <a:ext cx="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20" name="Line 896"/>
              <p:cNvSpPr>
                <a:spLocks noChangeShapeType="1"/>
              </p:cNvSpPr>
              <p:nvPr/>
            </p:nvSpPr>
            <p:spPr bwMode="auto">
              <a:xfrm flipH="1" flipV="1">
                <a:off x="4342" y="3520"/>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21" name="Line 897"/>
              <p:cNvSpPr>
                <a:spLocks noChangeShapeType="1"/>
              </p:cNvSpPr>
              <p:nvPr/>
            </p:nvSpPr>
            <p:spPr bwMode="auto">
              <a:xfrm flipH="1" flipV="1">
                <a:off x="4335" y="3517"/>
                <a:ext cx="7"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22" name="Line 898"/>
              <p:cNvSpPr>
                <a:spLocks noChangeShapeType="1"/>
              </p:cNvSpPr>
              <p:nvPr/>
            </p:nvSpPr>
            <p:spPr bwMode="auto">
              <a:xfrm flipH="1" flipV="1">
                <a:off x="4325" y="3516"/>
                <a:ext cx="1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23" name="Line 899"/>
              <p:cNvSpPr>
                <a:spLocks noChangeShapeType="1"/>
              </p:cNvSpPr>
              <p:nvPr/>
            </p:nvSpPr>
            <p:spPr bwMode="auto">
              <a:xfrm flipH="1">
                <a:off x="4317" y="3516"/>
                <a:ext cx="8"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24" name="Line 900"/>
              <p:cNvSpPr>
                <a:spLocks noChangeShapeType="1"/>
              </p:cNvSpPr>
              <p:nvPr/>
            </p:nvSpPr>
            <p:spPr bwMode="auto">
              <a:xfrm flipH="1">
                <a:off x="4310" y="3518"/>
                <a:ext cx="7"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25" name="Line 901"/>
              <p:cNvSpPr>
                <a:spLocks noChangeShapeType="1"/>
              </p:cNvSpPr>
              <p:nvPr/>
            </p:nvSpPr>
            <p:spPr bwMode="auto">
              <a:xfrm flipH="1">
                <a:off x="4305" y="3525"/>
                <a:ext cx="5"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26" name="Line 902"/>
              <p:cNvSpPr>
                <a:spLocks noChangeShapeType="1"/>
              </p:cNvSpPr>
              <p:nvPr/>
            </p:nvSpPr>
            <p:spPr bwMode="auto">
              <a:xfrm flipH="1">
                <a:off x="4298" y="3531"/>
                <a:ext cx="7"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27" name="Line 903"/>
              <p:cNvSpPr>
                <a:spLocks noChangeShapeType="1"/>
              </p:cNvSpPr>
              <p:nvPr/>
            </p:nvSpPr>
            <p:spPr bwMode="auto">
              <a:xfrm flipH="1">
                <a:off x="4293" y="3536"/>
                <a:ext cx="5"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28" name="Line 904"/>
              <p:cNvSpPr>
                <a:spLocks noChangeShapeType="1"/>
              </p:cNvSpPr>
              <p:nvPr/>
            </p:nvSpPr>
            <p:spPr bwMode="auto">
              <a:xfrm flipH="1">
                <a:off x="4288" y="3538"/>
                <a:ext cx="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29" name="Line 905"/>
              <p:cNvSpPr>
                <a:spLocks noChangeShapeType="1"/>
              </p:cNvSpPr>
              <p:nvPr/>
            </p:nvSpPr>
            <p:spPr bwMode="auto">
              <a:xfrm flipH="1">
                <a:off x="4282" y="3538"/>
                <a:ext cx="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30" name="Line 906"/>
              <p:cNvSpPr>
                <a:spLocks noChangeShapeType="1"/>
              </p:cNvSpPr>
              <p:nvPr/>
            </p:nvSpPr>
            <p:spPr bwMode="auto">
              <a:xfrm flipH="1">
                <a:off x="4277" y="3538"/>
                <a:ext cx="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31" name="Line 907"/>
              <p:cNvSpPr>
                <a:spLocks noChangeShapeType="1"/>
              </p:cNvSpPr>
              <p:nvPr/>
            </p:nvSpPr>
            <p:spPr bwMode="auto">
              <a:xfrm flipH="1">
                <a:off x="4266" y="3539"/>
                <a:ext cx="11"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32" name="Line 908"/>
              <p:cNvSpPr>
                <a:spLocks noChangeShapeType="1"/>
              </p:cNvSpPr>
              <p:nvPr/>
            </p:nvSpPr>
            <p:spPr bwMode="auto">
              <a:xfrm flipH="1">
                <a:off x="4255" y="3545"/>
                <a:ext cx="11"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33" name="Line 909"/>
              <p:cNvSpPr>
                <a:spLocks noChangeShapeType="1"/>
              </p:cNvSpPr>
              <p:nvPr/>
            </p:nvSpPr>
            <p:spPr bwMode="auto">
              <a:xfrm flipH="1">
                <a:off x="4234" y="3550"/>
                <a:ext cx="21"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34" name="Line 910"/>
              <p:cNvSpPr>
                <a:spLocks noChangeShapeType="1"/>
              </p:cNvSpPr>
              <p:nvPr/>
            </p:nvSpPr>
            <p:spPr bwMode="auto">
              <a:xfrm flipH="1">
                <a:off x="4214" y="3559"/>
                <a:ext cx="20"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35" name="Line 911"/>
              <p:cNvSpPr>
                <a:spLocks noChangeShapeType="1"/>
              </p:cNvSpPr>
              <p:nvPr/>
            </p:nvSpPr>
            <p:spPr bwMode="auto">
              <a:xfrm flipH="1">
                <a:off x="4205" y="3568"/>
                <a:ext cx="9"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36" name="Line 912"/>
              <p:cNvSpPr>
                <a:spLocks noChangeShapeType="1"/>
              </p:cNvSpPr>
              <p:nvPr/>
            </p:nvSpPr>
            <p:spPr bwMode="auto">
              <a:xfrm flipH="1">
                <a:off x="4196" y="3574"/>
                <a:ext cx="9"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37" name="Line 913"/>
              <p:cNvSpPr>
                <a:spLocks noChangeShapeType="1"/>
              </p:cNvSpPr>
              <p:nvPr/>
            </p:nvSpPr>
            <p:spPr bwMode="auto">
              <a:xfrm flipH="1" flipV="1">
                <a:off x="4185" y="3571"/>
                <a:ext cx="1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38" name="Line 914"/>
              <p:cNvSpPr>
                <a:spLocks noChangeShapeType="1"/>
              </p:cNvSpPr>
              <p:nvPr/>
            </p:nvSpPr>
            <p:spPr bwMode="auto">
              <a:xfrm flipH="1" flipV="1">
                <a:off x="4177" y="3566"/>
                <a:ext cx="8"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39" name="Line 915"/>
              <p:cNvSpPr>
                <a:spLocks noChangeShapeType="1"/>
              </p:cNvSpPr>
              <p:nvPr/>
            </p:nvSpPr>
            <p:spPr bwMode="auto">
              <a:xfrm flipH="1" flipV="1">
                <a:off x="4170" y="3560"/>
                <a:ext cx="7"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40" name="Line 916"/>
              <p:cNvSpPr>
                <a:spLocks noChangeShapeType="1"/>
              </p:cNvSpPr>
              <p:nvPr/>
            </p:nvSpPr>
            <p:spPr bwMode="auto">
              <a:xfrm flipH="1" flipV="1">
                <a:off x="4162" y="3557"/>
                <a:ext cx="8"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41" name="Line 917"/>
              <p:cNvSpPr>
                <a:spLocks noChangeShapeType="1"/>
              </p:cNvSpPr>
              <p:nvPr/>
            </p:nvSpPr>
            <p:spPr bwMode="auto">
              <a:xfrm flipH="1">
                <a:off x="4156" y="3557"/>
                <a:ext cx="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42" name="Line 918"/>
              <p:cNvSpPr>
                <a:spLocks noChangeShapeType="1"/>
              </p:cNvSpPr>
              <p:nvPr/>
            </p:nvSpPr>
            <p:spPr bwMode="auto">
              <a:xfrm flipH="1">
                <a:off x="4152" y="3557"/>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43" name="Line 919"/>
              <p:cNvSpPr>
                <a:spLocks noChangeShapeType="1"/>
              </p:cNvSpPr>
              <p:nvPr/>
            </p:nvSpPr>
            <p:spPr bwMode="auto">
              <a:xfrm flipH="1">
                <a:off x="4146" y="3557"/>
                <a:ext cx="6"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44" name="Line 920"/>
              <p:cNvSpPr>
                <a:spLocks noChangeShapeType="1"/>
              </p:cNvSpPr>
              <p:nvPr/>
            </p:nvSpPr>
            <p:spPr bwMode="auto">
              <a:xfrm flipH="1">
                <a:off x="4141" y="3560"/>
                <a:ext cx="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45" name="Line 921"/>
              <p:cNvSpPr>
                <a:spLocks noChangeShapeType="1"/>
              </p:cNvSpPr>
              <p:nvPr/>
            </p:nvSpPr>
            <p:spPr bwMode="auto">
              <a:xfrm flipH="1">
                <a:off x="4128" y="3560"/>
                <a:ext cx="1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46" name="Line 922"/>
              <p:cNvSpPr>
                <a:spLocks noChangeShapeType="1"/>
              </p:cNvSpPr>
              <p:nvPr/>
            </p:nvSpPr>
            <p:spPr bwMode="auto">
              <a:xfrm flipH="1" flipV="1">
                <a:off x="4119" y="3557"/>
                <a:ext cx="9"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47" name="Line 923"/>
              <p:cNvSpPr>
                <a:spLocks noChangeShapeType="1"/>
              </p:cNvSpPr>
              <p:nvPr/>
            </p:nvSpPr>
            <p:spPr bwMode="auto">
              <a:xfrm flipH="1" flipV="1">
                <a:off x="4109" y="3552"/>
                <a:ext cx="10"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48" name="Line 924"/>
              <p:cNvSpPr>
                <a:spLocks noChangeShapeType="1"/>
              </p:cNvSpPr>
              <p:nvPr/>
            </p:nvSpPr>
            <p:spPr bwMode="auto">
              <a:xfrm flipH="1" flipV="1">
                <a:off x="4096" y="3546"/>
                <a:ext cx="13"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49" name="Line 925"/>
              <p:cNvSpPr>
                <a:spLocks noChangeShapeType="1"/>
              </p:cNvSpPr>
              <p:nvPr/>
            </p:nvSpPr>
            <p:spPr bwMode="auto">
              <a:xfrm flipH="1">
                <a:off x="4094" y="3546"/>
                <a:ext cx="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50" name="Line 926"/>
              <p:cNvSpPr>
                <a:spLocks noChangeShapeType="1"/>
              </p:cNvSpPr>
              <p:nvPr/>
            </p:nvSpPr>
            <p:spPr bwMode="auto">
              <a:xfrm flipH="1" flipV="1">
                <a:off x="4089" y="3545"/>
                <a:ext cx="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51" name="Line 927"/>
              <p:cNvSpPr>
                <a:spLocks noChangeShapeType="1"/>
              </p:cNvSpPr>
              <p:nvPr/>
            </p:nvSpPr>
            <p:spPr bwMode="auto">
              <a:xfrm flipH="1">
                <a:off x="4087" y="3545"/>
                <a:ext cx="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52" name="Line 928"/>
              <p:cNvSpPr>
                <a:spLocks noChangeShapeType="1"/>
              </p:cNvSpPr>
              <p:nvPr/>
            </p:nvSpPr>
            <p:spPr bwMode="auto">
              <a:xfrm flipH="1" flipV="1">
                <a:off x="4084" y="3543"/>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53" name="Line 929"/>
              <p:cNvSpPr>
                <a:spLocks noChangeShapeType="1"/>
              </p:cNvSpPr>
              <p:nvPr/>
            </p:nvSpPr>
            <p:spPr bwMode="auto">
              <a:xfrm flipH="1" flipV="1">
                <a:off x="4080" y="3541"/>
                <a:ext cx="4"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54" name="Line 930"/>
              <p:cNvSpPr>
                <a:spLocks noChangeShapeType="1"/>
              </p:cNvSpPr>
              <p:nvPr/>
            </p:nvSpPr>
            <p:spPr bwMode="auto">
              <a:xfrm flipH="1" flipV="1">
                <a:off x="4078" y="3538"/>
                <a:ext cx="2"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55" name="Line 931"/>
              <p:cNvSpPr>
                <a:spLocks noChangeShapeType="1"/>
              </p:cNvSpPr>
              <p:nvPr/>
            </p:nvSpPr>
            <p:spPr bwMode="auto">
              <a:xfrm flipH="1" flipV="1">
                <a:off x="4076" y="3534"/>
                <a:ext cx="2"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56" name="Line 932"/>
              <p:cNvSpPr>
                <a:spLocks noChangeShapeType="1"/>
              </p:cNvSpPr>
              <p:nvPr/>
            </p:nvSpPr>
            <p:spPr bwMode="auto">
              <a:xfrm flipH="1" flipV="1">
                <a:off x="4071" y="3531"/>
                <a:ext cx="5"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57" name="Line 933"/>
              <p:cNvSpPr>
                <a:spLocks noChangeShapeType="1"/>
              </p:cNvSpPr>
              <p:nvPr/>
            </p:nvSpPr>
            <p:spPr bwMode="auto">
              <a:xfrm flipH="1" flipV="1">
                <a:off x="4060" y="3528"/>
                <a:ext cx="1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58" name="Line 934"/>
              <p:cNvSpPr>
                <a:spLocks noChangeShapeType="1"/>
              </p:cNvSpPr>
              <p:nvPr/>
            </p:nvSpPr>
            <p:spPr bwMode="auto">
              <a:xfrm flipH="1" flipV="1">
                <a:off x="4048" y="3525"/>
                <a:ext cx="12"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59" name="Line 935"/>
              <p:cNvSpPr>
                <a:spLocks noChangeShapeType="1"/>
              </p:cNvSpPr>
              <p:nvPr/>
            </p:nvSpPr>
            <p:spPr bwMode="auto">
              <a:xfrm flipH="1">
                <a:off x="4035" y="3525"/>
                <a:ext cx="1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60" name="Line 936"/>
              <p:cNvSpPr>
                <a:spLocks noChangeShapeType="1"/>
              </p:cNvSpPr>
              <p:nvPr/>
            </p:nvSpPr>
            <p:spPr bwMode="auto">
              <a:xfrm flipH="1" flipV="1">
                <a:off x="4024" y="3523"/>
                <a:ext cx="11"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61" name="Line 937"/>
              <p:cNvSpPr>
                <a:spLocks noChangeShapeType="1"/>
              </p:cNvSpPr>
              <p:nvPr/>
            </p:nvSpPr>
            <p:spPr bwMode="auto">
              <a:xfrm flipH="1" flipV="1">
                <a:off x="4017" y="3518"/>
                <a:ext cx="7"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62" name="Line 938"/>
              <p:cNvSpPr>
                <a:spLocks noChangeShapeType="1"/>
              </p:cNvSpPr>
              <p:nvPr/>
            </p:nvSpPr>
            <p:spPr bwMode="auto">
              <a:xfrm flipH="1" flipV="1">
                <a:off x="4013" y="3513"/>
                <a:ext cx="4"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63" name="Line 939"/>
              <p:cNvSpPr>
                <a:spLocks noChangeShapeType="1"/>
              </p:cNvSpPr>
              <p:nvPr/>
            </p:nvSpPr>
            <p:spPr bwMode="auto">
              <a:xfrm flipH="1" flipV="1">
                <a:off x="4009" y="3509"/>
                <a:ext cx="4"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64" name="Line 940"/>
              <p:cNvSpPr>
                <a:spLocks noChangeShapeType="1"/>
              </p:cNvSpPr>
              <p:nvPr/>
            </p:nvSpPr>
            <p:spPr bwMode="auto">
              <a:xfrm flipH="1" flipV="1">
                <a:off x="4005" y="3505"/>
                <a:ext cx="4"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65" name="Line 941"/>
              <p:cNvSpPr>
                <a:spLocks noChangeShapeType="1"/>
              </p:cNvSpPr>
              <p:nvPr/>
            </p:nvSpPr>
            <p:spPr bwMode="auto">
              <a:xfrm flipH="1" flipV="1">
                <a:off x="3999" y="3503"/>
                <a:ext cx="6"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66" name="Line 942"/>
              <p:cNvSpPr>
                <a:spLocks noChangeShapeType="1"/>
              </p:cNvSpPr>
              <p:nvPr/>
            </p:nvSpPr>
            <p:spPr bwMode="auto">
              <a:xfrm flipH="1">
                <a:off x="3989" y="3503"/>
                <a:ext cx="10"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67" name="Line 943"/>
              <p:cNvSpPr>
                <a:spLocks noChangeShapeType="1"/>
              </p:cNvSpPr>
              <p:nvPr/>
            </p:nvSpPr>
            <p:spPr bwMode="auto">
              <a:xfrm flipH="1">
                <a:off x="3980" y="3506"/>
                <a:ext cx="9"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68" name="Line 944"/>
              <p:cNvSpPr>
                <a:spLocks noChangeShapeType="1"/>
              </p:cNvSpPr>
              <p:nvPr/>
            </p:nvSpPr>
            <p:spPr bwMode="auto">
              <a:xfrm flipH="1">
                <a:off x="3967" y="3512"/>
                <a:ext cx="13"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69" name="Line 945"/>
              <p:cNvSpPr>
                <a:spLocks noChangeShapeType="1"/>
              </p:cNvSpPr>
              <p:nvPr/>
            </p:nvSpPr>
            <p:spPr bwMode="auto">
              <a:xfrm flipH="1">
                <a:off x="3956" y="3518"/>
                <a:ext cx="11"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70" name="Line 946"/>
              <p:cNvSpPr>
                <a:spLocks noChangeShapeType="1"/>
              </p:cNvSpPr>
              <p:nvPr/>
            </p:nvSpPr>
            <p:spPr bwMode="auto">
              <a:xfrm flipH="1">
                <a:off x="3946" y="3524"/>
                <a:ext cx="1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71" name="Line 947"/>
              <p:cNvSpPr>
                <a:spLocks noChangeShapeType="1"/>
              </p:cNvSpPr>
              <p:nvPr/>
            </p:nvSpPr>
            <p:spPr bwMode="auto">
              <a:xfrm flipH="1" flipV="1">
                <a:off x="3939" y="3523"/>
                <a:ext cx="7"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72" name="Line 948"/>
              <p:cNvSpPr>
                <a:spLocks noChangeShapeType="1"/>
              </p:cNvSpPr>
              <p:nvPr/>
            </p:nvSpPr>
            <p:spPr bwMode="auto">
              <a:xfrm flipH="1" flipV="1">
                <a:off x="3934" y="3518"/>
                <a:ext cx="5"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73" name="Line 949"/>
              <p:cNvSpPr>
                <a:spLocks noChangeShapeType="1"/>
              </p:cNvSpPr>
              <p:nvPr/>
            </p:nvSpPr>
            <p:spPr bwMode="auto">
              <a:xfrm flipH="1" flipV="1">
                <a:off x="3928" y="3514"/>
                <a:ext cx="6"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74" name="Line 950"/>
              <p:cNvSpPr>
                <a:spLocks noChangeShapeType="1"/>
              </p:cNvSpPr>
              <p:nvPr/>
            </p:nvSpPr>
            <p:spPr bwMode="auto">
              <a:xfrm flipH="1" flipV="1">
                <a:off x="3921" y="3513"/>
                <a:ext cx="7"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75" name="Line 951"/>
              <p:cNvSpPr>
                <a:spLocks noChangeShapeType="1"/>
              </p:cNvSpPr>
              <p:nvPr/>
            </p:nvSpPr>
            <p:spPr bwMode="auto">
              <a:xfrm flipH="1">
                <a:off x="3914" y="3513"/>
                <a:ext cx="7"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76" name="Line 952"/>
              <p:cNvSpPr>
                <a:spLocks noChangeShapeType="1"/>
              </p:cNvSpPr>
              <p:nvPr/>
            </p:nvSpPr>
            <p:spPr bwMode="auto">
              <a:xfrm flipH="1">
                <a:off x="3909" y="3513"/>
                <a:ext cx="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77" name="Line 953"/>
              <p:cNvSpPr>
                <a:spLocks noChangeShapeType="1"/>
              </p:cNvSpPr>
              <p:nvPr/>
            </p:nvSpPr>
            <p:spPr bwMode="auto">
              <a:xfrm flipH="1">
                <a:off x="3903" y="3513"/>
                <a:ext cx="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78" name="Line 954"/>
              <p:cNvSpPr>
                <a:spLocks noChangeShapeType="1"/>
              </p:cNvSpPr>
              <p:nvPr/>
            </p:nvSpPr>
            <p:spPr bwMode="auto">
              <a:xfrm flipH="1">
                <a:off x="3887" y="3514"/>
                <a:ext cx="1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79" name="Line 955"/>
              <p:cNvSpPr>
                <a:spLocks noChangeShapeType="1"/>
              </p:cNvSpPr>
              <p:nvPr/>
            </p:nvSpPr>
            <p:spPr bwMode="auto">
              <a:xfrm flipH="1" flipV="1">
                <a:off x="3871" y="3512"/>
                <a:ext cx="16"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80" name="Line 956"/>
              <p:cNvSpPr>
                <a:spLocks noChangeShapeType="1"/>
              </p:cNvSpPr>
              <p:nvPr/>
            </p:nvSpPr>
            <p:spPr bwMode="auto">
              <a:xfrm flipH="1" flipV="1">
                <a:off x="3856" y="3502"/>
                <a:ext cx="15"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81" name="Line 957"/>
              <p:cNvSpPr>
                <a:spLocks noChangeShapeType="1"/>
              </p:cNvSpPr>
              <p:nvPr/>
            </p:nvSpPr>
            <p:spPr bwMode="auto">
              <a:xfrm flipH="1" flipV="1">
                <a:off x="3848" y="3493"/>
                <a:ext cx="8"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82" name="Line 958"/>
              <p:cNvSpPr>
                <a:spLocks noChangeShapeType="1"/>
              </p:cNvSpPr>
              <p:nvPr/>
            </p:nvSpPr>
            <p:spPr bwMode="auto">
              <a:xfrm flipH="1" flipV="1">
                <a:off x="3840" y="3484"/>
                <a:ext cx="8"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83" name="Line 959"/>
              <p:cNvSpPr>
                <a:spLocks noChangeShapeType="1"/>
              </p:cNvSpPr>
              <p:nvPr/>
            </p:nvSpPr>
            <p:spPr bwMode="auto">
              <a:xfrm flipH="1" flipV="1">
                <a:off x="3830" y="3477"/>
                <a:ext cx="10"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84" name="Line 960"/>
              <p:cNvSpPr>
                <a:spLocks noChangeShapeType="1"/>
              </p:cNvSpPr>
              <p:nvPr/>
            </p:nvSpPr>
            <p:spPr bwMode="auto">
              <a:xfrm flipH="1" flipV="1">
                <a:off x="3819" y="3471"/>
                <a:ext cx="11"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85" name="Line 961"/>
              <p:cNvSpPr>
                <a:spLocks noChangeShapeType="1"/>
              </p:cNvSpPr>
              <p:nvPr/>
            </p:nvSpPr>
            <p:spPr bwMode="auto">
              <a:xfrm flipH="1" flipV="1">
                <a:off x="3806" y="3470"/>
                <a:ext cx="1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86" name="Line 962"/>
              <p:cNvSpPr>
                <a:spLocks noChangeShapeType="1"/>
              </p:cNvSpPr>
              <p:nvPr/>
            </p:nvSpPr>
            <p:spPr bwMode="auto">
              <a:xfrm flipH="1">
                <a:off x="3795" y="3470"/>
                <a:ext cx="1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87" name="Line 963"/>
              <p:cNvSpPr>
                <a:spLocks noChangeShapeType="1"/>
              </p:cNvSpPr>
              <p:nvPr/>
            </p:nvSpPr>
            <p:spPr bwMode="auto">
              <a:xfrm flipH="1">
                <a:off x="3787" y="3474"/>
                <a:ext cx="8"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88" name="Line 964"/>
              <p:cNvSpPr>
                <a:spLocks noChangeShapeType="1"/>
              </p:cNvSpPr>
              <p:nvPr/>
            </p:nvSpPr>
            <p:spPr bwMode="auto">
              <a:xfrm flipH="1">
                <a:off x="3778" y="3481"/>
                <a:ext cx="9"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89" name="Line 965"/>
              <p:cNvSpPr>
                <a:spLocks noChangeShapeType="1"/>
              </p:cNvSpPr>
              <p:nvPr/>
            </p:nvSpPr>
            <p:spPr bwMode="auto">
              <a:xfrm flipH="1">
                <a:off x="3772" y="3491"/>
                <a:ext cx="6"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90" name="Line 966"/>
              <p:cNvSpPr>
                <a:spLocks noChangeShapeType="1"/>
              </p:cNvSpPr>
              <p:nvPr/>
            </p:nvSpPr>
            <p:spPr bwMode="auto">
              <a:xfrm flipH="1">
                <a:off x="3763" y="3500"/>
                <a:ext cx="9"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91" name="Line 967"/>
              <p:cNvSpPr>
                <a:spLocks noChangeShapeType="1"/>
              </p:cNvSpPr>
              <p:nvPr/>
            </p:nvSpPr>
            <p:spPr bwMode="auto">
              <a:xfrm flipH="1">
                <a:off x="3755" y="3510"/>
                <a:ext cx="8"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92" name="Line 968"/>
              <p:cNvSpPr>
                <a:spLocks noChangeShapeType="1"/>
              </p:cNvSpPr>
              <p:nvPr/>
            </p:nvSpPr>
            <p:spPr bwMode="auto">
              <a:xfrm flipH="1">
                <a:off x="3742" y="3516"/>
                <a:ext cx="13"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93" name="Line 969"/>
              <p:cNvSpPr>
                <a:spLocks noChangeShapeType="1"/>
              </p:cNvSpPr>
              <p:nvPr/>
            </p:nvSpPr>
            <p:spPr bwMode="auto">
              <a:xfrm flipH="1">
                <a:off x="3730" y="3521"/>
                <a:ext cx="12"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94" name="Line 970"/>
              <p:cNvSpPr>
                <a:spLocks noChangeShapeType="1"/>
              </p:cNvSpPr>
              <p:nvPr/>
            </p:nvSpPr>
            <p:spPr bwMode="auto">
              <a:xfrm flipH="1">
                <a:off x="3720" y="3527"/>
                <a:ext cx="10"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95" name="Line 971"/>
              <p:cNvSpPr>
                <a:spLocks noChangeShapeType="1"/>
              </p:cNvSpPr>
              <p:nvPr/>
            </p:nvSpPr>
            <p:spPr bwMode="auto">
              <a:xfrm flipV="1">
                <a:off x="2403" y="3180"/>
                <a:ext cx="1"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96" name="Line 972"/>
              <p:cNvSpPr>
                <a:spLocks noChangeShapeType="1"/>
              </p:cNvSpPr>
              <p:nvPr/>
            </p:nvSpPr>
            <p:spPr bwMode="auto">
              <a:xfrm flipH="1" flipV="1">
                <a:off x="2401" y="3174"/>
                <a:ext cx="2"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97" name="Line 973"/>
              <p:cNvSpPr>
                <a:spLocks noChangeShapeType="1"/>
              </p:cNvSpPr>
              <p:nvPr/>
            </p:nvSpPr>
            <p:spPr bwMode="auto">
              <a:xfrm flipH="1" flipV="1">
                <a:off x="2400" y="3167"/>
                <a:ext cx="1"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98" name="Line 974"/>
              <p:cNvSpPr>
                <a:spLocks noChangeShapeType="1"/>
              </p:cNvSpPr>
              <p:nvPr/>
            </p:nvSpPr>
            <p:spPr bwMode="auto">
              <a:xfrm flipV="1">
                <a:off x="2400" y="3157"/>
                <a:ext cx="1"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99" name="Line 975"/>
              <p:cNvSpPr>
                <a:spLocks noChangeShapeType="1"/>
              </p:cNvSpPr>
              <p:nvPr/>
            </p:nvSpPr>
            <p:spPr bwMode="auto">
              <a:xfrm flipV="1">
                <a:off x="2400" y="3142"/>
                <a:ext cx="1"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00" name="Line 976"/>
              <p:cNvSpPr>
                <a:spLocks noChangeShapeType="1"/>
              </p:cNvSpPr>
              <p:nvPr/>
            </p:nvSpPr>
            <p:spPr bwMode="auto">
              <a:xfrm flipV="1">
                <a:off x="2400" y="3121"/>
                <a:ext cx="3"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01" name="Line 977"/>
              <p:cNvSpPr>
                <a:spLocks noChangeShapeType="1"/>
              </p:cNvSpPr>
              <p:nvPr/>
            </p:nvSpPr>
            <p:spPr bwMode="auto">
              <a:xfrm flipH="1" flipV="1">
                <a:off x="2401" y="3113"/>
                <a:ext cx="2"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02" name="Line 978"/>
              <p:cNvSpPr>
                <a:spLocks noChangeShapeType="1"/>
              </p:cNvSpPr>
              <p:nvPr/>
            </p:nvSpPr>
            <p:spPr bwMode="auto">
              <a:xfrm flipH="1" flipV="1">
                <a:off x="2396" y="3106"/>
                <a:ext cx="5"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03" name="Line 979"/>
              <p:cNvSpPr>
                <a:spLocks noChangeShapeType="1"/>
              </p:cNvSpPr>
              <p:nvPr/>
            </p:nvSpPr>
            <p:spPr bwMode="auto">
              <a:xfrm flipH="1" flipV="1">
                <a:off x="2387" y="3099"/>
                <a:ext cx="9"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04" name="Line 980"/>
              <p:cNvSpPr>
                <a:spLocks noChangeShapeType="1"/>
              </p:cNvSpPr>
              <p:nvPr/>
            </p:nvSpPr>
            <p:spPr bwMode="auto">
              <a:xfrm flipH="1" flipV="1">
                <a:off x="2381" y="3092"/>
                <a:ext cx="6"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05" name="Line 981"/>
              <p:cNvSpPr>
                <a:spLocks noChangeShapeType="1"/>
              </p:cNvSpPr>
              <p:nvPr/>
            </p:nvSpPr>
            <p:spPr bwMode="auto">
              <a:xfrm flipH="1" flipV="1">
                <a:off x="2374" y="3080"/>
                <a:ext cx="7"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06" name="Line 982"/>
              <p:cNvSpPr>
                <a:spLocks noChangeShapeType="1"/>
              </p:cNvSpPr>
              <p:nvPr/>
            </p:nvSpPr>
            <p:spPr bwMode="auto">
              <a:xfrm flipH="1" flipV="1">
                <a:off x="2368" y="3069"/>
                <a:ext cx="6"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07" name="Line 983"/>
              <p:cNvSpPr>
                <a:spLocks noChangeShapeType="1"/>
              </p:cNvSpPr>
              <p:nvPr/>
            </p:nvSpPr>
            <p:spPr bwMode="auto">
              <a:xfrm flipH="1" flipV="1">
                <a:off x="2358" y="3060"/>
                <a:ext cx="10"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08" name="Line 984"/>
              <p:cNvSpPr>
                <a:spLocks noChangeShapeType="1"/>
              </p:cNvSpPr>
              <p:nvPr/>
            </p:nvSpPr>
            <p:spPr bwMode="auto">
              <a:xfrm flipH="1" flipV="1">
                <a:off x="2350" y="3058"/>
                <a:ext cx="8"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09" name="Line 985"/>
              <p:cNvSpPr>
                <a:spLocks noChangeShapeType="1"/>
              </p:cNvSpPr>
              <p:nvPr/>
            </p:nvSpPr>
            <p:spPr bwMode="auto">
              <a:xfrm flipH="1" flipV="1">
                <a:off x="2342" y="3055"/>
                <a:ext cx="8"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10" name="Line 986"/>
              <p:cNvSpPr>
                <a:spLocks noChangeShapeType="1"/>
              </p:cNvSpPr>
              <p:nvPr/>
            </p:nvSpPr>
            <p:spPr bwMode="auto">
              <a:xfrm flipH="1" flipV="1">
                <a:off x="2335" y="3051"/>
                <a:ext cx="7"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11" name="Line 987"/>
              <p:cNvSpPr>
                <a:spLocks noChangeShapeType="1"/>
              </p:cNvSpPr>
              <p:nvPr/>
            </p:nvSpPr>
            <p:spPr bwMode="auto">
              <a:xfrm flipH="1" flipV="1">
                <a:off x="2331" y="3046"/>
                <a:ext cx="4"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12" name="Line 988"/>
              <p:cNvSpPr>
                <a:spLocks noChangeShapeType="1"/>
              </p:cNvSpPr>
              <p:nvPr/>
            </p:nvSpPr>
            <p:spPr bwMode="auto">
              <a:xfrm flipH="1" flipV="1">
                <a:off x="2328" y="3042"/>
                <a:ext cx="3"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13" name="Line 989"/>
              <p:cNvSpPr>
                <a:spLocks noChangeShapeType="1"/>
              </p:cNvSpPr>
              <p:nvPr/>
            </p:nvSpPr>
            <p:spPr bwMode="auto">
              <a:xfrm flipH="1" flipV="1">
                <a:off x="2325" y="3038"/>
                <a:ext cx="3"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14" name="Line 990"/>
              <p:cNvSpPr>
                <a:spLocks noChangeShapeType="1"/>
              </p:cNvSpPr>
              <p:nvPr/>
            </p:nvSpPr>
            <p:spPr bwMode="auto">
              <a:xfrm flipH="1" flipV="1">
                <a:off x="2322" y="3034"/>
                <a:ext cx="3"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15" name="Line 991"/>
              <p:cNvSpPr>
                <a:spLocks noChangeShapeType="1"/>
              </p:cNvSpPr>
              <p:nvPr/>
            </p:nvSpPr>
            <p:spPr bwMode="auto">
              <a:xfrm flipH="1" flipV="1">
                <a:off x="2310" y="3024"/>
                <a:ext cx="12"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16" name="Line 992"/>
              <p:cNvSpPr>
                <a:spLocks noChangeShapeType="1"/>
              </p:cNvSpPr>
              <p:nvPr/>
            </p:nvSpPr>
            <p:spPr bwMode="auto">
              <a:xfrm flipH="1" flipV="1">
                <a:off x="2299" y="3014"/>
                <a:ext cx="11"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17" name="Line 993"/>
              <p:cNvSpPr>
                <a:spLocks noChangeShapeType="1"/>
              </p:cNvSpPr>
              <p:nvPr/>
            </p:nvSpPr>
            <p:spPr bwMode="auto">
              <a:xfrm flipH="1" flipV="1">
                <a:off x="2288" y="3002"/>
                <a:ext cx="11"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18" name="Line 994"/>
              <p:cNvSpPr>
                <a:spLocks noChangeShapeType="1"/>
              </p:cNvSpPr>
              <p:nvPr/>
            </p:nvSpPr>
            <p:spPr bwMode="auto">
              <a:xfrm flipH="1" flipV="1">
                <a:off x="2285" y="2996"/>
                <a:ext cx="3"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19" name="Line 995"/>
              <p:cNvSpPr>
                <a:spLocks noChangeShapeType="1"/>
              </p:cNvSpPr>
              <p:nvPr/>
            </p:nvSpPr>
            <p:spPr bwMode="auto">
              <a:xfrm flipH="1" flipV="1">
                <a:off x="2283" y="2992"/>
                <a:ext cx="2"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20" name="Line 996"/>
              <p:cNvSpPr>
                <a:spLocks noChangeShapeType="1"/>
              </p:cNvSpPr>
              <p:nvPr/>
            </p:nvSpPr>
            <p:spPr bwMode="auto">
              <a:xfrm flipH="1" flipV="1">
                <a:off x="2281" y="2987"/>
                <a:ext cx="2"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21" name="Line 997"/>
              <p:cNvSpPr>
                <a:spLocks noChangeShapeType="1"/>
              </p:cNvSpPr>
              <p:nvPr/>
            </p:nvSpPr>
            <p:spPr bwMode="auto">
              <a:xfrm flipH="1" flipV="1">
                <a:off x="2278" y="2984"/>
                <a:ext cx="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22" name="Line 998"/>
              <p:cNvSpPr>
                <a:spLocks noChangeShapeType="1"/>
              </p:cNvSpPr>
              <p:nvPr/>
            </p:nvSpPr>
            <p:spPr bwMode="auto">
              <a:xfrm flipH="1" flipV="1">
                <a:off x="2274" y="2983"/>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23" name="Line 999"/>
              <p:cNvSpPr>
                <a:spLocks noChangeShapeType="1"/>
              </p:cNvSpPr>
              <p:nvPr/>
            </p:nvSpPr>
            <p:spPr bwMode="auto">
              <a:xfrm flipH="1" flipV="1">
                <a:off x="2271" y="2981"/>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24" name="Line 1000"/>
              <p:cNvSpPr>
                <a:spLocks noChangeShapeType="1"/>
              </p:cNvSpPr>
              <p:nvPr/>
            </p:nvSpPr>
            <p:spPr bwMode="auto">
              <a:xfrm flipH="1" flipV="1">
                <a:off x="2268" y="2978"/>
                <a:ext cx="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25" name="Line 1001"/>
              <p:cNvSpPr>
                <a:spLocks noChangeShapeType="1"/>
              </p:cNvSpPr>
              <p:nvPr/>
            </p:nvSpPr>
            <p:spPr bwMode="auto">
              <a:xfrm flipH="1" flipV="1">
                <a:off x="2265" y="2977"/>
                <a:ext cx="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26" name="Line 1002"/>
              <p:cNvSpPr>
                <a:spLocks noChangeShapeType="1"/>
              </p:cNvSpPr>
              <p:nvPr/>
            </p:nvSpPr>
            <p:spPr bwMode="auto">
              <a:xfrm flipH="1" flipV="1">
                <a:off x="2260" y="2967"/>
                <a:ext cx="5"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27" name="Line 1003"/>
              <p:cNvSpPr>
                <a:spLocks noChangeShapeType="1"/>
              </p:cNvSpPr>
              <p:nvPr/>
            </p:nvSpPr>
            <p:spPr bwMode="auto">
              <a:xfrm flipH="1" flipV="1">
                <a:off x="2257" y="2955"/>
                <a:ext cx="3"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28" name="Line 1004"/>
              <p:cNvSpPr>
                <a:spLocks noChangeShapeType="1"/>
              </p:cNvSpPr>
              <p:nvPr/>
            </p:nvSpPr>
            <p:spPr bwMode="auto">
              <a:xfrm flipV="1">
                <a:off x="2257" y="2941"/>
                <a:ext cx="1"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29" name="Line 1005"/>
              <p:cNvSpPr>
                <a:spLocks noChangeShapeType="1"/>
              </p:cNvSpPr>
              <p:nvPr/>
            </p:nvSpPr>
            <p:spPr bwMode="auto">
              <a:xfrm flipV="1">
                <a:off x="2257" y="2930"/>
                <a:ext cx="1"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30" name="Line 1006"/>
              <p:cNvSpPr>
                <a:spLocks noChangeShapeType="1"/>
              </p:cNvSpPr>
              <p:nvPr/>
            </p:nvSpPr>
            <p:spPr bwMode="auto">
              <a:xfrm flipV="1">
                <a:off x="2258" y="2917"/>
                <a:ext cx="3"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31" name="Line 1007"/>
              <p:cNvSpPr>
                <a:spLocks noChangeShapeType="1"/>
              </p:cNvSpPr>
              <p:nvPr/>
            </p:nvSpPr>
            <p:spPr bwMode="auto">
              <a:xfrm flipV="1">
                <a:off x="2261" y="2906"/>
                <a:ext cx="2"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32" name="Line 1008"/>
              <p:cNvSpPr>
                <a:spLocks noChangeShapeType="1"/>
              </p:cNvSpPr>
              <p:nvPr/>
            </p:nvSpPr>
            <p:spPr bwMode="auto">
              <a:xfrm flipH="1" flipV="1">
                <a:off x="2260" y="2896"/>
                <a:ext cx="3"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9" name="Group 1210"/>
            <p:cNvGrpSpPr>
              <a:grpSpLocks/>
            </p:cNvGrpSpPr>
            <p:nvPr/>
          </p:nvGrpSpPr>
          <p:grpSpPr bwMode="auto">
            <a:xfrm>
              <a:off x="869" y="1341"/>
              <a:ext cx="3482" cy="2366"/>
              <a:chOff x="869" y="1341"/>
              <a:chExt cx="3482" cy="2366"/>
            </a:xfrm>
          </p:grpSpPr>
          <p:sp>
            <p:nvSpPr>
              <p:cNvPr id="2034" name="Line 1010"/>
              <p:cNvSpPr>
                <a:spLocks noChangeShapeType="1"/>
              </p:cNvSpPr>
              <p:nvPr/>
            </p:nvSpPr>
            <p:spPr bwMode="auto">
              <a:xfrm flipH="1" flipV="1">
                <a:off x="2251" y="2885"/>
                <a:ext cx="9"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35" name="Line 1011"/>
              <p:cNvSpPr>
                <a:spLocks noChangeShapeType="1"/>
              </p:cNvSpPr>
              <p:nvPr/>
            </p:nvSpPr>
            <p:spPr bwMode="auto">
              <a:xfrm flipH="1" flipV="1">
                <a:off x="2238" y="2871"/>
                <a:ext cx="13"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36" name="Line 1012"/>
              <p:cNvSpPr>
                <a:spLocks noChangeShapeType="1"/>
              </p:cNvSpPr>
              <p:nvPr/>
            </p:nvSpPr>
            <p:spPr bwMode="auto">
              <a:xfrm flipH="1" flipV="1">
                <a:off x="2222" y="2858"/>
                <a:ext cx="16"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37" name="Line 1013"/>
              <p:cNvSpPr>
                <a:spLocks noChangeShapeType="1"/>
              </p:cNvSpPr>
              <p:nvPr/>
            </p:nvSpPr>
            <p:spPr bwMode="auto">
              <a:xfrm flipH="1" flipV="1">
                <a:off x="2206" y="2848"/>
                <a:ext cx="16"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38" name="Line 1014"/>
              <p:cNvSpPr>
                <a:spLocks noChangeShapeType="1"/>
              </p:cNvSpPr>
              <p:nvPr/>
            </p:nvSpPr>
            <p:spPr bwMode="auto">
              <a:xfrm flipH="1" flipV="1">
                <a:off x="2190" y="2841"/>
                <a:ext cx="16"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39" name="Line 1015"/>
              <p:cNvSpPr>
                <a:spLocks noChangeShapeType="1"/>
              </p:cNvSpPr>
              <p:nvPr/>
            </p:nvSpPr>
            <p:spPr bwMode="auto">
              <a:xfrm flipH="1" flipV="1">
                <a:off x="2176" y="2833"/>
                <a:ext cx="14"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40" name="Line 1016"/>
              <p:cNvSpPr>
                <a:spLocks noChangeShapeType="1"/>
              </p:cNvSpPr>
              <p:nvPr/>
            </p:nvSpPr>
            <p:spPr bwMode="auto">
              <a:xfrm flipH="1" flipV="1">
                <a:off x="2161" y="2817"/>
                <a:ext cx="15"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41" name="Line 1017"/>
              <p:cNvSpPr>
                <a:spLocks noChangeShapeType="1"/>
              </p:cNvSpPr>
              <p:nvPr/>
            </p:nvSpPr>
            <p:spPr bwMode="auto">
              <a:xfrm flipH="1" flipV="1">
                <a:off x="2147" y="2802"/>
                <a:ext cx="14"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42" name="Line 1018"/>
              <p:cNvSpPr>
                <a:spLocks noChangeShapeType="1"/>
              </p:cNvSpPr>
              <p:nvPr/>
            </p:nvSpPr>
            <p:spPr bwMode="auto">
              <a:xfrm flipH="1" flipV="1">
                <a:off x="2132" y="2788"/>
                <a:ext cx="15"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43" name="Line 1019"/>
              <p:cNvSpPr>
                <a:spLocks noChangeShapeType="1"/>
              </p:cNvSpPr>
              <p:nvPr/>
            </p:nvSpPr>
            <p:spPr bwMode="auto">
              <a:xfrm flipH="1" flipV="1">
                <a:off x="2111" y="2769"/>
                <a:ext cx="21" cy="1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44" name="Line 1020"/>
              <p:cNvSpPr>
                <a:spLocks noChangeShapeType="1"/>
              </p:cNvSpPr>
              <p:nvPr/>
            </p:nvSpPr>
            <p:spPr bwMode="auto">
              <a:xfrm flipH="1" flipV="1">
                <a:off x="2092" y="2749"/>
                <a:ext cx="19"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45" name="Line 1021"/>
              <p:cNvSpPr>
                <a:spLocks noChangeShapeType="1"/>
              </p:cNvSpPr>
              <p:nvPr/>
            </p:nvSpPr>
            <p:spPr bwMode="auto">
              <a:xfrm flipH="1" flipV="1">
                <a:off x="2078" y="2731"/>
                <a:ext cx="14"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46" name="Line 1022"/>
              <p:cNvSpPr>
                <a:spLocks noChangeShapeType="1"/>
              </p:cNvSpPr>
              <p:nvPr/>
            </p:nvSpPr>
            <p:spPr bwMode="auto">
              <a:xfrm flipH="1" flipV="1">
                <a:off x="2068" y="2709"/>
                <a:ext cx="10" cy="2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47" name="Line 1023"/>
              <p:cNvSpPr>
                <a:spLocks noChangeShapeType="1"/>
              </p:cNvSpPr>
              <p:nvPr/>
            </p:nvSpPr>
            <p:spPr bwMode="auto">
              <a:xfrm flipH="1" flipV="1">
                <a:off x="2060" y="2687"/>
                <a:ext cx="8" cy="2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48" name="Line 1024"/>
              <p:cNvSpPr>
                <a:spLocks noChangeShapeType="1"/>
              </p:cNvSpPr>
              <p:nvPr/>
            </p:nvSpPr>
            <p:spPr bwMode="auto">
              <a:xfrm flipH="1" flipV="1">
                <a:off x="2053" y="2666"/>
                <a:ext cx="7"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49" name="Line 1025"/>
              <p:cNvSpPr>
                <a:spLocks noChangeShapeType="1"/>
              </p:cNvSpPr>
              <p:nvPr/>
            </p:nvSpPr>
            <p:spPr bwMode="auto">
              <a:xfrm flipH="1" flipV="1">
                <a:off x="2043" y="2642"/>
                <a:ext cx="10" cy="2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0" name="Line 1026"/>
              <p:cNvSpPr>
                <a:spLocks noChangeShapeType="1"/>
              </p:cNvSpPr>
              <p:nvPr/>
            </p:nvSpPr>
            <p:spPr bwMode="auto">
              <a:xfrm flipH="1" flipV="1">
                <a:off x="2029" y="2622"/>
                <a:ext cx="14"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1" name="Line 1027"/>
              <p:cNvSpPr>
                <a:spLocks noChangeShapeType="1"/>
              </p:cNvSpPr>
              <p:nvPr/>
            </p:nvSpPr>
            <p:spPr bwMode="auto">
              <a:xfrm flipH="1" flipV="1">
                <a:off x="2017" y="2599"/>
                <a:ext cx="12" cy="2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2" name="Line 1028"/>
              <p:cNvSpPr>
                <a:spLocks noChangeShapeType="1"/>
              </p:cNvSpPr>
              <p:nvPr/>
            </p:nvSpPr>
            <p:spPr bwMode="auto">
              <a:xfrm flipH="1" flipV="1">
                <a:off x="2010" y="2585"/>
                <a:ext cx="7"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3" name="Line 1029"/>
              <p:cNvSpPr>
                <a:spLocks noChangeShapeType="1"/>
              </p:cNvSpPr>
              <p:nvPr/>
            </p:nvSpPr>
            <p:spPr bwMode="auto">
              <a:xfrm flipH="1" flipV="1">
                <a:off x="2003" y="2572"/>
                <a:ext cx="7"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4" name="Line 1030"/>
              <p:cNvSpPr>
                <a:spLocks noChangeShapeType="1"/>
              </p:cNvSpPr>
              <p:nvPr/>
            </p:nvSpPr>
            <p:spPr bwMode="auto">
              <a:xfrm flipH="1" flipV="1">
                <a:off x="1996" y="2558"/>
                <a:ext cx="7"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5" name="Line 1031"/>
              <p:cNvSpPr>
                <a:spLocks noChangeShapeType="1"/>
              </p:cNvSpPr>
              <p:nvPr/>
            </p:nvSpPr>
            <p:spPr bwMode="auto">
              <a:xfrm flipH="1" flipV="1">
                <a:off x="1986" y="2545"/>
                <a:ext cx="10"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6" name="Line 1032"/>
              <p:cNvSpPr>
                <a:spLocks noChangeShapeType="1"/>
              </p:cNvSpPr>
              <p:nvPr/>
            </p:nvSpPr>
            <p:spPr bwMode="auto">
              <a:xfrm flipH="1" flipV="1">
                <a:off x="1978" y="2541"/>
                <a:ext cx="8"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7" name="Line 1033"/>
              <p:cNvSpPr>
                <a:spLocks noChangeShapeType="1"/>
              </p:cNvSpPr>
              <p:nvPr/>
            </p:nvSpPr>
            <p:spPr bwMode="auto">
              <a:xfrm flipH="1" flipV="1">
                <a:off x="1968" y="2538"/>
                <a:ext cx="10"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8" name="Line 1034"/>
              <p:cNvSpPr>
                <a:spLocks noChangeShapeType="1"/>
              </p:cNvSpPr>
              <p:nvPr/>
            </p:nvSpPr>
            <p:spPr bwMode="auto">
              <a:xfrm flipH="1" flipV="1">
                <a:off x="1957" y="2535"/>
                <a:ext cx="1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9" name="Line 1035"/>
              <p:cNvSpPr>
                <a:spLocks noChangeShapeType="1"/>
              </p:cNvSpPr>
              <p:nvPr/>
            </p:nvSpPr>
            <p:spPr bwMode="auto">
              <a:xfrm flipH="1" flipV="1">
                <a:off x="1947" y="2531"/>
                <a:ext cx="10"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0" name="Line 1036"/>
              <p:cNvSpPr>
                <a:spLocks noChangeShapeType="1"/>
              </p:cNvSpPr>
              <p:nvPr/>
            </p:nvSpPr>
            <p:spPr bwMode="auto">
              <a:xfrm flipH="1" flipV="1">
                <a:off x="1938" y="2522"/>
                <a:ext cx="9"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1" name="Line 1037"/>
              <p:cNvSpPr>
                <a:spLocks noChangeShapeType="1"/>
              </p:cNvSpPr>
              <p:nvPr/>
            </p:nvSpPr>
            <p:spPr bwMode="auto">
              <a:xfrm flipH="1" flipV="1">
                <a:off x="1929" y="2509"/>
                <a:ext cx="9"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2" name="Line 1038"/>
              <p:cNvSpPr>
                <a:spLocks noChangeShapeType="1"/>
              </p:cNvSpPr>
              <p:nvPr/>
            </p:nvSpPr>
            <p:spPr bwMode="auto">
              <a:xfrm flipH="1" flipV="1">
                <a:off x="1921" y="2501"/>
                <a:ext cx="8"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3" name="Line 1039"/>
              <p:cNvSpPr>
                <a:spLocks noChangeShapeType="1"/>
              </p:cNvSpPr>
              <p:nvPr/>
            </p:nvSpPr>
            <p:spPr bwMode="auto">
              <a:xfrm flipH="1" flipV="1">
                <a:off x="1914" y="2498"/>
                <a:ext cx="7"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4" name="Line 1040"/>
              <p:cNvSpPr>
                <a:spLocks noChangeShapeType="1"/>
              </p:cNvSpPr>
              <p:nvPr/>
            </p:nvSpPr>
            <p:spPr bwMode="auto">
              <a:xfrm flipH="1">
                <a:off x="1909" y="2498"/>
                <a:ext cx="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5" name="Line 1041"/>
              <p:cNvSpPr>
                <a:spLocks noChangeShapeType="1"/>
              </p:cNvSpPr>
              <p:nvPr/>
            </p:nvSpPr>
            <p:spPr bwMode="auto">
              <a:xfrm flipH="1" flipV="1">
                <a:off x="1904" y="2497"/>
                <a:ext cx="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6" name="Line 1042"/>
              <p:cNvSpPr>
                <a:spLocks noChangeShapeType="1"/>
              </p:cNvSpPr>
              <p:nvPr/>
            </p:nvSpPr>
            <p:spPr bwMode="auto">
              <a:xfrm flipH="1" flipV="1">
                <a:off x="1900" y="2492"/>
                <a:ext cx="4"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7" name="Line 1043"/>
              <p:cNvSpPr>
                <a:spLocks noChangeShapeType="1"/>
              </p:cNvSpPr>
              <p:nvPr/>
            </p:nvSpPr>
            <p:spPr bwMode="auto">
              <a:xfrm flipH="1" flipV="1">
                <a:off x="1897" y="2484"/>
                <a:ext cx="3"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8" name="Line 1044"/>
              <p:cNvSpPr>
                <a:spLocks noChangeShapeType="1"/>
              </p:cNvSpPr>
              <p:nvPr/>
            </p:nvSpPr>
            <p:spPr bwMode="auto">
              <a:xfrm flipH="1" flipV="1">
                <a:off x="1896" y="2473"/>
                <a:ext cx="1"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9" name="Line 1045"/>
              <p:cNvSpPr>
                <a:spLocks noChangeShapeType="1"/>
              </p:cNvSpPr>
              <p:nvPr/>
            </p:nvSpPr>
            <p:spPr bwMode="auto">
              <a:xfrm flipV="1">
                <a:off x="1896" y="2463"/>
                <a:ext cx="1"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70" name="Line 1046"/>
              <p:cNvSpPr>
                <a:spLocks noChangeShapeType="1"/>
              </p:cNvSpPr>
              <p:nvPr/>
            </p:nvSpPr>
            <p:spPr bwMode="auto">
              <a:xfrm flipV="1">
                <a:off x="1896" y="2454"/>
                <a:ext cx="3"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71" name="Line 1047"/>
              <p:cNvSpPr>
                <a:spLocks noChangeShapeType="1"/>
              </p:cNvSpPr>
              <p:nvPr/>
            </p:nvSpPr>
            <p:spPr bwMode="auto">
              <a:xfrm flipV="1">
                <a:off x="1899" y="2434"/>
                <a:ext cx="1"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72" name="Line 1048"/>
              <p:cNvSpPr>
                <a:spLocks noChangeShapeType="1"/>
              </p:cNvSpPr>
              <p:nvPr/>
            </p:nvSpPr>
            <p:spPr bwMode="auto">
              <a:xfrm flipH="1" flipV="1">
                <a:off x="1896" y="2417"/>
                <a:ext cx="4"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73" name="Line 1049"/>
              <p:cNvSpPr>
                <a:spLocks noChangeShapeType="1"/>
              </p:cNvSpPr>
              <p:nvPr/>
            </p:nvSpPr>
            <p:spPr bwMode="auto">
              <a:xfrm flipH="1" flipV="1">
                <a:off x="1889" y="2402"/>
                <a:ext cx="7"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74" name="Line 1050"/>
              <p:cNvSpPr>
                <a:spLocks noChangeShapeType="1"/>
              </p:cNvSpPr>
              <p:nvPr/>
            </p:nvSpPr>
            <p:spPr bwMode="auto">
              <a:xfrm flipH="1" flipV="1">
                <a:off x="1879" y="2387"/>
                <a:ext cx="10"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75" name="Line 1051"/>
              <p:cNvSpPr>
                <a:spLocks noChangeShapeType="1"/>
              </p:cNvSpPr>
              <p:nvPr/>
            </p:nvSpPr>
            <p:spPr bwMode="auto">
              <a:xfrm flipH="1" flipV="1">
                <a:off x="1870" y="2373"/>
                <a:ext cx="9"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76" name="Line 1052"/>
              <p:cNvSpPr>
                <a:spLocks noChangeShapeType="1"/>
              </p:cNvSpPr>
              <p:nvPr/>
            </p:nvSpPr>
            <p:spPr bwMode="auto">
              <a:xfrm flipH="1" flipV="1">
                <a:off x="1861" y="2359"/>
                <a:ext cx="9"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77" name="Line 1053"/>
              <p:cNvSpPr>
                <a:spLocks noChangeShapeType="1"/>
              </p:cNvSpPr>
              <p:nvPr/>
            </p:nvSpPr>
            <p:spPr bwMode="auto">
              <a:xfrm flipH="1">
                <a:off x="891" y="2524"/>
                <a:ext cx="14" cy="3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78" name="Line 1054"/>
              <p:cNvSpPr>
                <a:spLocks noChangeShapeType="1"/>
              </p:cNvSpPr>
              <p:nvPr/>
            </p:nvSpPr>
            <p:spPr bwMode="auto">
              <a:xfrm flipH="1">
                <a:off x="880" y="2554"/>
                <a:ext cx="11" cy="2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79" name="Line 1055"/>
              <p:cNvSpPr>
                <a:spLocks noChangeShapeType="1"/>
              </p:cNvSpPr>
              <p:nvPr/>
            </p:nvSpPr>
            <p:spPr bwMode="auto">
              <a:xfrm flipH="1">
                <a:off x="873" y="2580"/>
                <a:ext cx="7" cy="2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80" name="Line 1056"/>
              <p:cNvSpPr>
                <a:spLocks noChangeShapeType="1"/>
              </p:cNvSpPr>
              <p:nvPr/>
            </p:nvSpPr>
            <p:spPr bwMode="auto">
              <a:xfrm flipH="1">
                <a:off x="869" y="2606"/>
                <a:ext cx="4" cy="2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81" name="Line 1057"/>
              <p:cNvSpPr>
                <a:spLocks noChangeShapeType="1"/>
              </p:cNvSpPr>
              <p:nvPr/>
            </p:nvSpPr>
            <p:spPr bwMode="auto">
              <a:xfrm>
                <a:off x="869" y="2635"/>
                <a:ext cx="1"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82" name="Line 1058"/>
              <p:cNvSpPr>
                <a:spLocks noChangeShapeType="1"/>
              </p:cNvSpPr>
              <p:nvPr/>
            </p:nvSpPr>
            <p:spPr bwMode="auto">
              <a:xfrm>
                <a:off x="870" y="2649"/>
                <a:ext cx="4"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83" name="Line 1059"/>
              <p:cNvSpPr>
                <a:spLocks noChangeShapeType="1"/>
              </p:cNvSpPr>
              <p:nvPr/>
            </p:nvSpPr>
            <p:spPr bwMode="auto">
              <a:xfrm>
                <a:off x="874" y="2659"/>
                <a:ext cx="6"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84" name="Line 1060"/>
              <p:cNvSpPr>
                <a:spLocks noChangeShapeType="1"/>
              </p:cNvSpPr>
              <p:nvPr/>
            </p:nvSpPr>
            <p:spPr bwMode="auto">
              <a:xfrm>
                <a:off x="880" y="2667"/>
                <a:ext cx="5"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85" name="Line 1061"/>
              <p:cNvSpPr>
                <a:spLocks noChangeShapeType="1"/>
              </p:cNvSpPr>
              <p:nvPr/>
            </p:nvSpPr>
            <p:spPr bwMode="auto">
              <a:xfrm>
                <a:off x="885" y="2676"/>
                <a:ext cx="5"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86" name="Line 1062"/>
              <p:cNvSpPr>
                <a:spLocks noChangeShapeType="1"/>
              </p:cNvSpPr>
              <p:nvPr/>
            </p:nvSpPr>
            <p:spPr bwMode="auto">
              <a:xfrm>
                <a:off x="890" y="2687"/>
                <a:ext cx="1"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87" name="Line 1063"/>
              <p:cNvSpPr>
                <a:spLocks noChangeShapeType="1"/>
              </p:cNvSpPr>
              <p:nvPr/>
            </p:nvSpPr>
            <p:spPr bwMode="auto">
              <a:xfrm>
                <a:off x="891" y="2698"/>
                <a:ext cx="1"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88" name="Line 1064"/>
              <p:cNvSpPr>
                <a:spLocks noChangeShapeType="1"/>
              </p:cNvSpPr>
              <p:nvPr/>
            </p:nvSpPr>
            <p:spPr bwMode="auto">
              <a:xfrm flipH="1">
                <a:off x="890" y="2710"/>
                <a:ext cx="1"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89" name="Line 1065"/>
              <p:cNvSpPr>
                <a:spLocks noChangeShapeType="1"/>
              </p:cNvSpPr>
              <p:nvPr/>
            </p:nvSpPr>
            <p:spPr bwMode="auto">
              <a:xfrm>
                <a:off x="890" y="2723"/>
                <a:ext cx="1"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90" name="Line 1066"/>
              <p:cNvSpPr>
                <a:spLocks noChangeShapeType="1"/>
              </p:cNvSpPr>
              <p:nvPr/>
            </p:nvSpPr>
            <p:spPr bwMode="auto">
              <a:xfrm>
                <a:off x="891" y="2734"/>
                <a:ext cx="3"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91" name="Line 1067"/>
              <p:cNvSpPr>
                <a:spLocks noChangeShapeType="1"/>
              </p:cNvSpPr>
              <p:nvPr/>
            </p:nvSpPr>
            <p:spPr bwMode="auto">
              <a:xfrm>
                <a:off x="894" y="2745"/>
                <a:ext cx="8"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92" name="Line 1068"/>
              <p:cNvSpPr>
                <a:spLocks noChangeShapeType="1"/>
              </p:cNvSpPr>
              <p:nvPr/>
            </p:nvSpPr>
            <p:spPr bwMode="auto">
              <a:xfrm>
                <a:off x="902" y="2755"/>
                <a:ext cx="7"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93" name="Line 1069"/>
              <p:cNvSpPr>
                <a:spLocks noChangeShapeType="1"/>
              </p:cNvSpPr>
              <p:nvPr/>
            </p:nvSpPr>
            <p:spPr bwMode="auto">
              <a:xfrm>
                <a:off x="909" y="2758"/>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94" name="Line 1070"/>
              <p:cNvSpPr>
                <a:spLocks noChangeShapeType="1"/>
              </p:cNvSpPr>
              <p:nvPr/>
            </p:nvSpPr>
            <p:spPr bwMode="auto">
              <a:xfrm>
                <a:off x="913" y="2759"/>
                <a:ext cx="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95" name="Line 1071"/>
              <p:cNvSpPr>
                <a:spLocks noChangeShapeType="1"/>
              </p:cNvSpPr>
              <p:nvPr/>
            </p:nvSpPr>
            <p:spPr bwMode="auto">
              <a:xfrm>
                <a:off x="919" y="2759"/>
                <a:ext cx="5"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96" name="Line 1072"/>
              <p:cNvSpPr>
                <a:spLocks noChangeShapeType="1"/>
              </p:cNvSpPr>
              <p:nvPr/>
            </p:nvSpPr>
            <p:spPr bwMode="auto">
              <a:xfrm>
                <a:off x="924" y="2762"/>
                <a:ext cx="6"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97" name="Line 1073"/>
              <p:cNvSpPr>
                <a:spLocks noChangeShapeType="1"/>
              </p:cNvSpPr>
              <p:nvPr/>
            </p:nvSpPr>
            <p:spPr bwMode="auto">
              <a:xfrm>
                <a:off x="930" y="2767"/>
                <a:ext cx="7"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98" name="Line 1074"/>
              <p:cNvSpPr>
                <a:spLocks noChangeShapeType="1"/>
              </p:cNvSpPr>
              <p:nvPr/>
            </p:nvSpPr>
            <p:spPr bwMode="auto">
              <a:xfrm>
                <a:off x="937" y="2777"/>
                <a:ext cx="5"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99" name="Line 1075"/>
              <p:cNvSpPr>
                <a:spLocks noChangeShapeType="1"/>
              </p:cNvSpPr>
              <p:nvPr/>
            </p:nvSpPr>
            <p:spPr bwMode="auto">
              <a:xfrm>
                <a:off x="942" y="2790"/>
                <a:ext cx="6"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00" name="Line 1076"/>
              <p:cNvSpPr>
                <a:spLocks noChangeShapeType="1"/>
              </p:cNvSpPr>
              <p:nvPr/>
            </p:nvSpPr>
            <p:spPr bwMode="auto">
              <a:xfrm>
                <a:off x="948" y="2801"/>
                <a:ext cx="14" cy="2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01" name="Line 1077"/>
              <p:cNvSpPr>
                <a:spLocks noChangeShapeType="1"/>
              </p:cNvSpPr>
              <p:nvPr/>
            </p:nvSpPr>
            <p:spPr bwMode="auto">
              <a:xfrm>
                <a:off x="962" y="2823"/>
                <a:ext cx="12" cy="1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02" name="Line 1078"/>
              <p:cNvSpPr>
                <a:spLocks noChangeShapeType="1"/>
              </p:cNvSpPr>
              <p:nvPr/>
            </p:nvSpPr>
            <p:spPr bwMode="auto">
              <a:xfrm>
                <a:off x="974" y="2842"/>
                <a:ext cx="9"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03" name="Line 1079"/>
              <p:cNvSpPr>
                <a:spLocks noChangeShapeType="1"/>
              </p:cNvSpPr>
              <p:nvPr/>
            </p:nvSpPr>
            <p:spPr bwMode="auto">
              <a:xfrm>
                <a:off x="983" y="2863"/>
                <a:ext cx="5" cy="2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04" name="Line 1080"/>
              <p:cNvSpPr>
                <a:spLocks noChangeShapeType="1"/>
              </p:cNvSpPr>
              <p:nvPr/>
            </p:nvSpPr>
            <p:spPr bwMode="auto">
              <a:xfrm>
                <a:off x="988" y="2887"/>
                <a:ext cx="7" cy="4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05" name="Line 1081"/>
              <p:cNvSpPr>
                <a:spLocks noChangeShapeType="1"/>
              </p:cNvSpPr>
              <p:nvPr/>
            </p:nvSpPr>
            <p:spPr bwMode="auto">
              <a:xfrm>
                <a:off x="995" y="2933"/>
                <a:ext cx="3" cy="4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06" name="Line 1082"/>
              <p:cNvSpPr>
                <a:spLocks noChangeShapeType="1"/>
              </p:cNvSpPr>
              <p:nvPr/>
            </p:nvSpPr>
            <p:spPr bwMode="auto">
              <a:xfrm flipH="1">
                <a:off x="997" y="2980"/>
                <a:ext cx="1" cy="2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07" name="Line 1083"/>
              <p:cNvSpPr>
                <a:spLocks noChangeShapeType="1"/>
              </p:cNvSpPr>
              <p:nvPr/>
            </p:nvSpPr>
            <p:spPr bwMode="auto">
              <a:xfrm flipH="1">
                <a:off x="995" y="3008"/>
                <a:ext cx="2" cy="2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08" name="Line 1084"/>
              <p:cNvSpPr>
                <a:spLocks noChangeShapeType="1"/>
              </p:cNvSpPr>
              <p:nvPr/>
            </p:nvSpPr>
            <p:spPr bwMode="auto">
              <a:xfrm>
                <a:off x="995" y="3037"/>
                <a:ext cx="2" cy="2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09" name="Line 1085"/>
              <p:cNvSpPr>
                <a:spLocks noChangeShapeType="1"/>
              </p:cNvSpPr>
              <p:nvPr/>
            </p:nvSpPr>
            <p:spPr bwMode="auto">
              <a:xfrm>
                <a:off x="997" y="3064"/>
                <a:ext cx="4"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10" name="Line 1086"/>
              <p:cNvSpPr>
                <a:spLocks noChangeShapeType="1"/>
              </p:cNvSpPr>
              <p:nvPr/>
            </p:nvSpPr>
            <p:spPr bwMode="auto">
              <a:xfrm>
                <a:off x="1001" y="3081"/>
                <a:ext cx="5"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11" name="Line 1087"/>
              <p:cNvSpPr>
                <a:spLocks noChangeShapeType="1"/>
              </p:cNvSpPr>
              <p:nvPr/>
            </p:nvSpPr>
            <p:spPr bwMode="auto">
              <a:xfrm>
                <a:off x="1006" y="3094"/>
                <a:ext cx="7"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12" name="Line 1088"/>
              <p:cNvSpPr>
                <a:spLocks noChangeShapeType="1"/>
              </p:cNvSpPr>
              <p:nvPr/>
            </p:nvSpPr>
            <p:spPr bwMode="auto">
              <a:xfrm>
                <a:off x="1013" y="3105"/>
                <a:ext cx="4"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13" name="Line 1089"/>
              <p:cNvSpPr>
                <a:spLocks noChangeShapeType="1"/>
              </p:cNvSpPr>
              <p:nvPr/>
            </p:nvSpPr>
            <p:spPr bwMode="auto">
              <a:xfrm>
                <a:off x="1017" y="3114"/>
                <a:ext cx="2"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14" name="Line 1090"/>
              <p:cNvSpPr>
                <a:spLocks noChangeShapeType="1"/>
              </p:cNvSpPr>
              <p:nvPr/>
            </p:nvSpPr>
            <p:spPr bwMode="auto">
              <a:xfrm flipV="1">
                <a:off x="3626" y="3082"/>
                <a:ext cx="18"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15" name="Line 1091"/>
              <p:cNvSpPr>
                <a:spLocks noChangeShapeType="1"/>
              </p:cNvSpPr>
              <p:nvPr/>
            </p:nvSpPr>
            <p:spPr bwMode="auto">
              <a:xfrm>
                <a:off x="3644" y="3082"/>
                <a:ext cx="1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16" name="Line 1092"/>
              <p:cNvSpPr>
                <a:spLocks noChangeShapeType="1"/>
              </p:cNvSpPr>
              <p:nvPr/>
            </p:nvSpPr>
            <p:spPr bwMode="auto">
              <a:xfrm>
                <a:off x="3660" y="3082"/>
                <a:ext cx="17"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17" name="Line 1093"/>
              <p:cNvSpPr>
                <a:spLocks noChangeShapeType="1"/>
              </p:cNvSpPr>
              <p:nvPr/>
            </p:nvSpPr>
            <p:spPr bwMode="auto">
              <a:xfrm>
                <a:off x="3677" y="3087"/>
                <a:ext cx="17"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18" name="Line 1094"/>
              <p:cNvSpPr>
                <a:spLocks noChangeShapeType="1"/>
              </p:cNvSpPr>
              <p:nvPr/>
            </p:nvSpPr>
            <p:spPr bwMode="auto">
              <a:xfrm>
                <a:off x="3694" y="3092"/>
                <a:ext cx="18"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19" name="Line 1095"/>
              <p:cNvSpPr>
                <a:spLocks noChangeShapeType="1"/>
              </p:cNvSpPr>
              <p:nvPr/>
            </p:nvSpPr>
            <p:spPr bwMode="auto">
              <a:xfrm>
                <a:off x="3712" y="3101"/>
                <a:ext cx="19"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20" name="Line 1096"/>
              <p:cNvSpPr>
                <a:spLocks noChangeShapeType="1"/>
              </p:cNvSpPr>
              <p:nvPr/>
            </p:nvSpPr>
            <p:spPr bwMode="auto">
              <a:xfrm>
                <a:off x="3731" y="3109"/>
                <a:ext cx="21"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21" name="Line 1097"/>
              <p:cNvSpPr>
                <a:spLocks noChangeShapeType="1"/>
              </p:cNvSpPr>
              <p:nvPr/>
            </p:nvSpPr>
            <p:spPr bwMode="auto">
              <a:xfrm flipV="1">
                <a:off x="3752" y="3113"/>
                <a:ext cx="17"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22" name="Line 1098"/>
              <p:cNvSpPr>
                <a:spLocks noChangeShapeType="1"/>
              </p:cNvSpPr>
              <p:nvPr/>
            </p:nvSpPr>
            <p:spPr bwMode="auto">
              <a:xfrm flipV="1">
                <a:off x="3769" y="3110"/>
                <a:ext cx="16"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23" name="Line 1099"/>
              <p:cNvSpPr>
                <a:spLocks noChangeShapeType="1"/>
              </p:cNvSpPr>
              <p:nvPr/>
            </p:nvSpPr>
            <p:spPr bwMode="auto">
              <a:xfrm>
                <a:off x="3785" y="3110"/>
                <a:ext cx="17"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24" name="Line 1100"/>
              <p:cNvSpPr>
                <a:spLocks noChangeShapeType="1"/>
              </p:cNvSpPr>
              <p:nvPr/>
            </p:nvSpPr>
            <p:spPr bwMode="auto">
              <a:xfrm>
                <a:off x="3802" y="3110"/>
                <a:ext cx="25"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25" name="Line 1101"/>
              <p:cNvSpPr>
                <a:spLocks noChangeShapeType="1"/>
              </p:cNvSpPr>
              <p:nvPr/>
            </p:nvSpPr>
            <p:spPr bwMode="auto">
              <a:xfrm>
                <a:off x="3827" y="3116"/>
                <a:ext cx="25"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26" name="Line 1102"/>
              <p:cNvSpPr>
                <a:spLocks noChangeShapeType="1"/>
              </p:cNvSpPr>
              <p:nvPr/>
            </p:nvSpPr>
            <p:spPr bwMode="auto">
              <a:xfrm>
                <a:off x="3852" y="3123"/>
                <a:ext cx="1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27" name="Line 1103"/>
              <p:cNvSpPr>
                <a:spLocks noChangeShapeType="1"/>
              </p:cNvSpPr>
              <p:nvPr/>
            </p:nvSpPr>
            <p:spPr bwMode="auto">
              <a:xfrm flipV="1">
                <a:off x="3865" y="3123"/>
                <a:ext cx="9"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28" name="Line 1104"/>
              <p:cNvSpPr>
                <a:spLocks noChangeShapeType="1"/>
              </p:cNvSpPr>
              <p:nvPr/>
            </p:nvSpPr>
            <p:spPr bwMode="auto">
              <a:xfrm flipV="1">
                <a:off x="3874" y="3119"/>
                <a:ext cx="9"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29" name="Line 1105"/>
              <p:cNvSpPr>
                <a:spLocks noChangeShapeType="1"/>
              </p:cNvSpPr>
              <p:nvPr/>
            </p:nvSpPr>
            <p:spPr bwMode="auto">
              <a:xfrm flipV="1">
                <a:off x="3883" y="3114"/>
                <a:ext cx="8"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30" name="Line 1106"/>
              <p:cNvSpPr>
                <a:spLocks noChangeShapeType="1"/>
              </p:cNvSpPr>
              <p:nvPr/>
            </p:nvSpPr>
            <p:spPr bwMode="auto">
              <a:xfrm flipV="1">
                <a:off x="3891" y="3110"/>
                <a:ext cx="1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31" name="Line 1107"/>
              <p:cNvSpPr>
                <a:spLocks noChangeShapeType="1"/>
              </p:cNvSpPr>
              <p:nvPr/>
            </p:nvSpPr>
            <p:spPr bwMode="auto">
              <a:xfrm flipV="1">
                <a:off x="3902" y="3107"/>
                <a:ext cx="19"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32" name="Line 1108"/>
              <p:cNvSpPr>
                <a:spLocks noChangeShapeType="1"/>
              </p:cNvSpPr>
              <p:nvPr/>
            </p:nvSpPr>
            <p:spPr bwMode="auto">
              <a:xfrm>
                <a:off x="3921" y="3107"/>
                <a:ext cx="2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33" name="Line 1109"/>
              <p:cNvSpPr>
                <a:spLocks noChangeShapeType="1"/>
              </p:cNvSpPr>
              <p:nvPr/>
            </p:nvSpPr>
            <p:spPr bwMode="auto">
              <a:xfrm>
                <a:off x="3941" y="3107"/>
                <a:ext cx="19"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34" name="Line 1110"/>
              <p:cNvSpPr>
                <a:spLocks noChangeShapeType="1"/>
              </p:cNvSpPr>
              <p:nvPr/>
            </p:nvSpPr>
            <p:spPr bwMode="auto">
              <a:xfrm>
                <a:off x="3960" y="3109"/>
                <a:ext cx="14"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35" name="Line 1111"/>
              <p:cNvSpPr>
                <a:spLocks noChangeShapeType="1"/>
              </p:cNvSpPr>
              <p:nvPr/>
            </p:nvSpPr>
            <p:spPr bwMode="auto">
              <a:xfrm>
                <a:off x="3974" y="3112"/>
                <a:ext cx="1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36" name="Line 1112"/>
              <p:cNvSpPr>
                <a:spLocks noChangeShapeType="1"/>
              </p:cNvSpPr>
              <p:nvPr/>
            </p:nvSpPr>
            <p:spPr bwMode="auto">
              <a:xfrm flipV="1">
                <a:off x="3988" y="3107"/>
                <a:ext cx="14"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37" name="Line 1113"/>
              <p:cNvSpPr>
                <a:spLocks noChangeShapeType="1"/>
              </p:cNvSpPr>
              <p:nvPr/>
            </p:nvSpPr>
            <p:spPr bwMode="auto">
              <a:xfrm flipV="1">
                <a:off x="4002" y="3102"/>
                <a:ext cx="14"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38" name="Line 1114"/>
              <p:cNvSpPr>
                <a:spLocks noChangeShapeType="1"/>
              </p:cNvSpPr>
              <p:nvPr/>
            </p:nvSpPr>
            <p:spPr bwMode="auto">
              <a:xfrm flipV="1">
                <a:off x="4016" y="3099"/>
                <a:ext cx="18"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39" name="Line 1115"/>
              <p:cNvSpPr>
                <a:spLocks noChangeShapeType="1"/>
              </p:cNvSpPr>
              <p:nvPr/>
            </p:nvSpPr>
            <p:spPr bwMode="auto">
              <a:xfrm>
                <a:off x="4034" y="3099"/>
                <a:ext cx="2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40" name="Line 1116"/>
              <p:cNvSpPr>
                <a:spLocks noChangeShapeType="1"/>
              </p:cNvSpPr>
              <p:nvPr/>
            </p:nvSpPr>
            <p:spPr bwMode="auto">
              <a:xfrm>
                <a:off x="4055" y="3102"/>
                <a:ext cx="22"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41" name="Line 1117"/>
              <p:cNvSpPr>
                <a:spLocks noChangeShapeType="1"/>
              </p:cNvSpPr>
              <p:nvPr/>
            </p:nvSpPr>
            <p:spPr bwMode="auto">
              <a:xfrm>
                <a:off x="4077" y="3109"/>
                <a:ext cx="18"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42" name="Line 1118"/>
              <p:cNvSpPr>
                <a:spLocks noChangeShapeType="1"/>
              </p:cNvSpPr>
              <p:nvPr/>
            </p:nvSpPr>
            <p:spPr bwMode="auto">
              <a:xfrm>
                <a:off x="4095" y="3117"/>
                <a:ext cx="17"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43" name="Line 1119"/>
              <p:cNvSpPr>
                <a:spLocks noChangeShapeType="1"/>
              </p:cNvSpPr>
              <p:nvPr/>
            </p:nvSpPr>
            <p:spPr bwMode="auto">
              <a:xfrm flipV="1">
                <a:off x="3418" y="1937"/>
                <a:ext cx="16"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44" name="Line 1120"/>
              <p:cNvSpPr>
                <a:spLocks noChangeShapeType="1"/>
              </p:cNvSpPr>
              <p:nvPr/>
            </p:nvSpPr>
            <p:spPr bwMode="auto">
              <a:xfrm flipV="1">
                <a:off x="3434" y="1922"/>
                <a:ext cx="17"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45" name="Line 1121"/>
              <p:cNvSpPr>
                <a:spLocks noChangeShapeType="1"/>
              </p:cNvSpPr>
              <p:nvPr/>
            </p:nvSpPr>
            <p:spPr bwMode="auto">
              <a:xfrm flipV="1">
                <a:off x="3451" y="1907"/>
                <a:ext cx="16"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46" name="Line 1122"/>
              <p:cNvSpPr>
                <a:spLocks noChangeShapeType="1"/>
              </p:cNvSpPr>
              <p:nvPr/>
            </p:nvSpPr>
            <p:spPr bwMode="auto">
              <a:xfrm flipV="1">
                <a:off x="3467" y="1894"/>
                <a:ext cx="16"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47" name="Line 1123"/>
              <p:cNvSpPr>
                <a:spLocks noChangeShapeType="1"/>
              </p:cNvSpPr>
              <p:nvPr/>
            </p:nvSpPr>
            <p:spPr bwMode="auto">
              <a:xfrm flipV="1">
                <a:off x="3483" y="1882"/>
                <a:ext cx="16"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48" name="Line 1124"/>
              <p:cNvSpPr>
                <a:spLocks noChangeShapeType="1"/>
              </p:cNvSpPr>
              <p:nvPr/>
            </p:nvSpPr>
            <p:spPr bwMode="auto">
              <a:xfrm flipV="1">
                <a:off x="3499" y="1868"/>
                <a:ext cx="13"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49" name="Line 1125"/>
              <p:cNvSpPr>
                <a:spLocks noChangeShapeType="1"/>
              </p:cNvSpPr>
              <p:nvPr/>
            </p:nvSpPr>
            <p:spPr bwMode="auto">
              <a:xfrm flipV="1">
                <a:off x="3512" y="1857"/>
                <a:ext cx="4"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50" name="Line 1126"/>
              <p:cNvSpPr>
                <a:spLocks noChangeShapeType="1"/>
              </p:cNvSpPr>
              <p:nvPr/>
            </p:nvSpPr>
            <p:spPr bwMode="auto">
              <a:xfrm flipV="1">
                <a:off x="3516" y="1847"/>
                <a:ext cx="1"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51" name="Line 1127"/>
              <p:cNvSpPr>
                <a:spLocks noChangeShapeType="1"/>
              </p:cNvSpPr>
              <p:nvPr/>
            </p:nvSpPr>
            <p:spPr bwMode="auto">
              <a:xfrm flipH="1" flipV="1">
                <a:off x="3511" y="1836"/>
                <a:ext cx="5"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52" name="Line 1128"/>
              <p:cNvSpPr>
                <a:spLocks noChangeShapeType="1"/>
              </p:cNvSpPr>
              <p:nvPr/>
            </p:nvSpPr>
            <p:spPr bwMode="auto">
              <a:xfrm flipH="1" flipV="1">
                <a:off x="3504" y="1825"/>
                <a:ext cx="7"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53" name="Line 1129"/>
              <p:cNvSpPr>
                <a:spLocks noChangeShapeType="1"/>
              </p:cNvSpPr>
              <p:nvPr/>
            </p:nvSpPr>
            <p:spPr bwMode="auto">
              <a:xfrm flipH="1" flipV="1">
                <a:off x="3491" y="1808"/>
                <a:ext cx="13"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54" name="Line 1130"/>
              <p:cNvSpPr>
                <a:spLocks noChangeShapeType="1"/>
              </p:cNvSpPr>
              <p:nvPr/>
            </p:nvSpPr>
            <p:spPr bwMode="auto">
              <a:xfrm flipH="1" flipV="1">
                <a:off x="3480" y="1790"/>
                <a:ext cx="11"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55" name="Line 1131"/>
              <p:cNvSpPr>
                <a:spLocks noChangeShapeType="1"/>
              </p:cNvSpPr>
              <p:nvPr/>
            </p:nvSpPr>
            <p:spPr bwMode="auto">
              <a:xfrm flipH="1" flipV="1">
                <a:off x="3472" y="1770"/>
                <a:ext cx="8"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56" name="Line 1132"/>
              <p:cNvSpPr>
                <a:spLocks noChangeShapeType="1"/>
              </p:cNvSpPr>
              <p:nvPr/>
            </p:nvSpPr>
            <p:spPr bwMode="auto">
              <a:xfrm flipH="1" flipV="1">
                <a:off x="3466" y="1747"/>
                <a:ext cx="6" cy="2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57" name="Line 1133"/>
              <p:cNvSpPr>
                <a:spLocks noChangeShapeType="1"/>
              </p:cNvSpPr>
              <p:nvPr/>
            </p:nvSpPr>
            <p:spPr bwMode="auto">
              <a:xfrm flipV="1">
                <a:off x="3466" y="1726"/>
                <a:ext cx="1"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58" name="Line 1134"/>
              <p:cNvSpPr>
                <a:spLocks noChangeShapeType="1"/>
              </p:cNvSpPr>
              <p:nvPr/>
            </p:nvSpPr>
            <p:spPr bwMode="auto">
              <a:xfrm flipV="1">
                <a:off x="3467" y="1705"/>
                <a:ext cx="5"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59" name="Line 1135"/>
              <p:cNvSpPr>
                <a:spLocks noChangeShapeType="1"/>
              </p:cNvSpPr>
              <p:nvPr/>
            </p:nvSpPr>
            <p:spPr bwMode="auto">
              <a:xfrm flipV="1">
                <a:off x="3472" y="1684"/>
                <a:ext cx="8"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60" name="Line 1136"/>
              <p:cNvSpPr>
                <a:spLocks noChangeShapeType="1"/>
              </p:cNvSpPr>
              <p:nvPr/>
            </p:nvSpPr>
            <p:spPr bwMode="auto">
              <a:xfrm flipV="1">
                <a:off x="3480" y="1662"/>
                <a:ext cx="7" cy="2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61" name="Line 1137"/>
              <p:cNvSpPr>
                <a:spLocks noChangeShapeType="1"/>
              </p:cNvSpPr>
              <p:nvPr/>
            </p:nvSpPr>
            <p:spPr bwMode="auto">
              <a:xfrm flipV="1">
                <a:off x="3487" y="1637"/>
                <a:ext cx="7" cy="2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62" name="Line 1138"/>
              <p:cNvSpPr>
                <a:spLocks noChangeShapeType="1"/>
              </p:cNvSpPr>
              <p:nvPr/>
            </p:nvSpPr>
            <p:spPr bwMode="auto">
              <a:xfrm flipV="1">
                <a:off x="3494" y="1608"/>
                <a:ext cx="5" cy="2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63" name="Line 1139"/>
              <p:cNvSpPr>
                <a:spLocks noChangeShapeType="1"/>
              </p:cNvSpPr>
              <p:nvPr/>
            </p:nvSpPr>
            <p:spPr bwMode="auto">
              <a:xfrm flipV="1">
                <a:off x="3499" y="1579"/>
                <a:ext cx="5" cy="2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64" name="Line 1140"/>
              <p:cNvSpPr>
                <a:spLocks noChangeShapeType="1"/>
              </p:cNvSpPr>
              <p:nvPr/>
            </p:nvSpPr>
            <p:spPr bwMode="auto">
              <a:xfrm flipV="1">
                <a:off x="3504" y="1554"/>
                <a:ext cx="1" cy="2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65" name="Line 1141"/>
              <p:cNvSpPr>
                <a:spLocks noChangeShapeType="1"/>
              </p:cNvSpPr>
              <p:nvPr/>
            </p:nvSpPr>
            <p:spPr bwMode="auto">
              <a:xfrm flipV="1">
                <a:off x="3505" y="1534"/>
                <a:ext cx="1"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66" name="Line 1142"/>
              <p:cNvSpPr>
                <a:spLocks noChangeShapeType="1"/>
              </p:cNvSpPr>
              <p:nvPr/>
            </p:nvSpPr>
            <p:spPr bwMode="auto">
              <a:xfrm flipV="1">
                <a:off x="3505" y="1515"/>
                <a:ext cx="1" cy="1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67" name="Line 1143"/>
              <p:cNvSpPr>
                <a:spLocks noChangeShapeType="1"/>
              </p:cNvSpPr>
              <p:nvPr/>
            </p:nvSpPr>
            <p:spPr bwMode="auto">
              <a:xfrm flipH="1" flipV="1">
                <a:off x="3505" y="1496"/>
                <a:ext cx="1" cy="1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68" name="Line 1144"/>
              <p:cNvSpPr>
                <a:spLocks noChangeShapeType="1"/>
              </p:cNvSpPr>
              <p:nvPr/>
            </p:nvSpPr>
            <p:spPr bwMode="auto">
              <a:xfrm flipH="1" flipV="1">
                <a:off x="3501" y="1475"/>
                <a:ext cx="4"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69" name="Line 1145"/>
              <p:cNvSpPr>
                <a:spLocks noChangeShapeType="1"/>
              </p:cNvSpPr>
              <p:nvPr/>
            </p:nvSpPr>
            <p:spPr bwMode="auto">
              <a:xfrm flipH="1" flipV="1">
                <a:off x="3495" y="1455"/>
                <a:ext cx="6"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70" name="Line 1146"/>
              <p:cNvSpPr>
                <a:spLocks noChangeShapeType="1"/>
              </p:cNvSpPr>
              <p:nvPr/>
            </p:nvSpPr>
            <p:spPr bwMode="auto">
              <a:xfrm flipH="1" flipV="1">
                <a:off x="3491" y="1434"/>
                <a:ext cx="4"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71" name="Line 1147"/>
              <p:cNvSpPr>
                <a:spLocks noChangeShapeType="1"/>
              </p:cNvSpPr>
              <p:nvPr/>
            </p:nvSpPr>
            <p:spPr bwMode="auto">
              <a:xfrm flipH="1" flipV="1">
                <a:off x="3490" y="1407"/>
                <a:ext cx="1" cy="2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72" name="Line 1148"/>
              <p:cNvSpPr>
                <a:spLocks noChangeShapeType="1"/>
              </p:cNvSpPr>
              <p:nvPr/>
            </p:nvSpPr>
            <p:spPr bwMode="auto">
              <a:xfrm flipV="1">
                <a:off x="3490" y="1380"/>
                <a:ext cx="2" cy="2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73" name="Line 1149"/>
              <p:cNvSpPr>
                <a:spLocks noChangeShapeType="1"/>
              </p:cNvSpPr>
              <p:nvPr/>
            </p:nvSpPr>
            <p:spPr bwMode="auto">
              <a:xfrm flipV="1">
                <a:off x="3492" y="1368"/>
                <a:ext cx="2"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74" name="Line 1150"/>
              <p:cNvSpPr>
                <a:spLocks noChangeShapeType="1"/>
              </p:cNvSpPr>
              <p:nvPr/>
            </p:nvSpPr>
            <p:spPr bwMode="auto">
              <a:xfrm flipH="1" flipV="1">
                <a:off x="3492" y="1354"/>
                <a:ext cx="2"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75" name="Line 1151"/>
              <p:cNvSpPr>
                <a:spLocks noChangeShapeType="1"/>
              </p:cNvSpPr>
              <p:nvPr/>
            </p:nvSpPr>
            <p:spPr bwMode="auto">
              <a:xfrm flipV="1">
                <a:off x="3492" y="1341"/>
                <a:ext cx="1"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76" name="Line 1152"/>
              <p:cNvSpPr>
                <a:spLocks noChangeShapeType="1"/>
              </p:cNvSpPr>
              <p:nvPr/>
            </p:nvSpPr>
            <p:spPr bwMode="auto">
              <a:xfrm flipV="1">
                <a:off x="3268" y="3123"/>
                <a:ext cx="5"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77" name="Line 1153"/>
              <p:cNvSpPr>
                <a:spLocks noChangeShapeType="1"/>
              </p:cNvSpPr>
              <p:nvPr/>
            </p:nvSpPr>
            <p:spPr bwMode="auto">
              <a:xfrm flipV="1">
                <a:off x="3273" y="3114"/>
                <a:ext cx="6"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78" name="Line 1154"/>
              <p:cNvSpPr>
                <a:spLocks noChangeShapeType="1"/>
              </p:cNvSpPr>
              <p:nvPr/>
            </p:nvSpPr>
            <p:spPr bwMode="auto">
              <a:xfrm flipV="1">
                <a:off x="3279" y="3107"/>
                <a:ext cx="7"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79" name="Line 1155"/>
              <p:cNvSpPr>
                <a:spLocks noChangeShapeType="1"/>
              </p:cNvSpPr>
              <p:nvPr/>
            </p:nvSpPr>
            <p:spPr bwMode="auto">
              <a:xfrm flipV="1">
                <a:off x="3286" y="3103"/>
                <a:ext cx="1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80" name="Line 1156"/>
              <p:cNvSpPr>
                <a:spLocks noChangeShapeType="1"/>
              </p:cNvSpPr>
              <p:nvPr/>
            </p:nvSpPr>
            <p:spPr bwMode="auto">
              <a:xfrm flipH="1" flipV="1">
                <a:off x="3295" y="3096"/>
                <a:ext cx="2"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81" name="Line 1157"/>
              <p:cNvSpPr>
                <a:spLocks noChangeShapeType="1"/>
              </p:cNvSpPr>
              <p:nvPr/>
            </p:nvSpPr>
            <p:spPr bwMode="auto">
              <a:xfrm flipH="1" flipV="1">
                <a:off x="3293" y="3091"/>
                <a:ext cx="2"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82" name="Line 1158"/>
              <p:cNvSpPr>
                <a:spLocks noChangeShapeType="1"/>
              </p:cNvSpPr>
              <p:nvPr/>
            </p:nvSpPr>
            <p:spPr bwMode="auto">
              <a:xfrm flipH="1" flipV="1">
                <a:off x="3287" y="3087"/>
                <a:ext cx="6"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83" name="Line 1159"/>
              <p:cNvSpPr>
                <a:spLocks noChangeShapeType="1"/>
              </p:cNvSpPr>
              <p:nvPr/>
            </p:nvSpPr>
            <p:spPr bwMode="auto">
              <a:xfrm flipH="1" flipV="1">
                <a:off x="3281" y="3082"/>
                <a:ext cx="6"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84" name="Line 1160"/>
              <p:cNvSpPr>
                <a:spLocks noChangeShapeType="1"/>
              </p:cNvSpPr>
              <p:nvPr/>
            </p:nvSpPr>
            <p:spPr bwMode="auto">
              <a:xfrm flipH="1" flipV="1">
                <a:off x="3277" y="3078"/>
                <a:ext cx="4"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85" name="Line 1161"/>
              <p:cNvSpPr>
                <a:spLocks noChangeShapeType="1"/>
              </p:cNvSpPr>
              <p:nvPr/>
            </p:nvSpPr>
            <p:spPr bwMode="auto">
              <a:xfrm flipH="1" flipV="1">
                <a:off x="3276" y="3073"/>
                <a:ext cx="1"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86" name="Line 1162"/>
              <p:cNvSpPr>
                <a:spLocks noChangeShapeType="1"/>
              </p:cNvSpPr>
              <p:nvPr/>
            </p:nvSpPr>
            <p:spPr bwMode="auto">
              <a:xfrm flipV="1">
                <a:off x="3276" y="3064"/>
                <a:ext cx="4"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87" name="Line 1163"/>
              <p:cNvSpPr>
                <a:spLocks noChangeShapeType="1"/>
              </p:cNvSpPr>
              <p:nvPr/>
            </p:nvSpPr>
            <p:spPr bwMode="auto">
              <a:xfrm flipV="1">
                <a:off x="3280" y="3059"/>
                <a:ext cx="17"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88" name="Line 1164"/>
              <p:cNvSpPr>
                <a:spLocks noChangeShapeType="1"/>
              </p:cNvSpPr>
              <p:nvPr/>
            </p:nvSpPr>
            <p:spPr bwMode="auto">
              <a:xfrm flipV="1">
                <a:off x="3297" y="3052"/>
                <a:ext cx="15"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89" name="Line 1165"/>
              <p:cNvSpPr>
                <a:spLocks noChangeShapeType="1"/>
              </p:cNvSpPr>
              <p:nvPr/>
            </p:nvSpPr>
            <p:spPr bwMode="auto">
              <a:xfrm flipV="1">
                <a:off x="3312" y="3048"/>
                <a:ext cx="15"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90" name="Line 1166"/>
              <p:cNvSpPr>
                <a:spLocks noChangeShapeType="1"/>
              </p:cNvSpPr>
              <p:nvPr/>
            </p:nvSpPr>
            <p:spPr bwMode="auto">
              <a:xfrm>
                <a:off x="3327" y="3048"/>
                <a:ext cx="1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91" name="Line 1167"/>
              <p:cNvSpPr>
                <a:spLocks noChangeShapeType="1"/>
              </p:cNvSpPr>
              <p:nvPr/>
            </p:nvSpPr>
            <p:spPr bwMode="auto">
              <a:xfrm>
                <a:off x="3337" y="3048"/>
                <a:ext cx="1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92" name="Line 1168"/>
              <p:cNvSpPr>
                <a:spLocks noChangeShapeType="1"/>
              </p:cNvSpPr>
              <p:nvPr/>
            </p:nvSpPr>
            <p:spPr bwMode="auto">
              <a:xfrm>
                <a:off x="3348" y="3049"/>
                <a:ext cx="10"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93" name="Line 1169"/>
              <p:cNvSpPr>
                <a:spLocks noChangeShapeType="1"/>
              </p:cNvSpPr>
              <p:nvPr/>
            </p:nvSpPr>
            <p:spPr bwMode="auto">
              <a:xfrm>
                <a:off x="3358" y="3052"/>
                <a:ext cx="8"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94" name="Line 1170"/>
              <p:cNvSpPr>
                <a:spLocks noChangeShapeType="1"/>
              </p:cNvSpPr>
              <p:nvPr/>
            </p:nvSpPr>
            <p:spPr bwMode="auto">
              <a:xfrm>
                <a:off x="3366" y="3053"/>
                <a:ext cx="38"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95" name="Line 1171"/>
              <p:cNvSpPr>
                <a:spLocks noChangeShapeType="1"/>
              </p:cNvSpPr>
              <p:nvPr/>
            </p:nvSpPr>
            <p:spPr bwMode="auto">
              <a:xfrm>
                <a:off x="3404" y="3055"/>
                <a:ext cx="1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96" name="Line 1172"/>
              <p:cNvSpPr>
                <a:spLocks noChangeShapeType="1"/>
              </p:cNvSpPr>
              <p:nvPr/>
            </p:nvSpPr>
            <p:spPr bwMode="auto">
              <a:xfrm>
                <a:off x="3419" y="3056"/>
                <a:ext cx="14"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97" name="Line 1173"/>
              <p:cNvSpPr>
                <a:spLocks noChangeShapeType="1"/>
              </p:cNvSpPr>
              <p:nvPr/>
            </p:nvSpPr>
            <p:spPr bwMode="auto">
              <a:xfrm>
                <a:off x="3433" y="3062"/>
                <a:ext cx="15"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98" name="Line 1174"/>
              <p:cNvSpPr>
                <a:spLocks noChangeShapeType="1"/>
              </p:cNvSpPr>
              <p:nvPr/>
            </p:nvSpPr>
            <p:spPr bwMode="auto">
              <a:xfrm>
                <a:off x="3448" y="3067"/>
                <a:ext cx="17"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99" name="Line 1175"/>
              <p:cNvSpPr>
                <a:spLocks noChangeShapeType="1"/>
              </p:cNvSpPr>
              <p:nvPr/>
            </p:nvSpPr>
            <p:spPr bwMode="auto">
              <a:xfrm flipV="1">
                <a:off x="3465" y="3070"/>
                <a:ext cx="1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00" name="Line 1176"/>
              <p:cNvSpPr>
                <a:spLocks noChangeShapeType="1"/>
              </p:cNvSpPr>
              <p:nvPr/>
            </p:nvSpPr>
            <p:spPr bwMode="auto">
              <a:xfrm>
                <a:off x="3481" y="3070"/>
                <a:ext cx="20"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01" name="Line 1177"/>
              <p:cNvSpPr>
                <a:spLocks noChangeShapeType="1"/>
              </p:cNvSpPr>
              <p:nvPr/>
            </p:nvSpPr>
            <p:spPr bwMode="auto">
              <a:xfrm>
                <a:off x="3501" y="3070"/>
                <a:ext cx="1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02" name="Line 1178"/>
              <p:cNvSpPr>
                <a:spLocks noChangeShapeType="1"/>
              </p:cNvSpPr>
              <p:nvPr/>
            </p:nvSpPr>
            <p:spPr bwMode="auto">
              <a:xfrm>
                <a:off x="3515" y="3071"/>
                <a:ext cx="12"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03" name="Line 1179"/>
              <p:cNvSpPr>
                <a:spLocks noChangeShapeType="1"/>
              </p:cNvSpPr>
              <p:nvPr/>
            </p:nvSpPr>
            <p:spPr bwMode="auto">
              <a:xfrm>
                <a:off x="3527" y="3074"/>
                <a:ext cx="11"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04" name="Line 1180"/>
              <p:cNvSpPr>
                <a:spLocks noChangeShapeType="1"/>
              </p:cNvSpPr>
              <p:nvPr/>
            </p:nvSpPr>
            <p:spPr bwMode="auto">
              <a:xfrm>
                <a:off x="3538" y="3080"/>
                <a:ext cx="14"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05" name="Line 1181"/>
              <p:cNvSpPr>
                <a:spLocks noChangeShapeType="1"/>
              </p:cNvSpPr>
              <p:nvPr/>
            </p:nvSpPr>
            <p:spPr bwMode="auto">
              <a:xfrm>
                <a:off x="3552" y="3084"/>
                <a:ext cx="15"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06" name="Line 1182"/>
              <p:cNvSpPr>
                <a:spLocks noChangeShapeType="1"/>
              </p:cNvSpPr>
              <p:nvPr/>
            </p:nvSpPr>
            <p:spPr bwMode="auto">
              <a:xfrm>
                <a:off x="3567" y="3087"/>
                <a:ext cx="1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07" name="Line 1183"/>
              <p:cNvSpPr>
                <a:spLocks noChangeShapeType="1"/>
              </p:cNvSpPr>
              <p:nvPr/>
            </p:nvSpPr>
            <p:spPr bwMode="auto">
              <a:xfrm flipV="1">
                <a:off x="3583" y="3084"/>
                <a:ext cx="15"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08" name="Line 1184"/>
              <p:cNvSpPr>
                <a:spLocks noChangeShapeType="1"/>
              </p:cNvSpPr>
              <p:nvPr/>
            </p:nvSpPr>
            <p:spPr bwMode="auto">
              <a:xfrm>
                <a:off x="3598" y="3084"/>
                <a:ext cx="1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09" name="Line 1185"/>
              <p:cNvSpPr>
                <a:spLocks noChangeShapeType="1"/>
              </p:cNvSpPr>
              <p:nvPr/>
            </p:nvSpPr>
            <p:spPr bwMode="auto">
              <a:xfrm>
                <a:off x="3613" y="3084"/>
                <a:ext cx="17"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10" name="Line 1186"/>
              <p:cNvSpPr>
                <a:spLocks noChangeShapeType="1"/>
              </p:cNvSpPr>
              <p:nvPr/>
            </p:nvSpPr>
            <p:spPr bwMode="auto">
              <a:xfrm flipV="1">
                <a:off x="4238" y="3699"/>
                <a:ext cx="5"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11" name="Line 1187"/>
              <p:cNvSpPr>
                <a:spLocks noChangeShapeType="1"/>
              </p:cNvSpPr>
              <p:nvPr/>
            </p:nvSpPr>
            <p:spPr bwMode="auto">
              <a:xfrm flipV="1">
                <a:off x="4243" y="3689"/>
                <a:ext cx="7"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12" name="Line 1188"/>
              <p:cNvSpPr>
                <a:spLocks noChangeShapeType="1"/>
              </p:cNvSpPr>
              <p:nvPr/>
            </p:nvSpPr>
            <p:spPr bwMode="auto">
              <a:xfrm flipV="1">
                <a:off x="4250" y="3678"/>
                <a:ext cx="7"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13" name="Line 1189"/>
              <p:cNvSpPr>
                <a:spLocks noChangeShapeType="1"/>
              </p:cNvSpPr>
              <p:nvPr/>
            </p:nvSpPr>
            <p:spPr bwMode="auto">
              <a:xfrm flipV="1">
                <a:off x="4257" y="3670"/>
                <a:ext cx="5"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14" name="Line 1190"/>
              <p:cNvSpPr>
                <a:spLocks noChangeShapeType="1"/>
              </p:cNvSpPr>
              <p:nvPr/>
            </p:nvSpPr>
            <p:spPr bwMode="auto">
              <a:xfrm flipV="1">
                <a:off x="4262" y="3656"/>
                <a:ext cx="6"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15" name="Line 1191"/>
              <p:cNvSpPr>
                <a:spLocks noChangeShapeType="1"/>
              </p:cNvSpPr>
              <p:nvPr/>
            </p:nvSpPr>
            <p:spPr bwMode="auto">
              <a:xfrm flipV="1">
                <a:off x="4268" y="3643"/>
                <a:ext cx="10"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16" name="Line 1192"/>
              <p:cNvSpPr>
                <a:spLocks noChangeShapeType="1"/>
              </p:cNvSpPr>
              <p:nvPr/>
            </p:nvSpPr>
            <p:spPr bwMode="auto">
              <a:xfrm flipV="1">
                <a:off x="4278" y="3630"/>
                <a:ext cx="6"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17" name="Line 1193"/>
              <p:cNvSpPr>
                <a:spLocks noChangeShapeType="1"/>
              </p:cNvSpPr>
              <p:nvPr/>
            </p:nvSpPr>
            <p:spPr bwMode="auto">
              <a:xfrm flipV="1">
                <a:off x="4284" y="3616"/>
                <a:ext cx="4"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18" name="Line 1194"/>
              <p:cNvSpPr>
                <a:spLocks noChangeShapeType="1"/>
              </p:cNvSpPr>
              <p:nvPr/>
            </p:nvSpPr>
            <p:spPr bwMode="auto">
              <a:xfrm flipV="1">
                <a:off x="4288" y="3605"/>
                <a:ext cx="5"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19" name="Line 1195"/>
              <p:cNvSpPr>
                <a:spLocks noChangeShapeType="1"/>
              </p:cNvSpPr>
              <p:nvPr/>
            </p:nvSpPr>
            <p:spPr bwMode="auto">
              <a:xfrm flipV="1">
                <a:off x="4293" y="3595"/>
                <a:ext cx="7"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20" name="Line 1196"/>
              <p:cNvSpPr>
                <a:spLocks noChangeShapeType="1"/>
              </p:cNvSpPr>
              <p:nvPr/>
            </p:nvSpPr>
            <p:spPr bwMode="auto">
              <a:xfrm flipV="1">
                <a:off x="4300" y="3584"/>
                <a:ext cx="7"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21" name="Line 1197"/>
              <p:cNvSpPr>
                <a:spLocks noChangeShapeType="1"/>
              </p:cNvSpPr>
              <p:nvPr/>
            </p:nvSpPr>
            <p:spPr bwMode="auto">
              <a:xfrm flipV="1">
                <a:off x="4307" y="3563"/>
                <a:ext cx="10" cy="2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22" name="Line 1198"/>
              <p:cNvSpPr>
                <a:spLocks noChangeShapeType="1"/>
              </p:cNvSpPr>
              <p:nvPr/>
            </p:nvSpPr>
            <p:spPr bwMode="auto">
              <a:xfrm flipV="1">
                <a:off x="4317" y="3545"/>
                <a:ext cx="11"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23" name="Line 1199"/>
              <p:cNvSpPr>
                <a:spLocks noChangeShapeType="1"/>
              </p:cNvSpPr>
              <p:nvPr/>
            </p:nvSpPr>
            <p:spPr bwMode="auto">
              <a:xfrm flipV="1">
                <a:off x="4328" y="3528"/>
                <a:ext cx="15"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24" name="Line 1200"/>
              <p:cNvSpPr>
                <a:spLocks noChangeShapeType="1"/>
              </p:cNvSpPr>
              <p:nvPr/>
            </p:nvSpPr>
            <p:spPr bwMode="auto">
              <a:xfrm flipV="1">
                <a:off x="4343" y="3525"/>
                <a:ext cx="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25" name="Line 1201"/>
              <p:cNvSpPr>
                <a:spLocks noChangeShapeType="1"/>
              </p:cNvSpPr>
              <p:nvPr/>
            </p:nvSpPr>
            <p:spPr bwMode="auto">
              <a:xfrm flipV="1">
                <a:off x="4346" y="3523"/>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26" name="Line 1202"/>
              <p:cNvSpPr>
                <a:spLocks noChangeShapeType="1"/>
              </p:cNvSpPr>
              <p:nvPr/>
            </p:nvSpPr>
            <p:spPr bwMode="auto">
              <a:xfrm flipV="1">
                <a:off x="4349" y="3521"/>
                <a:ext cx="1"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27" name="Line 1203"/>
              <p:cNvSpPr>
                <a:spLocks noChangeShapeType="1"/>
              </p:cNvSpPr>
              <p:nvPr/>
            </p:nvSpPr>
            <p:spPr bwMode="auto">
              <a:xfrm flipV="1">
                <a:off x="4349" y="3518"/>
                <a:ext cx="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28" name="Line 1204"/>
              <p:cNvSpPr>
                <a:spLocks noChangeShapeType="1"/>
              </p:cNvSpPr>
              <p:nvPr/>
            </p:nvSpPr>
            <p:spPr bwMode="auto">
              <a:xfrm flipV="1">
                <a:off x="4350" y="3516"/>
                <a:ext cx="1"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29" name="Line 1205"/>
              <p:cNvSpPr>
                <a:spLocks noChangeShapeType="1"/>
              </p:cNvSpPr>
              <p:nvPr/>
            </p:nvSpPr>
            <p:spPr bwMode="auto">
              <a:xfrm flipH="1" flipV="1">
                <a:off x="4349" y="3512"/>
                <a:ext cx="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30" name="Line 1206"/>
              <p:cNvSpPr>
                <a:spLocks noChangeShapeType="1"/>
              </p:cNvSpPr>
              <p:nvPr/>
            </p:nvSpPr>
            <p:spPr bwMode="auto">
              <a:xfrm flipV="1">
                <a:off x="4349" y="3499"/>
                <a:ext cx="1"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31" name="Line 1207"/>
              <p:cNvSpPr>
                <a:spLocks noChangeShapeType="1"/>
              </p:cNvSpPr>
              <p:nvPr/>
            </p:nvSpPr>
            <p:spPr bwMode="auto">
              <a:xfrm flipV="1">
                <a:off x="4349" y="3485"/>
                <a:ext cx="1"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32" name="Line 1208"/>
              <p:cNvSpPr>
                <a:spLocks noChangeShapeType="1"/>
              </p:cNvSpPr>
              <p:nvPr/>
            </p:nvSpPr>
            <p:spPr bwMode="auto">
              <a:xfrm flipH="1" flipV="1">
                <a:off x="4349" y="3468"/>
                <a:ext cx="1"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33" name="Line 1209"/>
              <p:cNvSpPr>
                <a:spLocks noChangeShapeType="1"/>
              </p:cNvSpPr>
              <p:nvPr/>
            </p:nvSpPr>
            <p:spPr bwMode="auto">
              <a:xfrm flipH="1" flipV="1">
                <a:off x="4343" y="3452"/>
                <a:ext cx="6"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0" name="Group 1411"/>
            <p:cNvGrpSpPr>
              <a:grpSpLocks/>
            </p:cNvGrpSpPr>
            <p:nvPr/>
          </p:nvGrpSpPr>
          <p:grpSpPr bwMode="auto">
            <a:xfrm>
              <a:off x="616" y="803"/>
              <a:ext cx="4570" cy="3026"/>
              <a:chOff x="616" y="803"/>
              <a:chExt cx="4570" cy="3026"/>
            </a:xfrm>
          </p:grpSpPr>
          <p:sp>
            <p:nvSpPr>
              <p:cNvPr id="2235" name="Line 1211"/>
              <p:cNvSpPr>
                <a:spLocks noChangeShapeType="1"/>
              </p:cNvSpPr>
              <p:nvPr/>
            </p:nvSpPr>
            <p:spPr bwMode="auto">
              <a:xfrm flipH="1" flipV="1">
                <a:off x="4339" y="3434"/>
                <a:ext cx="4"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36" name="Line 1212"/>
              <p:cNvSpPr>
                <a:spLocks noChangeShapeType="1"/>
              </p:cNvSpPr>
              <p:nvPr/>
            </p:nvSpPr>
            <p:spPr bwMode="auto">
              <a:xfrm flipH="1" flipV="1">
                <a:off x="4335" y="3417"/>
                <a:ext cx="4" cy="1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37" name="Line 1213"/>
              <p:cNvSpPr>
                <a:spLocks noChangeShapeType="1"/>
              </p:cNvSpPr>
              <p:nvPr/>
            </p:nvSpPr>
            <p:spPr bwMode="auto">
              <a:xfrm flipV="1">
                <a:off x="4335" y="3402"/>
                <a:ext cx="1"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38" name="Line 1214"/>
              <p:cNvSpPr>
                <a:spLocks noChangeShapeType="1"/>
              </p:cNvSpPr>
              <p:nvPr/>
            </p:nvSpPr>
            <p:spPr bwMode="auto">
              <a:xfrm flipV="1">
                <a:off x="4336" y="3382"/>
                <a:ext cx="5" cy="2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39" name="Line 1215"/>
              <p:cNvSpPr>
                <a:spLocks noChangeShapeType="1"/>
              </p:cNvSpPr>
              <p:nvPr/>
            </p:nvSpPr>
            <p:spPr bwMode="auto">
              <a:xfrm flipV="1">
                <a:off x="4341" y="3366"/>
                <a:ext cx="1"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40" name="Line 1216"/>
              <p:cNvSpPr>
                <a:spLocks noChangeShapeType="1"/>
              </p:cNvSpPr>
              <p:nvPr/>
            </p:nvSpPr>
            <p:spPr bwMode="auto">
              <a:xfrm flipV="1">
                <a:off x="4342" y="3360"/>
                <a:ext cx="1"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41" name="Line 1217"/>
              <p:cNvSpPr>
                <a:spLocks noChangeShapeType="1"/>
              </p:cNvSpPr>
              <p:nvPr/>
            </p:nvSpPr>
            <p:spPr bwMode="auto">
              <a:xfrm flipV="1">
                <a:off x="4343" y="3356"/>
                <a:ext cx="3"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42" name="Line 1218"/>
              <p:cNvSpPr>
                <a:spLocks noChangeShapeType="1"/>
              </p:cNvSpPr>
              <p:nvPr/>
            </p:nvSpPr>
            <p:spPr bwMode="auto">
              <a:xfrm flipV="1">
                <a:off x="4346" y="3352"/>
                <a:ext cx="2"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43" name="Line 1219"/>
              <p:cNvSpPr>
                <a:spLocks noChangeShapeType="1"/>
              </p:cNvSpPr>
              <p:nvPr/>
            </p:nvSpPr>
            <p:spPr bwMode="auto">
              <a:xfrm flipV="1">
                <a:off x="4348" y="3348"/>
                <a:ext cx="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44" name="Line 1220"/>
              <p:cNvSpPr>
                <a:spLocks noChangeShapeType="1"/>
              </p:cNvSpPr>
              <p:nvPr/>
            </p:nvSpPr>
            <p:spPr bwMode="auto">
              <a:xfrm flipH="1" flipV="1">
                <a:off x="4346" y="3330"/>
                <a:ext cx="2" cy="1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45" name="Line 1221"/>
              <p:cNvSpPr>
                <a:spLocks noChangeShapeType="1"/>
              </p:cNvSpPr>
              <p:nvPr/>
            </p:nvSpPr>
            <p:spPr bwMode="auto">
              <a:xfrm flipH="1" flipV="1">
                <a:off x="4342" y="3314"/>
                <a:ext cx="4" cy="1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46" name="Line 1222"/>
              <p:cNvSpPr>
                <a:spLocks noChangeShapeType="1"/>
              </p:cNvSpPr>
              <p:nvPr/>
            </p:nvSpPr>
            <p:spPr bwMode="auto">
              <a:xfrm flipV="1">
                <a:off x="4342" y="3306"/>
                <a:ext cx="1"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47" name="Line 1223"/>
              <p:cNvSpPr>
                <a:spLocks noChangeShapeType="1"/>
              </p:cNvSpPr>
              <p:nvPr/>
            </p:nvSpPr>
            <p:spPr bwMode="auto">
              <a:xfrm flipV="1">
                <a:off x="4342" y="3300"/>
                <a:ext cx="4"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48" name="Line 1224"/>
              <p:cNvSpPr>
                <a:spLocks noChangeShapeType="1"/>
              </p:cNvSpPr>
              <p:nvPr/>
            </p:nvSpPr>
            <p:spPr bwMode="auto">
              <a:xfrm flipV="1">
                <a:off x="4346" y="3296"/>
                <a:ext cx="4"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49" name="Line 1225"/>
              <p:cNvSpPr>
                <a:spLocks noChangeShapeType="1"/>
              </p:cNvSpPr>
              <p:nvPr/>
            </p:nvSpPr>
            <p:spPr bwMode="auto">
              <a:xfrm flipV="1">
                <a:off x="4350" y="3289"/>
                <a:ext cx="5" cy="7"/>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50" name="Line 1226"/>
              <p:cNvSpPr>
                <a:spLocks noChangeShapeType="1"/>
              </p:cNvSpPr>
              <p:nvPr/>
            </p:nvSpPr>
            <p:spPr bwMode="auto">
              <a:xfrm flipV="1">
                <a:off x="4355" y="3278"/>
                <a:ext cx="1"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51" name="Line 1227"/>
              <p:cNvSpPr>
                <a:spLocks noChangeShapeType="1"/>
              </p:cNvSpPr>
              <p:nvPr/>
            </p:nvSpPr>
            <p:spPr bwMode="auto">
              <a:xfrm flipV="1">
                <a:off x="4356" y="3267"/>
                <a:ext cx="1"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52" name="Line 1228"/>
              <p:cNvSpPr>
                <a:spLocks noChangeShapeType="1"/>
              </p:cNvSpPr>
              <p:nvPr/>
            </p:nvSpPr>
            <p:spPr bwMode="auto">
              <a:xfrm flipV="1">
                <a:off x="4356" y="3255"/>
                <a:ext cx="1"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53" name="Line 1229"/>
              <p:cNvSpPr>
                <a:spLocks noChangeShapeType="1"/>
              </p:cNvSpPr>
              <p:nvPr/>
            </p:nvSpPr>
            <p:spPr bwMode="auto">
              <a:xfrm flipV="1">
                <a:off x="4357" y="3244"/>
                <a:ext cx="4"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54" name="Line 1230"/>
              <p:cNvSpPr>
                <a:spLocks noChangeShapeType="1"/>
              </p:cNvSpPr>
              <p:nvPr/>
            </p:nvSpPr>
            <p:spPr bwMode="auto">
              <a:xfrm flipV="1">
                <a:off x="4361" y="3231"/>
                <a:ext cx="9"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55" name="Line 1231"/>
              <p:cNvSpPr>
                <a:spLocks noChangeShapeType="1"/>
              </p:cNvSpPr>
              <p:nvPr/>
            </p:nvSpPr>
            <p:spPr bwMode="auto">
              <a:xfrm flipV="1">
                <a:off x="4370" y="3221"/>
                <a:ext cx="10"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56" name="Line 1232"/>
              <p:cNvSpPr>
                <a:spLocks noChangeShapeType="1"/>
              </p:cNvSpPr>
              <p:nvPr/>
            </p:nvSpPr>
            <p:spPr bwMode="auto">
              <a:xfrm flipV="1">
                <a:off x="4380" y="3212"/>
                <a:ext cx="11" cy="9"/>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57" name="Line 1233"/>
              <p:cNvSpPr>
                <a:spLocks noChangeShapeType="1"/>
              </p:cNvSpPr>
              <p:nvPr/>
            </p:nvSpPr>
            <p:spPr bwMode="auto">
              <a:xfrm flipV="1">
                <a:off x="4391" y="3207"/>
                <a:ext cx="2"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58" name="Line 1234"/>
              <p:cNvSpPr>
                <a:spLocks noChangeShapeType="1"/>
              </p:cNvSpPr>
              <p:nvPr/>
            </p:nvSpPr>
            <p:spPr bwMode="auto">
              <a:xfrm flipV="1">
                <a:off x="4393" y="3205"/>
                <a:ext cx="2"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59" name="Line 1235"/>
              <p:cNvSpPr>
                <a:spLocks noChangeShapeType="1"/>
              </p:cNvSpPr>
              <p:nvPr/>
            </p:nvSpPr>
            <p:spPr bwMode="auto">
              <a:xfrm flipV="1">
                <a:off x="4395" y="3201"/>
                <a:ext cx="3"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60" name="Line 1236"/>
              <p:cNvSpPr>
                <a:spLocks noChangeShapeType="1"/>
              </p:cNvSpPr>
              <p:nvPr/>
            </p:nvSpPr>
            <p:spPr bwMode="auto">
              <a:xfrm flipV="1">
                <a:off x="4398" y="3198"/>
                <a:ext cx="2"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61" name="Line 1237"/>
              <p:cNvSpPr>
                <a:spLocks noChangeShapeType="1"/>
              </p:cNvSpPr>
              <p:nvPr/>
            </p:nvSpPr>
            <p:spPr bwMode="auto">
              <a:xfrm flipV="1">
                <a:off x="4400" y="3196"/>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62" name="Line 1238"/>
              <p:cNvSpPr>
                <a:spLocks noChangeShapeType="1"/>
              </p:cNvSpPr>
              <p:nvPr/>
            </p:nvSpPr>
            <p:spPr bwMode="auto">
              <a:xfrm flipV="1">
                <a:off x="4403" y="3194"/>
                <a:ext cx="4"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63" name="Line 1239"/>
              <p:cNvSpPr>
                <a:spLocks noChangeShapeType="1"/>
              </p:cNvSpPr>
              <p:nvPr/>
            </p:nvSpPr>
            <p:spPr bwMode="auto">
              <a:xfrm>
                <a:off x="4407" y="3194"/>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64" name="Line 1240"/>
              <p:cNvSpPr>
                <a:spLocks noChangeShapeType="1"/>
              </p:cNvSpPr>
              <p:nvPr/>
            </p:nvSpPr>
            <p:spPr bwMode="auto">
              <a:xfrm flipV="1">
                <a:off x="4411" y="3192"/>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65" name="Line 1241"/>
              <p:cNvSpPr>
                <a:spLocks noChangeShapeType="1"/>
              </p:cNvSpPr>
              <p:nvPr/>
            </p:nvSpPr>
            <p:spPr bwMode="auto">
              <a:xfrm>
                <a:off x="4414" y="3192"/>
                <a:ext cx="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66" name="Line 1242"/>
              <p:cNvSpPr>
                <a:spLocks noChangeShapeType="1"/>
              </p:cNvSpPr>
              <p:nvPr/>
            </p:nvSpPr>
            <p:spPr bwMode="auto">
              <a:xfrm flipV="1">
                <a:off x="4417" y="3191"/>
                <a:ext cx="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67" name="Line 1243"/>
              <p:cNvSpPr>
                <a:spLocks noChangeShapeType="1"/>
              </p:cNvSpPr>
              <p:nvPr/>
            </p:nvSpPr>
            <p:spPr bwMode="auto">
              <a:xfrm flipV="1">
                <a:off x="4420" y="3188"/>
                <a:ext cx="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68" name="Line 1244"/>
              <p:cNvSpPr>
                <a:spLocks noChangeShapeType="1"/>
              </p:cNvSpPr>
              <p:nvPr/>
            </p:nvSpPr>
            <p:spPr bwMode="auto">
              <a:xfrm flipV="1">
                <a:off x="4423" y="3185"/>
                <a:ext cx="2"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69" name="Line 1245"/>
              <p:cNvSpPr>
                <a:spLocks noChangeShapeType="1"/>
              </p:cNvSpPr>
              <p:nvPr/>
            </p:nvSpPr>
            <p:spPr bwMode="auto">
              <a:xfrm flipV="1">
                <a:off x="4425" y="3180"/>
                <a:ext cx="2"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70" name="Line 1246"/>
              <p:cNvSpPr>
                <a:spLocks noChangeShapeType="1"/>
              </p:cNvSpPr>
              <p:nvPr/>
            </p:nvSpPr>
            <p:spPr bwMode="auto">
              <a:xfrm flipV="1">
                <a:off x="4427" y="3174"/>
                <a:ext cx="1"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71" name="Line 1247"/>
              <p:cNvSpPr>
                <a:spLocks noChangeShapeType="1"/>
              </p:cNvSpPr>
              <p:nvPr/>
            </p:nvSpPr>
            <p:spPr bwMode="auto">
              <a:xfrm flipV="1">
                <a:off x="4427" y="3169"/>
                <a:ext cx="1"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72" name="Line 1248"/>
              <p:cNvSpPr>
                <a:spLocks noChangeShapeType="1"/>
              </p:cNvSpPr>
              <p:nvPr/>
            </p:nvSpPr>
            <p:spPr bwMode="auto">
              <a:xfrm flipV="1">
                <a:off x="4427" y="3163"/>
                <a:ext cx="1"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73" name="Line 1249"/>
              <p:cNvSpPr>
                <a:spLocks noChangeShapeType="1"/>
              </p:cNvSpPr>
              <p:nvPr/>
            </p:nvSpPr>
            <p:spPr bwMode="auto">
              <a:xfrm flipV="1">
                <a:off x="4427" y="3152"/>
                <a:ext cx="1" cy="1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74" name="Line 1250"/>
              <p:cNvSpPr>
                <a:spLocks noChangeShapeType="1"/>
              </p:cNvSpPr>
              <p:nvPr/>
            </p:nvSpPr>
            <p:spPr bwMode="auto">
              <a:xfrm flipV="1">
                <a:off x="4427" y="3138"/>
                <a:ext cx="1"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75" name="Line 1251"/>
              <p:cNvSpPr>
                <a:spLocks noChangeShapeType="1"/>
              </p:cNvSpPr>
              <p:nvPr/>
            </p:nvSpPr>
            <p:spPr bwMode="auto">
              <a:xfrm flipV="1">
                <a:off x="4427" y="3126"/>
                <a:ext cx="1"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76" name="Line 1252"/>
              <p:cNvSpPr>
                <a:spLocks noChangeShapeType="1"/>
              </p:cNvSpPr>
              <p:nvPr/>
            </p:nvSpPr>
            <p:spPr bwMode="auto">
              <a:xfrm flipV="1">
                <a:off x="4428" y="3113"/>
                <a:ext cx="4"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77" name="Line 1253"/>
              <p:cNvSpPr>
                <a:spLocks noChangeShapeType="1"/>
              </p:cNvSpPr>
              <p:nvPr/>
            </p:nvSpPr>
            <p:spPr bwMode="auto">
              <a:xfrm flipV="1">
                <a:off x="4432" y="3103"/>
                <a:ext cx="7" cy="10"/>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78" name="Line 1254"/>
              <p:cNvSpPr>
                <a:spLocks noChangeShapeType="1"/>
              </p:cNvSpPr>
              <p:nvPr/>
            </p:nvSpPr>
            <p:spPr bwMode="auto">
              <a:xfrm>
                <a:off x="4112" y="3128"/>
                <a:ext cx="1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79" name="Line 1255"/>
              <p:cNvSpPr>
                <a:spLocks noChangeShapeType="1"/>
              </p:cNvSpPr>
              <p:nvPr/>
            </p:nvSpPr>
            <p:spPr bwMode="auto">
              <a:xfrm>
                <a:off x="4123" y="3132"/>
                <a:ext cx="1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80" name="Line 1256"/>
              <p:cNvSpPr>
                <a:spLocks noChangeShapeType="1"/>
              </p:cNvSpPr>
              <p:nvPr/>
            </p:nvSpPr>
            <p:spPr bwMode="auto">
              <a:xfrm flipV="1">
                <a:off x="4134" y="3130"/>
                <a:ext cx="11"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81" name="Line 1257"/>
              <p:cNvSpPr>
                <a:spLocks noChangeShapeType="1"/>
              </p:cNvSpPr>
              <p:nvPr/>
            </p:nvSpPr>
            <p:spPr bwMode="auto">
              <a:xfrm flipV="1">
                <a:off x="4145" y="3127"/>
                <a:ext cx="1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82" name="Line 1258"/>
              <p:cNvSpPr>
                <a:spLocks noChangeShapeType="1"/>
              </p:cNvSpPr>
              <p:nvPr/>
            </p:nvSpPr>
            <p:spPr bwMode="auto">
              <a:xfrm flipV="1">
                <a:off x="4156" y="3126"/>
                <a:ext cx="11"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83" name="Line 1259"/>
              <p:cNvSpPr>
                <a:spLocks noChangeShapeType="1"/>
              </p:cNvSpPr>
              <p:nvPr/>
            </p:nvSpPr>
            <p:spPr bwMode="auto">
              <a:xfrm>
                <a:off x="4167" y="3126"/>
                <a:ext cx="6"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84" name="Line 1260"/>
              <p:cNvSpPr>
                <a:spLocks noChangeShapeType="1"/>
              </p:cNvSpPr>
              <p:nvPr/>
            </p:nvSpPr>
            <p:spPr bwMode="auto">
              <a:xfrm>
                <a:off x="4173" y="3127"/>
                <a:ext cx="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85" name="Line 1261"/>
              <p:cNvSpPr>
                <a:spLocks noChangeShapeType="1"/>
              </p:cNvSpPr>
              <p:nvPr/>
            </p:nvSpPr>
            <p:spPr bwMode="auto">
              <a:xfrm>
                <a:off x="4175" y="3127"/>
                <a:ext cx="5"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86" name="Line 1262"/>
              <p:cNvSpPr>
                <a:spLocks noChangeShapeType="1"/>
              </p:cNvSpPr>
              <p:nvPr/>
            </p:nvSpPr>
            <p:spPr bwMode="auto">
              <a:xfrm>
                <a:off x="4180" y="3130"/>
                <a:ext cx="2"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87" name="Line 1263"/>
              <p:cNvSpPr>
                <a:spLocks noChangeShapeType="1"/>
              </p:cNvSpPr>
              <p:nvPr/>
            </p:nvSpPr>
            <p:spPr bwMode="auto">
              <a:xfrm>
                <a:off x="4182" y="3132"/>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88" name="Line 1264"/>
              <p:cNvSpPr>
                <a:spLocks noChangeShapeType="1"/>
              </p:cNvSpPr>
              <p:nvPr/>
            </p:nvSpPr>
            <p:spPr bwMode="auto">
              <a:xfrm>
                <a:off x="4185" y="3134"/>
                <a:ext cx="4"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89" name="Line 1265"/>
              <p:cNvSpPr>
                <a:spLocks noChangeShapeType="1"/>
              </p:cNvSpPr>
              <p:nvPr/>
            </p:nvSpPr>
            <p:spPr bwMode="auto">
              <a:xfrm>
                <a:off x="4189" y="3137"/>
                <a:ext cx="16" cy="8"/>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90" name="Line 1266"/>
              <p:cNvSpPr>
                <a:spLocks noChangeShapeType="1"/>
              </p:cNvSpPr>
              <p:nvPr/>
            </p:nvSpPr>
            <p:spPr bwMode="auto">
              <a:xfrm>
                <a:off x="4205" y="3145"/>
                <a:ext cx="16"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91" name="Line 1267"/>
              <p:cNvSpPr>
                <a:spLocks noChangeShapeType="1"/>
              </p:cNvSpPr>
              <p:nvPr/>
            </p:nvSpPr>
            <p:spPr bwMode="auto">
              <a:xfrm>
                <a:off x="4221" y="3148"/>
                <a:ext cx="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92" name="Line 1268"/>
              <p:cNvSpPr>
                <a:spLocks noChangeShapeType="1"/>
              </p:cNvSpPr>
              <p:nvPr/>
            </p:nvSpPr>
            <p:spPr bwMode="auto">
              <a:xfrm flipV="1">
                <a:off x="4224" y="3146"/>
                <a:ext cx="4"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93" name="Line 1269"/>
              <p:cNvSpPr>
                <a:spLocks noChangeShapeType="1"/>
              </p:cNvSpPr>
              <p:nvPr/>
            </p:nvSpPr>
            <p:spPr bwMode="auto">
              <a:xfrm>
                <a:off x="4228" y="3146"/>
                <a:ext cx="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94" name="Line 1270"/>
              <p:cNvSpPr>
                <a:spLocks noChangeShapeType="1"/>
              </p:cNvSpPr>
              <p:nvPr/>
            </p:nvSpPr>
            <p:spPr bwMode="auto">
              <a:xfrm flipV="1">
                <a:off x="4231" y="3145"/>
                <a:ext cx="3"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95" name="Line 1271"/>
              <p:cNvSpPr>
                <a:spLocks noChangeShapeType="1"/>
              </p:cNvSpPr>
              <p:nvPr/>
            </p:nvSpPr>
            <p:spPr bwMode="auto">
              <a:xfrm>
                <a:off x="4234" y="3145"/>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96" name="Line 1272"/>
              <p:cNvSpPr>
                <a:spLocks noChangeShapeType="1"/>
              </p:cNvSpPr>
              <p:nvPr/>
            </p:nvSpPr>
            <p:spPr bwMode="auto">
              <a:xfrm>
                <a:off x="4238" y="3146"/>
                <a:ext cx="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97" name="Line 1273"/>
              <p:cNvSpPr>
                <a:spLocks noChangeShapeType="1"/>
              </p:cNvSpPr>
              <p:nvPr/>
            </p:nvSpPr>
            <p:spPr bwMode="auto">
              <a:xfrm>
                <a:off x="4241" y="3149"/>
                <a:ext cx="2"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98" name="Line 1274"/>
              <p:cNvSpPr>
                <a:spLocks noChangeShapeType="1"/>
              </p:cNvSpPr>
              <p:nvPr/>
            </p:nvSpPr>
            <p:spPr bwMode="auto">
              <a:xfrm>
                <a:off x="4243" y="3151"/>
                <a:ext cx="17"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99" name="Line 1275"/>
              <p:cNvSpPr>
                <a:spLocks noChangeShapeType="1"/>
              </p:cNvSpPr>
              <p:nvPr/>
            </p:nvSpPr>
            <p:spPr bwMode="auto">
              <a:xfrm>
                <a:off x="4260" y="3156"/>
                <a:ext cx="15"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00" name="Line 1276"/>
              <p:cNvSpPr>
                <a:spLocks noChangeShapeType="1"/>
              </p:cNvSpPr>
              <p:nvPr/>
            </p:nvSpPr>
            <p:spPr bwMode="auto">
              <a:xfrm flipV="1">
                <a:off x="4275" y="3155"/>
                <a:ext cx="12"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01" name="Line 1277"/>
              <p:cNvSpPr>
                <a:spLocks noChangeShapeType="1"/>
              </p:cNvSpPr>
              <p:nvPr/>
            </p:nvSpPr>
            <p:spPr bwMode="auto">
              <a:xfrm flipV="1">
                <a:off x="4287" y="3153"/>
                <a:ext cx="9"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02" name="Line 1278"/>
              <p:cNvSpPr>
                <a:spLocks noChangeShapeType="1"/>
              </p:cNvSpPr>
              <p:nvPr/>
            </p:nvSpPr>
            <p:spPr bwMode="auto">
              <a:xfrm>
                <a:off x="4296" y="3153"/>
                <a:ext cx="10"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03" name="Line 1279"/>
              <p:cNvSpPr>
                <a:spLocks noChangeShapeType="1"/>
              </p:cNvSpPr>
              <p:nvPr/>
            </p:nvSpPr>
            <p:spPr bwMode="auto">
              <a:xfrm>
                <a:off x="4306" y="3155"/>
                <a:ext cx="21" cy="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04" name="Line 1280"/>
              <p:cNvSpPr>
                <a:spLocks noChangeShapeType="1"/>
              </p:cNvSpPr>
              <p:nvPr/>
            </p:nvSpPr>
            <p:spPr bwMode="auto">
              <a:xfrm>
                <a:off x="4327" y="3160"/>
                <a:ext cx="21"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05" name="Line 1281"/>
              <p:cNvSpPr>
                <a:spLocks noChangeShapeType="1"/>
              </p:cNvSpPr>
              <p:nvPr/>
            </p:nvSpPr>
            <p:spPr bwMode="auto">
              <a:xfrm>
                <a:off x="4348" y="3162"/>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06" name="Line 1282"/>
              <p:cNvSpPr>
                <a:spLocks noChangeShapeType="1"/>
              </p:cNvSpPr>
              <p:nvPr/>
            </p:nvSpPr>
            <p:spPr bwMode="auto">
              <a:xfrm flipV="1">
                <a:off x="4352" y="3160"/>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07" name="Line 1283"/>
              <p:cNvSpPr>
                <a:spLocks noChangeShapeType="1"/>
              </p:cNvSpPr>
              <p:nvPr/>
            </p:nvSpPr>
            <p:spPr bwMode="auto">
              <a:xfrm flipV="1">
                <a:off x="4355" y="3159"/>
                <a:ext cx="2"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08" name="Line 1284"/>
              <p:cNvSpPr>
                <a:spLocks noChangeShapeType="1"/>
              </p:cNvSpPr>
              <p:nvPr/>
            </p:nvSpPr>
            <p:spPr bwMode="auto">
              <a:xfrm flipV="1">
                <a:off x="4357" y="3157"/>
                <a:ext cx="1"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09" name="Line 1285"/>
              <p:cNvSpPr>
                <a:spLocks noChangeShapeType="1"/>
              </p:cNvSpPr>
              <p:nvPr/>
            </p:nvSpPr>
            <p:spPr bwMode="auto">
              <a:xfrm flipV="1">
                <a:off x="4357" y="3155"/>
                <a:ext cx="2"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10" name="Line 1286"/>
              <p:cNvSpPr>
                <a:spLocks noChangeShapeType="1"/>
              </p:cNvSpPr>
              <p:nvPr/>
            </p:nvSpPr>
            <p:spPr bwMode="auto">
              <a:xfrm flipV="1">
                <a:off x="4359" y="3152"/>
                <a:ext cx="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11" name="Line 1287"/>
              <p:cNvSpPr>
                <a:spLocks noChangeShapeType="1"/>
              </p:cNvSpPr>
              <p:nvPr/>
            </p:nvSpPr>
            <p:spPr bwMode="auto">
              <a:xfrm flipV="1">
                <a:off x="4359" y="3148"/>
                <a:ext cx="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12" name="Line 1288"/>
              <p:cNvSpPr>
                <a:spLocks noChangeShapeType="1"/>
              </p:cNvSpPr>
              <p:nvPr/>
            </p:nvSpPr>
            <p:spPr bwMode="auto">
              <a:xfrm flipV="1">
                <a:off x="4359" y="3145"/>
                <a:ext cx="1"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13" name="Line 1289"/>
              <p:cNvSpPr>
                <a:spLocks noChangeShapeType="1"/>
              </p:cNvSpPr>
              <p:nvPr/>
            </p:nvSpPr>
            <p:spPr bwMode="auto">
              <a:xfrm flipV="1">
                <a:off x="4359" y="3141"/>
                <a:ext cx="1"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14" name="Line 1290"/>
              <p:cNvSpPr>
                <a:spLocks noChangeShapeType="1"/>
              </p:cNvSpPr>
              <p:nvPr/>
            </p:nvSpPr>
            <p:spPr bwMode="auto">
              <a:xfrm flipV="1">
                <a:off x="4360" y="3135"/>
                <a:ext cx="7" cy="6"/>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15" name="Line 1291"/>
              <p:cNvSpPr>
                <a:spLocks noChangeShapeType="1"/>
              </p:cNvSpPr>
              <p:nvPr/>
            </p:nvSpPr>
            <p:spPr bwMode="auto">
              <a:xfrm flipV="1">
                <a:off x="4367" y="3132"/>
                <a:ext cx="10"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16" name="Line 1292"/>
              <p:cNvSpPr>
                <a:spLocks noChangeShapeType="1"/>
              </p:cNvSpPr>
              <p:nvPr/>
            </p:nvSpPr>
            <p:spPr bwMode="auto">
              <a:xfrm flipV="1">
                <a:off x="4377" y="3130"/>
                <a:ext cx="9"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17" name="Line 1293"/>
              <p:cNvSpPr>
                <a:spLocks noChangeShapeType="1"/>
              </p:cNvSpPr>
              <p:nvPr/>
            </p:nvSpPr>
            <p:spPr bwMode="auto">
              <a:xfrm flipV="1">
                <a:off x="4386" y="3126"/>
                <a:ext cx="14" cy="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18" name="Line 1294"/>
              <p:cNvSpPr>
                <a:spLocks noChangeShapeType="1"/>
              </p:cNvSpPr>
              <p:nvPr/>
            </p:nvSpPr>
            <p:spPr bwMode="auto">
              <a:xfrm flipV="1">
                <a:off x="4400" y="3123"/>
                <a:ext cx="13"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19" name="Line 1295"/>
              <p:cNvSpPr>
                <a:spLocks noChangeShapeType="1"/>
              </p:cNvSpPr>
              <p:nvPr/>
            </p:nvSpPr>
            <p:spPr bwMode="auto">
              <a:xfrm flipV="1">
                <a:off x="4413" y="3121"/>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20" name="Line 1296"/>
              <p:cNvSpPr>
                <a:spLocks noChangeShapeType="1"/>
              </p:cNvSpPr>
              <p:nvPr/>
            </p:nvSpPr>
            <p:spPr bwMode="auto">
              <a:xfrm flipV="1">
                <a:off x="4416" y="3120"/>
                <a:ext cx="4" cy="1"/>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21" name="Line 1297"/>
              <p:cNvSpPr>
                <a:spLocks noChangeShapeType="1"/>
              </p:cNvSpPr>
              <p:nvPr/>
            </p:nvSpPr>
            <p:spPr bwMode="auto">
              <a:xfrm flipV="1">
                <a:off x="4420" y="3117"/>
                <a:ext cx="5"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22" name="Line 1298"/>
              <p:cNvSpPr>
                <a:spLocks noChangeShapeType="1"/>
              </p:cNvSpPr>
              <p:nvPr/>
            </p:nvSpPr>
            <p:spPr bwMode="auto">
              <a:xfrm flipV="1">
                <a:off x="4425" y="3114"/>
                <a:ext cx="5" cy="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23" name="Line 1299"/>
              <p:cNvSpPr>
                <a:spLocks noChangeShapeType="1"/>
              </p:cNvSpPr>
              <p:nvPr/>
            </p:nvSpPr>
            <p:spPr bwMode="auto">
              <a:xfrm flipV="1">
                <a:off x="4430" y="3112"/>
                <a:ext cx="2"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24" name="Line 1300"/>
              <p:cNvSpPr>
                <a:spLocks noChangeShapeType="1"/>
              </p:cNvSpPr>
              <p:nvPr/>
            </p:nvSpPr>
            <p:spPr bwMode="auto">
              <a:xfrm flipV="1">
                <a:off x="4432" y="3110"/>
                <a:ext cx="3" cy="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25" name="Line 1301"/>
              <p:cNvSpPr>
                <a:spLocks noChangeShapeType="1"/>
              </p:cNvSpPr>
              <p:nvPr/>
            </p:nvSpPr>
            <p:spPr bwMode="auto">
              <a:xfrm flipH="1">
                <a:off x="3942" y="2330"/>
                <a:ext cx="14" cy="12"/>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26" name="Line 1302"/>
              <p:cNvSpPr>
                <a:spLocks noChangeShapeType="1"/>
              </p:cNvSpPr>
              <p:nvPr/>
            </p:nvSpPr>
            <p:spPr bwMode="auto">
              <a:xfrm flipH="1">
                <a:off x="3930" y="2342"/>
                <a:ext cx="12" cy="13"/>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27" name="Line 1303"/>
              <p:cNvSpPr>
                <a:spLocks noChangeShapeType="1"/>
              </p:cNvSpPr>
              <p:nvPr/>
            </p:nvSpPr>
            <p:spPr bwMode="auto">
              <a:xfrm flipH="1">
                <a:off x="3919" y="2355"/>
                <a:ext cx="11"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28" name="Line 1304"/>
              <p:cNvSpPr>
                <a:spLocks noChangeShapeType="1"/>
              </p:cNvSpPr>
              <p:nvPr/>
            </p:nvSpPr>
            <p:spPr bwMode="auto">
              <a:xfrm flipH="1">
                <a:off x="3912" y="2369"/>
                <a:ext cx="7" cy="15"/>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29" name="Line 1305"/>
              <p:cNvSpPr>
                <a:spLocks noChangeShapeType="1"/>
              </p:cNvSpPr>
              <p:nvPr/>
            </p:nvSpPr>
            <p:spPr bwMode="auto">
              <a:xfrm flipH="1">
                <a:off x="3905" y="2384"/>
                <a:ext cx="7" cy="14"/>
              </a:xfrm>
              <a:prstGeom prst="line">
                <a:avLst/>
              </a:prstGeom>
              <a:noFill/>
              <a:ln w="15875">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30" name="Line 1306"/>
              <p:cNvSpPr>
                <a:spLocks noChangeShapeType="1"/>
              </p:cNvSpPr>
              <p:nvPr/>
            </p:nvSpPr>
            <p:spPr bwMode="auto">
              <a:xfrm>
                <a:off x="616" y="803"/>
                <a:ext cx="1" cy="2442"/>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31" name="Line 1307"/>
              <p:cNvSpPr>
                <a:spLocks noChangeShapeType="1"/>
              </p:cNvSpPr>
              <p:nvPr/>
            </p:nvSpPr>
            <p:spPr bwMode="auto">
              <a:xfrm>
                <a:off x="616" y="3245"/>
                <a:ext cx="206" cy="33"/>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32" name="Line 1308"/>
              <p:cNvSpPr>
                <a:spLocks noChangeShapeType="1"/>
              </p:cNvSpPr>
              <p:nvPr/>
            </p:nvSpPr>
            <p:spPr bwMode="auto">
              <a:xfrm flipV="1">
                <a:off x="822" y="3023"/>
                <a:ext cx="1" cy="255"/>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33" name="Line 1309"/>
              <p:cNvSpPr>
                <a:spLocks noChangeShapeType="1"/>
              </p:cNvSpPr>
              <p:nvPr/>
            </p:nvSpPr>
            <p:spPr bwMode="auto">
              <a:xfrm>
                <a:off x="822" y="3023"/>
                <a:ext cx="91" cy="2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34" name="Line 1310"/>
              <p:cNvSpPr>
                <a:spLocks noChangeShapeType="1"/>
              </p:cNvSpPr>
              <p:nvPr/>
            </p:nvSpPr>
            <p:spPr bwMode="auto">
              <a:xfrm flipH="1">
                <a:off x="902" y="3051"/>
                <a:ext cx="11" cy="5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35" name="Line 1311"/>
              <p:cNvSpPr>
                <a:spLocks noChangeShapeType="1"/>
              </p:cNvSpPr>
              <p:nvPr/>
            </p:nvSpPr>
            <p:spPr bwMode="auto">
              <a:xfrm>
                <a:off x="902" y="3102"/>
                <a:ext cx="217" cy="46"/>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36" name="Line 1312"/>
              <p:cNvSpPr>
                <a:spLocks noChangeShapeType="1"/>
              </p:cNvSpPr>
              <p:nvPr/>
            </p:nvSpPr>
            <p:spPr bwMode="auto">
              <a:xfrm flipV="1">
                <a:off x="1119" y="3102"/>
                <a:ext cx="22" cy="46"/>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37" name="Line 1313"/>
              <p:cNvSpPr>
                <a:spLocks noChangeShapeType="1"/>
              </p:cNvSpPr>
              <p:nvPr/>
            </p:nvSpPr>
            <p:spPr bwMode="auto">
              <a:xfrm flipV="1">
                <a:off x="1141" y="3096"/>
                <a:ext cx="119" cy="6"/>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38" name="Line 1314"/>
              <p:cNvSpPr>
                <a:spLocks noChangeShapeType="1"/>
              </p:cNvSpPr>
              <p:nvPr/>
            </p:nvSpPr>
            <p:spPr bwMode="auto">
              <a:xfrm flipV="1">
                <a:off x="1260" y="2999"/>
                <a:ext cx="35" cy="97"/>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39" name="Line 1315"/>
              <p:cNvSpPr>
                <a:spLocks noChangeShapeType="1"/>
              </p:cNvSpPr>
              <p:nvPr/>
            </p:nvSpPr>
            <p:spPr bwMode="auto">
              <a:xfrm>
                <a:off x="1295" y="2999"/>
                <a:ext cx="74" cy="75"/>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40" name="Line 1316"/>
              <p:cNvSpPr>
                <a:spLocks noChangeShapeType="1"/>
              </p:cNvSpPr>
              <p:nvPr/>
            </p:nvSpPr>
            <p:spPr bwMode="auto">
              <a:xfrm flipV="1">
                <a:off x="1369" y="2955"/>
                <a:ext cx="9" cy="119"/>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41" name="Line 1317"/>
              <p:cNvSpPr>
                <a:spLocks noChangeShapeType="1"/>
              </p:cNvSpPr>
              <p:nvPr/>
            </p:nvSpPr>
            <p:spPr bwMode="auto">
              <a:xfrm>
                <a:off x="1378" y="2955"/>
                <a:ext cx="170" cy="25"/>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42" name="Line 1318"/>
              <p:cNvSpPr>
                <a:spLocks noChangeShapeType="1"/>
              </p:cNvSpPr>
              <p:nvPr/>
            </p:nvSpPr>
            <p:spPr bwMode="auto">
              <a:xfrm flipV="1">
                <a:off x="1548" y="2915"/>
                <a:ext cx="48" cy="65"/>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43" name="Line 1319"/>
              <p:cNvSpPr>
                <a:spLocks noChangeShapeType="1"/>
              </p:cNvSpPr>
              <p:nvPr/>
            </p:nvSpPr>
            <p:spPr bwMode="auto">
              <a:xfrm>
                <a:off x="1596" y="2915"/>
                <a:ext cx="188" cy="36"/>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44" name="Line 1320"/>
              <p:cNvSpPr>
                <a:spLocks noChangeShapeType="1"/>
              </p:cNvSpPr>
              <p:nvPr/>
            </p:nvSpPr>
            <p:spPr bwMode="auto">
              <a:xfrm flipH="1">
                <a:off x="1777" y="2951"/>
                <a:ext cx="7" cy="44"/>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45" name="Line 1321"/>
              <p:cNvSpPr>
                <a:spLocks noChangeShapeType="1"/>
              </p:cNvSpPr>
              <p:nvPr/>
            </p:nvSpPr>
            <p:spPr bwMode="auto">
              <a:xfrm>
                <a:off x="1777" y="2995"/>
                <a:ext cx="148" cy="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46" name="Line 1322"/>
              <p:cNvSpPr>
                <a:spLocks noChangeShapeType="1"/>
              </p:cNvSpPr>
              <p:nvPr/>
            </p:nvSpPr>
            <p:spPr bwMode="auto">
              <a:xfrm flipH="1">
                <a:off x="1807" y="3003"/>
                <a:ext cx="118" cy="12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47" name="Line 1323"/>
              <p:cNvSpPr>
                <a:spLocks noChangeShapeType="1"/>
              </p:cNvSpPr>
              <p:nvPr/>
            </p:nvSpPr>
            <p:spPr bwMode="auto">
              <a:xfrm>
                <a:off x="1807" y="3131"/>
                <a:ext cx="202" cy="42"/>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48" name="Line 1324"/>
              <p:cNvSpPr>
                <a:spLocks noChangeShapeType="1"/>
              </p:cNvSpPr>
              <p:nvPr/>
            </p:nvSpPr>
            <p:spPr bwMode="auto">
              <a:xfrm flipV="1">
                <a:off x="2009" y="3105"/>
                <a:ext cx="5" cy="6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49" name="Line 1325"/>
              <p:cNvSpPr>
                <a:spLocks noChangeShapeType="1"/>
              </p:cNvSpPr>
              <p:nvPr/>
            </p:nvSpPr>
            <p:spPr bwMode="auto">
              <a:xfrm>
                <a:off x="2014" y="3105"/>
                <a:ext cx="162" cy="27"/>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50" name="Line 1326"/>
              <p:cNvSpPr>
                <a:spLocks noChangeShapeType="1"/>
              </p:cNvSpPr>
              <p:nvPr/>
            </p:nvSpPr>
            <p:spPr bwMode="auto">
              <a:xfrm flipH="1">
                <a:off x="2171" y="3132"/>
                <a:ext cx="5" cy="77"/>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51" name="Line 1327"/>
              <p:cNvSpPr>
                <a:spLocks noChangeShapeType="1"/>
              </p:cNvSpPr>
              <p:nvPr/>
            </p:nvSpPr>
            <p:spPr bwMode="auto">
              <a:xfrm>
                <a:off x="2171" y="3209"/>
                <a:ext cx="94" cy="40"/>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52" name="Line 1328"/>
              <p:cNvSpPr>
                <a:spLocks noChangeShapeType="1"/>
              </p:cNvSpPr>
              <p:nvPr/>
            </p:nvSpPr>
            <p:spPr bwMode="auto">
              <a:xfrm flipV="1">
                <a:off x="2265" y="3188"/>
                <a:ext cx="135" cy="6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53" name="Line 1329"/>
              <p:cNvSpPr>
                <a:spLocks noChangeShapeType="1"/>
              </p:cNvSpPr>
              <p:nvPr/>
            </p:nvSpPr>
            <p:spPr bwMode="auto">
              <a:xfrm flipV="1">
                <a:off x="2400" y="3091"/>
                <a:ext cx="29" cy="97"/>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54" name="Line 1330"/>
              <p:cNvSpPr>
                <a:spLocks noChangeShapeType="1"/>
              </p:cNvSpPr>
              <p:nvPr/>
            </p:nvSpPr>
            <p:spPr bwMode="auto">
              <a:xfrm>
                <a:off x="2429" y="3091"/>
                <a:ext cx="149"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55" name="Line 1331"/>
              <p:cNvSpPr>
                <a:spLocks noChangeShapeType="1"/>
              </p:cNvSpPr>
              <p:nvPr/>
            </p:nvSpPr>
            <p:spPr bwMode="auto">
              <a:xfrm flipV="1">
                <a:off x="2578" y="2902"/>
                <a:ext cx="19" cy="189"/>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56" name="Line 1332"/>
              <p:cNvSpPr>
                <a:spLocks noChangeShapeType="1"/>
              </p:cNvSpPr>
              <p:nvPr/>
            </p:nvSpPr>
            <p:spPr bwMode="auto">
              <a:xfrm>
                <a:off x="2597" y="2902"/>
                <a:ext cx="243" cy="14"/>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57" name="Line 1333"/>
              <p:cNvSpPr>
                <a:spLocks noChangeShapeType="1"/>
              </p:cNvSpPr>
              <p:nvPr/>
            </p:nvSpPr>
            <p:spPr bwMode="auto">
              <a:xfrm>
                <a:off x="2840" y="2916"/>
                <a:ext cx="19" cy="19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58" name="Line 1334"/>
              <p:cNvSpPr>
                <a:spLocks noChangeShapeType="1"/>
              </p:cNvSpPr>
              <p:nvPr/>
            </p:nvSpPr>
            <p:spPr bwMode="auto">
              <a:xfrm flipV="1">
                <a:off x="2859" y="3107"/>
                <a:ext cx="209" cy="7"/>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59" name="Line 1335"/>
              <p:cNvSpPr>
                <a:spLocks noChangeShapeType="1"/>
              </p:cNvSpPr>
              <p:nvPr/>
            </p:nvSpPr>
            <p:spPr bwMode="auto">
              <a:xfrm>
                <a:off x="3068" y="3107"/>
                <a:ext cx="208" cy="25"/>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60" name="Line 1336"/>
              <p:cNvSpPr>
                <a:spLocks noChangeShapeType="1"/>
              </p:cNvSpPr>
              <p:nvPr/>
            </p:nvSpPr>
            <p:spPr bwMode="auto">
              <a:xfrm>
                <a:off x="3276" y="3132"/>
                <a:ext cx="179" cy="163"/>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61" name="Line 1337"/>
              <p:cNvSpPr>
                <a:spLocks noChangeShapeType="1"/>
              </p:cNvSpPr>
              <p:nvPr/>
            </p:nvSpPr>
            <p:spPr bwMode="auto">
              <a:xfrm>
                <a:off x="3455" y="3295"/>
                <a:ext cx="215" cy="132"/>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62" name="Line 1338"/>
              <p:cNvSpPr>
                <a:spLocks noChangeShapeType="1"/>
              </p:cNvSpPr>
              <p:nvPr/>
            </p:nvSpPr>
            <p:spPr bwMode="auto">
              <a:xfrm>
                <a:off x="3670" y="3427"/>
                <a:ext cx="161" cy="334"/>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63" name="Line 1339"/>
              <p:cNvSpPr>
                <a:spLocks noChangeShapeType="1"/>
              </p:cNvSpPr>
              <p:nvPr/>
            </p:nvSpPr>
            <p:spPr bwMode="auto">
              <a:xfrm flipV="1">
                <a:off x="3831" y="3693"/>
                <a:ext cx="121" cy="6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64" name="Line 1340"/>
              <p:cNvSpPr>
                <a:spLocks noChangeShapeType="1"/>
              </p:cNvSpPr>
              <p:nvPr/>
            </p:nvSpPr>
            <p:spPr bwMode="auto">
              <a:xfrm>
                <a:off x="3952" y="3693"/>
                <a:ext cx="122" cy="60"/>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65" name="Line 1341"/>
              <p:cNvSpPr>
                <a:spLocks noChangeShapeType="1"/>
              </p:cNvSpPr>
              <p:nvPr/>
            </p:nvSpPr>
            <p:spPr bwMode="auto">
              <a:xfrm flipV="1">
                <a:off x="4074" y="3678"/>
                <a:ext cx="90" cy="75"/>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66" name="Line 1342"/>
              <p:cNvSpPr>
                <a:spLocks noChangeShapeType="1"/>
              </p:cNvSpPr>
              <p:nvPr/>
            </p:nvSpPr>
            <p:spPr bwMode="auto">
              <a:xfrm>
                <a:off x="4164" y="3678"/>
                <a:ext cx="100" cy="3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67" name="Line 1343"/>
              <p:cNvSpPr>
                <a:spLocks noChangeShapeType="1"/>
              </p:cNvSpPr>
              <p:nvPr/>
            </p:nvSpPr>
            <p:spPr bwMode="auto">
              <a:xfrm flipV="1">
                <a:off x="4264" y="3639"/>
                <a:ext cx="182" cy="77"/>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68" name="Line 1344"/>
              <p:cNvSpPr>
                <a:spLocks noChangeShapeType="1"/>
              </p:cNvSpPr>
              <p:nvPr/>
            </p:nvSpPr>
            <p:spPr bwMode="auto">
              <a:xfrm>
                <a:off x="4446" y="3639"/>
                <a:ext cx="38" cy="46"/>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69" name="Line 1345"/>
              <p:cNvSpPr>
                <a:spLocks noChangeShapeType="1"/>
              </p:cNvSpPr>
              <p:nvPr/>
            </p:nvSpPr>
            <p:spPr bwMode="auto">
              <a:xfrm>
                <a:off x="4484" y="3685"/>
                <a:ext cx="113"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70" name="Line 1346"/>
              <p:cNvSpPr>
                <a:spLocks noChangeShapeType="1"/>
              </p:cNvSpPr>
              <p:nvPr/>
            </p:nvSpPr>
            <p:spPr bwMode="auto">
              <a:xfrm>
                <a:off x="4597" y="3685"/>
                <a:ext cx="138" cy="144"/>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71" name="Line 1347"/>
              <p:cNvSpPr>
                <a:spLocks noChangeShapeType="1"/>
              </p:cNvSpPr>
              <p:nvPr/>
            </p:nvSpPr>
            <p:spPr bwMode="auto">
              <a:xfrm flipV="1">
                <a:off x="4735" y="3717"/>
                <a:ext cx="291" cy="112"/>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72" name="Line 1348"/>
              <p:cNvSpPr>
                <a:spLocks noChangeShapeType="1"/>
              </p:cNvSpPr>
              <p:nvPr/>
            </p:nvSpPr>
            <p:spPr bwMode="auto">
              <a:xfrm flipH="1" flipV="1">
                <a:off x="4940" y="3671"/>
                <a:ext cx="86" cy="46"/>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73" name="Line 1349"/>
              <p:cNvSpPr>
                <a:spLocks noChangeShapeType="1"/>
              </p:cNvSpPr>
              <p:nvPr/>
            </p:nvSpPr>
            <p:spPr bwMode="auto">
              <a:xfrm flipV="1">
                <a:off x="4940" y="3571"/>
                <a:ext cx="60" cy="100"/>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74" name="Line 1350"/>
              <p:cNvSpPr>
                <a:spLocks noChangeShapeType="1"/>
              </p:cNvSpPr>
              <p:nvPr/>
            </p:nvSpPr>
            <p:spPr bwMode="auto">
              <a:xfrm flipH="1" flipV="1">
                <a:off x="4994" y="3478"/>
                <a:ext cx="6" cy="93"/>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75" name="Line 1351"/>
              <p:cNvSpPr>
                <a:spLocks noChangeShapeType="1"/>
              </p:cNvSpPr>
              <p:nvPr/>
            </p:nvSpPr>
            <p:spPr bwMode="auto">
              <a:xfrm flipV="1">
                <a:off x="4994" y="3355"/>
                <a:ext cx="156" cy="123"/>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76" name="Line 1352"/>
              <p:cNvSpPr>
                <a:spLocks noChangeShapeType="1"/>
              </p:cNvSpPr>
              <p:nvPr/>
            </p:nvSpPr>
            <p:spPr bwMode="auto">
              <a:xfrm flipV="1">
                <a:off x="5150" y="3185"/>
                <a:ext cx="36" cy="170"/>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77" name="Line 1353"/>
              <p:cNvSpPr>
                <a:spLocks noChangeShapeType="1"/>
              </p:cNvSpPr>
              <p:nvPr/>
            </p:nvSpPr>
            <p:spPr bwMode="auto">
              <a:xfrm flipH="1" flipV="1">
                <a:off x="5131" y="3157"/>
                <a:ext cx="55" cy="2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78" name="Line 1354"/>
              <p:cNvSpPr>
                <a:spLocks noChangeShapeType="1"/>
              </p:cNvSpPr>
              <p:nvPr/>
            </p:nvSpPr>
            <p:spPr bwMode="auto">
              <a:xfrm flipH="1" flipV="1">
                <a:off x="5058" y="2921"/>
                <a:ext cx="73" cy="236"/>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79" name="Line 1355"/>
              <p:cNvSpPr>
                <a:spLocks noChangeShapeType="1"/>
              </p:cNvSpPr>
              <p:nvPr/>
            </p:nvSpPr>
            <p:spPr bwMode="auto">
              <a:xfrm flipV="1">
                <a:off x="5058" y="2788"/>
                <a:ext cx="42" cy="133"/>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80" name="Line 1356"/>
              <p:cNvSpPr>
                <a:spLocks noChangeShapeType="1"/>
              </p:cNvSpPr>
              <p:nvPr/>
            </p:nvSpPr>
            <p:spPr bwMode="auto">
              <a:xfrm flipH="1" flipV="1">
                <a:off x="5069" y="2742"/>
                <a:ext cx="31" cy="46"/>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81" name="Line 1357"/>
              <p:cNvSpPr>
                <a:spLocks noChangeShapeType="1"/>
              </p:cNvSpPr>
              <p:nvPr/>
            </p:nvSpPr>
            <p:spPr bwMode="auto">
              <a:xfrm flipH="1">
                <a:off x="4956" y="2742"/>
                <a:ext cx="113" cy="3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82" name="Line 1358"/>
              <p:cNvSpPr>
                <a:spLocks noChangeShapeType="1"/>
              </p:cNvSpPr>
              <p:nvPr/>
            </p:nvSpPr>
            <p:spPr bwMode="auto">
              <a:xfrm flipV="1">
                <a:off x="4956" y="2705"/>
                <a:ext cx="1" cy="6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83" name="Line 1359"/>
              <p:cNvSpPr>
                <a:spLocks noChangeShapeType="1"/>
              </p:cNvSpPr>
              <p:nvPr/>
            </p:nvSpPr>
            <p:spPr bwMode="auto">
              <a:xfrm flipH="1">
                <a:off x="4808" y="2705"/>
                <a:ext cx="149" cy="5"/>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84" name="Line 1360"/>
              <p:cNvSpPr>
                <a:spLocks noChangeShapeType="1"/>
              </p:cNvSpPr>
              <p:nvPr/>
            </p:nvSpPr>
            <p:spPr bwMode="auto">
              <a:xfrm flipV="1">
                <a:off x="4808" y="2329"/>
                <a:ext cx="93" cy="38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85" name="Line 1361"/>
              <p:cNvSpPr>
                <a:spLocks noChangeShapeType="1"/>
              </p:cNvSpPr>
              <p:nvPr/>
            </p:nvSpPr>
            <p:spPr bwMode="auto">
              <a:xfrm flipH="1" flipV="1">
                <a:off x="4750" y="2265"/>
                <a:ext cx="151" cy="64"/>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86" name="Line 1362"/>
              <p:cNvSpPr>
                <a:spLocks noChangeShapeType="1"/>
              </p:cNvSpPr>
              <p:nvPr/>
            </p:nvSpPr>
            <p:spPr bwMode="auto">
              <a:xfrm flipH="1">
                <a:off x="4654" y="2265"/>
                <a:ext cx="96" cy="59"/>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87" name="Line 1363"/>
              <p:cNvSpPr>
                <a:spLocks noChangeShapeType="1"/>
              </p:cNvSpPr>
              <p:nvPr/>
            </p:nvSpPr>
            <p:spPr bwMode="auto">
              <a:xfrm flipH="1">
                <a:off x="4468" y="2324"/>
                <a:ext cx="186"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88" name="Line 1364"/>
              <p:cNvSpPr>
                <a:spLocks noChangeShapeType="1"/>
              </p:cNvSpPr>
              <p:nvPr/>
            </p:nvSpPr>
            <p:spPr bwMode="auto">
              <a:xfrm flipH="1" flipV="1">
                <a:off x="4427" y="2234"/>
                <a:ext cx="41" cy="90"/>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89" name="Line 1365"/>
              <p:cNvSpPr>
                <a:spLocks noChangeShapeType="1"/>
              </p:cNvSpPr>
              <p:nvPr/>
            </p:nvSpPr>
            <p:spPr bwMode="auto">
              <a:xfrm flipV="1">
                <a:off x="4427" y="2116"/>
                <a:ext cx="65" cy="118"/>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90" name="Line 1366"/>
              <p:cNvSpPr>
                <a:spLocks noChangeShapeType="1"/>
              </p:cNvSpPr>
              <p:nvPr/>
            </p:nvSpPr>
            <p:spPr bwMode="auto">
              <a:xfrm flipH="1" flipV="1">
                <a:off x="4389" y="1804"/>
                <a:ext cx="103" cy="312"/>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91" name="Line 1367"/>
              <p:cNvSpPr>
                <a:spLocks noChangeShapeType="1"/>
              </p:cNvSpPr>
              <p:nvPr/>
            </p:nvSpPr>
            <p:spPr bwMode="auto">
              <a:xfrm flipV="1">
                <a:off x="4389" y="1272"/>
                <a:ext cx="190" cy="532"/>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92" name="Line 1368"/>
              <p:cNvSpPr>
                <a:spLocks noChangeShapeType="1"/>
              </p:cNvSpPr>
              <p:nvPr/>
            </p:nvSpPr>
            <p:spPr bwMode="auto">
              <a:xfrm flipH="1" flipV="1">
                <a:off x="4370" y="1132"/>
                <a:ext cx="209" cy="140"/>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93" name="Line 1369"/>
              <p:cNvSpPr>
                <a:spLocks noChangeShapeType="1"/>
              </p:cNvSpPr>
              <p:nvPr/>
            </p:nvSpPr>
            <p:spPr bwMode="auto">
              <a:xfrm flipV="1">
                <a:off x="4370" y="810"/>
                <a:ext cx="148" cy="322"/>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94" name="Line 1370"/>
              <p:cNvSpPr>
                <a:spLocks noChangeShapeType="1"/>
              </p:cNvSpPr>
              <p:nvPr/>
            </p:nvSpPr>
            <p:spPr bwMode="auto">
              <a:xfrm flipH="1">
                <a:off x="616" y="810"/>
                <a:ext cx="3902"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95" name="Freeform 1371"/>
              <p:cNvSpPr>
                <a:spLocks/>
              </p:cNvSpPr>
              <p:nvPr/>
            </p:nvSpPr>
            <p:spPr bwMode="auto">
              <a:xfrm>
                <a:off x="4206" y="1895"/>
                <a:ext cx="43" cy="42"/>
              </a:xfrm>
              <a:custGeom>
                <a:avLst/>
                <a:gdLst/>
                <a:ahLst/>
                <a:cxnLst>
                  <a:cxn ang="0">
                    <a:pos x="22" y="0"/>
                  </a:cxn>
                  <a:cxn ang="0">
                    <a:pos x="28" y="2"/>
                  </a:cxn>
                  <a:cxn ang="0">
                    <a:pos x="32" y="3"/>
                  </a:cxn>
                  <a:cxn ang="0">
                    <a:pos x="36" y="7"/>
                  </a:cxn>
                  <a:cxn ang="0">
                    <a:pos x="40" y="12"/>
                  </a:cxn>
                  <a:cxn ang="0">
                    <a:pos x="42" y="16"/>
                  </a:cxn>
                  <a:cxn ang="0">
                    <a:pos x="43" y="21"/>
                  </a:cxn>
                  <a:cxn ang="0">
                    <a:pos x="42" y="27"/>
                  </a:cxn>
                  <a:cxn ang="0">
                    <a:pos x="40" y="32"/>
                  </a:cxn>
                  <a:cxn ang="0">
                    <a:pos x="36" y="37"/>
                  </a:cxn>
                  <a:cxn ang="0">
                    <a:pos x="32" y="39"/>
                  </a:cxn>
                  <a:cxn ang="0">
                    <a:pos x="28" y="42"/>
                  </a:cxn>
                  <a:cxn ang="0">
                    <a:pos x="22" y="42"/>
                  </a:cxn>
                  <a:cxn ang="0">
                    <a:pos x="17" y="42"/>
                  </a:cxn>
                  <a:cxn ang="0">
                    <a:pos x="11" y="39"/>
                  </a:cxn>
                  <a:cxn ang="0">
                    <a:pos x="7" y="37"/>
                  </a:cxn>
                  <a:cxn ang="0">
                    <a:pos x="4" y="32"/>
                  </a:cxn>
                  <a:cxn ang="0">
                    <a:pos x="1" y="27"/>
                  </a:cxn>
                  <a:cxn ang="0">
                    <a:pos x="0" y="21"/>
                  </a:cxn>
                  <a:cxn ang="0">
                    <a:pos x="1" y="16"/>
                  </a:cxn>
                  <a:cxn ang="0">
                    <a:pos x="4" y="12"/>
                  </a:cxn>
                  <a:cxn ang="0">
                    <a:pos x="7" y="7"/>
                  </a:cxn>
                  <a:cxn ang="0">
                    <a:pos x="11" y="3"/>
                  </a:cxn>
                  <a:cxn ang="0">
                    <a:pos x="17" y="2"/>
                  </a:cxn>
                  <a:cxn ang="0">
                    <a:pos x="22" y="0"/>
                  </a:cxn>
                </a:cxnLst>
                <a:rect l="0" t="0" r="r" b="b"/>
                <a:pathLst>
                  <a:path w="43" h="42">
                    <a:moveTo>
                      <a:pt x="22" y="0"/>
                    </a:moveTo>
                    <a:lnTo>
                      <a:pt x="28" y="2"/>
                    </a:lnTo>
                    <a:lnTo>
                      <a:pt x="32" y="3"/>
                    </a:lnTo>
                    <a:lnTo>
                      <a:pt x="36" y="7"/>
                    </a:lnTo>
                    <a:lnTo>
                      <a:pt x="40" y="12"/>
                    </a:lnTo>
                    <a:lnTo>
                      <a:pt x="42" y="16"/>
                    </a:lnTo>
                    <a:lnTo>
                      <a:pt x="43" y="21"/>
                    </a:lnTo>
                    <a:lnTo>
                      <a:pt x="42" y="27"/>
                    </a:lnTo>
                    <a:lnTo>
                      <a:pt x="40" y="32"/>
                    </a:lnTo>
                    <a:lnTo>
                      <a:pt x="36" y="37"/>
                    </a:lnTo>
                    <a:lnTo>
                      <a:pt x="32" y="39"/>
                    </a:lnTo>
                    <a:lnTo>
                      <a:pt x="28" y="42"/>
                    </a:lnTo>
                    <a:lnTo>
                      <a:pt x="22" y="42"/>
                    </a:lnTo>
                    <a:lnTo>
                      <a:pt x="17" y="42"/>
                    </a:lnTo>
                    <a:lnTo>
                      <a:pt x="11" y="39"/>
                    </a:lnTo>
                    <a:lnTo>
                      <a:pt x="7" y="37"/>
                    </a:lnTo>
                    <a:lnTo>
                      <a:pt x="4" y="32"/>
                    </a:lnTo>
                    <a:lnTo>
                      <a:pt x="1" y="27"/>
                    </a:lnTo>
                    <a:lnTo>
                      <a:pt x="0" y="21"/>
                    </a:lnTo>
                    <a:lnTo>
                      <a:pt x="1" y="16"/>
                    </a:lnTo>
                    <a:lnTo>
                      <a:pt x="4" y="12"/>
                    </a:lnTo>
                    <a:lnTo>
                      <a:pt x="7" y="7"/>
                    </a:lnTo>
                    <a:lnTo>
                      <a:pt x="11" y="3"/>
                    </a:lnTo>
                    <a:lnTo>
                      <a:pt x="17" y="2"/>
                    </a:lnTo>
                    <a:lnTo>
                      <a:pt x="22"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96" name="Line 1372"/>
              <p:cNvSpPr>
                <a:spLocks noChangeShapeType="1"/>
              </p:cNvSpPr>
              <p:nvPr/>
            </p:nvSpPr>
            <p:spPr bwMode="auto">
              <a:xfrm>
                <a:off x="4228" y="1895"/>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97" name="Line 1373"/>
              <p:cNvSpPr>
                <a:spLocks noChangeShapeType="1"/>
              </p:cNvSpPr>
              <p:nvPr/>
            </p:nvSpPr>
            <p:spPr bwMode="auto">
              <a:xfrm>
                <a:off x="4234" y="1897"/>
                <a:ext cx="4"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98" name="Line 1374"/>
              <p:cNvSpPr>
                <a:spLocks noChangeShapeType="1"/>
              </p:cNvSpPr>
              <p:nvPr/>
            </p:nvSpPr>
            <p:spPr bwMode="auto">
              <a:xfrm>
                <a:off x="4238" y="1898"/>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99" name="Line 1375"/>
              <p:cNvSpPr>
                <a:spLocks noChangeShapeType="1"/>
              </p:cNvSpPr>
              <p:nvPr/>
            </p:nvSpPr>
            <p:spPr bwMode="auto">
              <a:xfrm>
                <a:off x="4242" y="1902"/>
                <a:ext cx="4"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00" name="Line 1376"/>
              <p:cNvSpPr>
                <a:spLocks noChangeShapeType="1"/>
              </p:cNvSpPr>
              <p:nvPr/>
            </p:nvSpPr>
            <p:spPr bwMode="auto">
              <a:xfrm>
                <a:off x="4246" y="1907"/>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01" name="Line 1377"/>
              <p:cNvSpPr>
                <a:spLocks noChangeShapeType="1"/>
              </p:cNvSpPr>
              <p:nvPr/>
            </p:nvSpPr>
            <p:spPr bwMode="auto">
              <a:xfrm>
                <a:off x="4248" y="1911"/>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02" name="Line 1378"/>
              <p:cNvSpPr>
                <a:spLocks noChangeShapeType="1"/>
              </p:cNvSpPr>
              <p:nvPr/>
            </p:nvSpPr>
            <p:spPr bwMode="auto">
              <a:xfrm flipH="1">
                <a:off x="4248" y="1916"/>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03" name="Line 1379"/>
              <p:cNvSpPr>
                <a:spLocks noChangeShapeType="1"/>
              </p:cNvSpPr>
              <p:nvPr/>
            </p:nvSpPr>
            <p:spPr bwMode="auto">
              <a:xfrm flipH="1">
                <a:off x="4246" y="1922"/>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04" name="Line 1380"/>
              <p:cNvSpPr>
                <a:spLocks noChangeShapeType="1"/>
              </p:cNvSpPr>
              <p:nvPr/>
            </p:nvSpPr>
            <p:spPr bwMode="auto">
              <a:xfrm flipH="1">
                <a:off x="4242" y="1927"/>
                <a:ext cx="4"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05" name="Line 1381"/>
              <p:cNvSpPr>
                <a:spLocks noChangeShapeType="1"/>
              </p:cNvSpPr>
              <p:nvPr/>
            </p:nvSpPr>
            <p:spPr bwMode="auto">
              <a:xfrm flipH="1">
                <a:off x="4238" y="1932"/>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06" name="Line 1382"/>
              <p:cNvSpPr>
                <a:spLocks noChangeShapeType="1"/>
              </p:cNvSpPr>
              <p:nvPr/>
            </p:nvSpPr>
            <p:spPr bwMode="auto">
              <a:xfrm flipH="1">
                <a:off x="4234" y="1934"/>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07" name="Line 1383"/>
              <p:cNvSpPr>
                <a:spLocks noChangeShapeType="1"/>
              </p:cNvSpPr>
              <p:nvPr/>
            </p:nvSpPr>
            <p:spPr bwMode="auto">
              <a:xfrm flipH="1">
                <a:off x="4228" y="1937"/>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08" name="Line 1384"/>
              <p:cNvSpPr>
                <a:spLocks noChangeShapeType="1"/>
              </p:cNvSpPr>
              <p:nvPr/>
            </p:nvSpPr>
            <p:spPr bwMode="auto">
              <a:xfrm flipH="1">
                <a:off x="4223" y="1937"/>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09" name="Line 1385"/>
              <p:cNvSpPr>
                <a:spLocks noChangeShapeType="1"/>
              </p:cNvSpPr>
              <p:nvPr/>
            </p:nvSpPr>
            <p:spPr bwMode="auto">
              <a:xfrm flipH="1" flipV="1">
                <a:off x="4217" y="1934"/>
                <a:ext cx="6"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10" name="Line 1386"/>
              <p:cNvSpPr>
                <a:spLocks noChangeShapeType="1"/>
              </p:cNvSpPr>
              <p:nvPr/>
            </p:nvSpPr>
            <p:spPr bwMode="auto">
              <a:xfrm flipH="1" flipV="1">
                <a:off x="4213" y="1932"/>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11" name="Line 1387"/>
              <p:cNvSpPr>
                <a:spLocks noChangeShapeType="1"/>
              </p:cNvSpPr>
              <p:nvPr/>
            </p:nvSpPr>
            <p:spPr bwMode="auto">
              <a:xfrm flipH="1" flipV="1">
                <a:off x="4210" y="1927"/>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12" name="Line 1388"/>
              <p:cNvSpPr>
                <a:spLocks noChangeShapeType="1"/>
              </p:cNvSpPr>
              <p:nvPr/>
            </p:nvSpPr>
            <p:spPr bwMode="auto">
              <a:xfrm flipH="1" flipV="1">
                <a:off x="4207" y="1922"/>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13" name="Line 1389"/>
              <p:cNvSpPr>
                <a:spLocks noChangeShapeType="1"/>
              </p:cNvSpPr>
              <p:nvPr/>
            </p:nvSpPr>
            <p:spPr bwMode="auto">
              <a:xfrm flipH="1" flipV="1">
                <a:off x="4206" y="1916"/>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14" name="Line 1390"/>
              <p:cNvSpPr>
                <a:spLocks noChangeShapeType="1"/>
              </p:cNvSpPr>
              <p:nvPr/>
            </p:nvSpPr>
            <p:spPr bwMode="auto">
              <a:xfrm flipV="1">
                <a:off x="4206" y="1911"/>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15" name="Line 1391"/>
              <p:cNvSpPr>
                <a:spLocks noChangeShapeType="1"/>
              </p:cNvSpPr>
              <p:nvPr/>
            </p:nvSpPr>
            <p:spPr bwMode="auto">
              <a:xfrm flipV="1">
                <a:off x="4207" y="1907"/>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16" name="Line 1392"/>
              <p:cNvSpPr>
                <a:spLocks noChangeShapeType="1"/>
              </p:cNvSpPr>
              <p:nvPr/>
            </p:nvSpPr>
            <p:spPr bwMode="auto">
              <a:xfrm flipV="1">
                <a:off x="4210" y="1902"/>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17" name="Line 1393"/>
              <p:cNvSpPr>
                <a:spLocks noChangeShapeType="1"/>
              </p:cNvSpPr>
              <p:nvPr/>
            </p:nvSpPr>
            <p:spPr bwMode="auto">
              <a:xfrm flipV="1">
                <a:off x="4213" y="1898"/>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18" name="Line 1394"/>
              <p:cNvSpPr>
                <a:spLocks noChangeShapeType="1"/>
              </p:cNvSpPr>
              <p:nvPr/>
            </p:nvSpPr>
            <p:spPr bwMode="auto">
              <a:xfrm flipV="1">
                <a:off x="4217" y="1897"/>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19" name="Line 1395"/>
              <p:cNvSpPr>
                <a:spLocks noChangeShapeType="1"/>
              </p:cNvSpPr>
              <p:nvPr/>
            </p:nvSpPr>
            <p:spPr bwMode="auto">
              <a:xfrm flipV="1">
                <a:off x="4223" y="1895"/>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20" name="Freeform 1396"/>
              <p:cNvSpPr>
                <a:spLocks/>
              </p:cNvSpPr>
              <p:nvPr/>
            </p:nvSpPr>
            <p:spPr bwMode="auto">
              <a:xfrm>
                <a:off x="4342" y="2313"/>
                <a:ext cx="42" cy="42"/>
              </a:xfrm>
              <a:custGeom>
                <a:avLst/>
                <a:gdLst/>
                <a:ahLst/>
                <a:cxnLst>
                  <a:cxn ang="0">
                    <a:pos x="21" y="0"/>
                  </a:cxn>
                  <a:cxn ang="0">
                    <a:pos x="26" y="2"/>
                  </a:cxn>
                  <a:cxn ang="0">
                    <a:pos x="31" y="3"/>
                  </a:cxn>
                  <a:cxn ang="0">
                    <a:pos x="35" y="7"/>
                  </a:cxn>
                  <a:cxn ang="0">
                    <a:pos x="39" y="11"/>
                  </a:cxn>
                  <a:cxn ang="0">
                    <a:pos x="40" y="16"/>
                  </a:cxn>
                  <a:cxn ang="0">
                    <a:pos x="42" y="21"/>
                  </a:cxn>
                  <a:cxn ang="0">
                    <a:pos x="40" y="27"/>
                  </a:cxn>
                  <a:cxn ang="0">
                    <a:pos x="39" y="32"/>
                  </a:cxn>
                  <a:cxn ang="0">
                    <a:pos x="35" y="36"/>
                  </a:cxn>
                  <a:cxn ang="0">
                    <a:pos x="31" y="39"/>
                  </a:cxn>
                  <a:cxn ang="0">
                    <a:pos x="26" y="42"/>
                  </a:cxn>
                  <a:cxn ang="0">
                    <a:pos x="21" y="42"/>
                  </a:cxn>
                  <a:cxn ang="0">
                    <a:pos x="15" y="42"/>
                  </a:cxn>
                  <a:cxn ang="0">
                    <a:pos x="10" y="39"/>
                  </a:cxn>
                  <a:cxn ang="0">
                    <a:pos x="6" y="36"/>
                  </a:cxn>
                  <a:cxn ang="0">
                    <a:pos x="3" y="32"/>
                  </a:cxn>
                  <a:cxn ang="0">
                    <a:pos x="0" y="27"/>
                  </a:cxn>
                  <a:cxn ang="0">
                    <a:pos x="0" y="21"/>
                  </a:cxn>
                  <a:cxn ang="0">
                    <a:pos x="0" y="16"/>
                  </a:cxn>
                  <a:cxn ang="0">
                    <a:pos x="3" y="11"/>
                  </a:cxn>
                  <a:cxn ang="0">
                    <a:pos x="6" y="7"/>
                  </a:cxn>
                  <a:cxn ang="0">
                    <a:pos x="10" y="3"/>
                  </a:cxn>
                  <a:cxn ang="0">
                    <a:pos x="15" y="2"/>
                  </a:cxn>
                  <a:cxn ang="0">
                    <a:pos x="21" y="0"/>
                  </a:cxn>
                </a:cxnLst>
                <a:rect l="0" t="0" r="r" b="b"/>
                <a:pathLst>
                  <a:path w="42" h="42">
                    <a:moveTo>
                      <a:pt x="21" y="0"/>
                    </a:moveTo>
                    <a:lnTo>
                      <a:pt x="26" y="2"/>
                    </a:lnTo>
                    <a:lnTo>
                      <a:pt x="31" y="3"/>
                    </a:lnTo>
                    <a:lnTo>
                      <a:pt x="35" y="7"/>
                    </a:lnTo>
                    <a:lnTo>
                      <a:pt x="39" y="11"/>
                    </a:lnTo>
                    <a:lnTo>
                      <a:pt x="40" y="16"/>
                    </a:lnTo>
                    <a:lnTo>
                      <a:pt x="42" y="21"/>
                    </a:lnTo>
                    <a:lnTo>
                      <a:pt x="40" y="27"/>
                    </a:lnTo>
                    <a:lnTo>
                      <a:pt x="39" y="32"/>
                    </a:lnTo>
                    <a:lnTo>
                      <a:pt x="35" y="36"/>
                    </a:lnTo>
                    <a:lnTo>
                      <a:pt x="31" y="39"/>
                    </a:lnTo>
                    <a:lnTo>
                      <a:pt x="26" y="42"/>
                    </a:lnTo>
                    <a:lnTo>
                      <a:pt x="21" y="42"/>
                    </a:lnTo>
                    <a:lnTo>
                      <a:pt x="15" y="42"/>
                    </a:lnTo>
                    <a:lnTo>
                      <a:pt x="10" y="39"/>
                    </a:lnTo>
                    <a:lnTo>
                      <a:pt x="6" y="36"/>
                    </a:lnTo>
                    <a:lnTo>
                      <a:pt x="3" y="32"/>
                    </a:lnTo>
                    <a:lnTo>
                      <a:pt x="0" y="27"/>
                    </a:lnTo>
                    <a:lnTo>
                      <a:pt x="0" y="21"/>
                    </a:lnTo>
                    <a:lnTo>
                      <a:pt x="0" y="16"/>
                    </a:lnTo>
                    <a:lnTo>
                      <a:pt x="3" y="11"/>
                    </a:lnTo>
                    <a:lnTo>
                      <a:pt x="6" y="7"/>
                    </a:lnTo>
                    <a:lnTo>
                      <a:pt x="10" y="3"/>
                    </a:lnTo>
                    <a:lnTo>
                      <a:pt x="15" y="2"/>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21" name="Line 1397"/>
              <p:cNvSpPr>
                <a:spLocks noChangeShapeType="1"/>
              </p:cNvSpPr>
              <p:nvPr/>
            </p:nvSpPr>
            <p:spPr bwMode="auto">
              <a:xfrm>
                <a:off x="4363" y="2313"/>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22" name="Line 1398"/>
              <p:cNvSpPr>
                <a:spLocks noChangeShapeType="1"/>
              </p:cNvSpPr>
              <p:nvPr/>
            </p:nvSpPr>
            <p:spPr bwMode="auto">
              <a:xfrm>
                <a:off x="4368" y="2315"/>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23" name="Line 1399"/>
              <p:cNvSpPr>
                <a:spLocks noChangeShapeType="1"/>
              </p:cNvSpPr>
              <p:nvPr/>
            </p:nvSpPr>
            <p:spPr bwMode="auto">
              <a:xfrm>
                <a:off x="4373" y="2316"/>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24" name="Line 1400"/>
              <p:cNvSpPr>
                <a:spLocks noChangeShapeType="1"/>
              </p:cNvSpPr>
              <p:nvPr/>
            </p:nvSpPr>
            <p:spPr bwMode="auto">
              <a:xfrm>
                <a:off x="4377" y="2320"/>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25" name="Line 1401"/>
              <p:cNvSpPr>
                <a:spLocks noChangeShapeType="1"/>
              </p:cNvSpPr>
              <p:nvPr/>
            </p:nvSpPr>
            <p:spPr bwMode="auto">
              <a:xfrm>
                <a:off x="4381" y="2324"/>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26" name="Line 1402"/>
              <p:cNvSpPr>
                <a:spLocks noChangeShapeType="1"/>
              </p:cNvSpPr>
              <p:nvPr/>
            </p:nvSpPr>
            <p:spPr bwMode="auto">
              <a:xfrm>
                <a:off x="4382" y="2329"/>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27" name="Line 1403"/>
              <p:cNvSpPr>
                <a:spLocks noChangeShapeType="1"/>
              </p:cNvSpPr>
              <p:nvPr/>
            </p:nvSpPr>
            <p:spPr bwMode="auto">
              <a:xfrm flipH="1">
                <a:off x="4382" y="2334"/>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28" name="Line 1404"/>
              <p:cNvSpPr>
                <a:spLocks noChangeShapeType="1"/>
              </p:cNvSpPr>
              <p:nvPr/>
            </p:nvSpPr>
            <p:spPr bwMode="auto">
              <a:xfrm flipH="1">
                <a:off x="4381" y="2340"/>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29" name="Line 1405"/>
              <p:cNvSpPr>
                <a:spLocks noChangeShapeType="1"/>
              </p:cNvSpPr>
              <p:nvPr/>
            </p:nvSpPr>
            <p:spPr bwMode="auto">
              <a:xfrm flipH="1">
                <a:off x="4377" y="2345"/>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30" name="Line 1406"/>
              <p:cNvSpPr>
                <a:spLocks noChangeShapeType="1"/>
              </p:cNvSpPr>
              <p:nvPr/>
            </p:nvSpPr>
            <p:spPr bwMode="auto">
              <a:xfrm flipH="1">
                <a:off x="4373" y="2349"/>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31" name="Line 1407"/>
              <p:cNvSpPr>
                <a:spLocks noChangeShapeType="1"/>
              </p:cNvSpPr>
              <p:nvPr/>
            </p:nvSpPr>
            <p:spPr bwMode="auto">
              <a:xfrm flipH="1">
                <a:off x="4368" y="2352"/>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32" name="Line 1408"/>
              <p:cNvSpPr>
                <a:spLocks noChangeShapeType="1"/>
              </p:cNvSpPr>
              <p:nvPr/>
            </p:nvSpPr>
            <p:spPr bwMode="auto">
              <a:xfrm flipH="1">
                <a:off x="4363" y="2355"/>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33" name="Line 1409"/>
              <p:cNvSpPr>
                <a:spLocks noChangeShapeType="1"/>
              </p:cNvSpPr>
              <p:nvPr/>
            </p:nvSpPr>
            <p:spPr bwMode="auto">
              <a:xfrm flipH="1">
                <a:off x="4357" y="2355"/>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34" name="Line 1410"/>
              <p:cNvSpPr>
                <a:spLocks noChangeShapeType="1"/>
              </p:cNvSpPr>
              <p:nvPr/>
            </p:nvSpPr>
            <p:spPr bwMode="auto">
              <a:xfrm flipH="1" flipV="1">
                <a:off x="4352" y="2352"/>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1" name="Group 1612"/>
            <p:cNvGrpSpPr>
              <a:grpSpLocks/>
            </p:cNvGrpSpPr>
            <p:nvPr/>
          </p:nvGrpSpPr>
          <p:grpSpPr bwMode="auto">
            <a:xfrm>
              <a:off x="4007" y="2313"/>
              <a:ext cx="782" cy="1012"/>
              <a:chOff x="4007" y="2313"/>
              <a:chExt cx="782" cy="1012"/>
            </a:xfrm>
          </p:grpSpPr>
          <p:sp>
            <p:nvSpPr>
              <p:cNvPr id="2436" name="Line 1412"/>
              <p:cNvSpPr>
                <a:spLocks noChangeShapeType="1"/>
              </p:cNvSpPr>
              <p:nvPr/>
            </p:nvSpPr>
            <p:spPr bwMode="auto">
              <a:xfrm flipH="1" flipV="1">
                <a:off x="4348" y="2349"/>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37" name="Line 1413"/>
              <p:cNvSpPr>
                <a:spLocks noChangeShapeType="1"/>
              </p:cNvSpPr>
              <p:nvPr/>
            </p:nvSpPr>
            <p:spPr bwMode="auto">
              <a:xfrm flipH="1" flipV="1">
                <a:off x="4345" y="2345"/>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38" name="Line 1414"/>
              <p:cNvSpPr>
                <a:spLocks noChangeShapeType="1"/>
              </p:cNvSpPr>
              <p:nvPr/>
            </p:nvSpPr>
            <p:spPr bwMode="auto">
              <a:xfrm flipH="1" flipV="1">
                <a:off x="4342" y="2340"/>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39" name="Line 1415"/>
              <p:cNvSpPr>
                <a:spLocks noChangeShapeType="1"/>
              </p:cNvSpPr>
              <p:nvPr/>
            </p:nvSpPr>
            <p:spPr bwMode="auto">
              <a:xfrm flipV="1">
                <a:off x="4342" y="2334"/>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40" name="Line 1416"/>
              <p:cNvSpPr>
                <a:spLocks noChangeShapeType="1"/>
              </p:cNvSpPr>
              <p:nvPr/>
            </p:nvSpPr>
            <p:spPr bwMode="auto">
              <a:xfrm flipV="1">
                <a:off x="4342" y="2329"/>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41" name="Line 1417"/>
              <p:cNvSpPr>
                <a:spLocks noChangeShapeType="1"/>
              </p:cNvSpPr>
              <p:nvPr/>
            </p:nvSpPr>
            <p:spPr bwMode="auto">
              <a:xfrm flipV="1">
                <a:off x="4342" y="2324"/>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42" name="Line 1418"/>
              <p:cNvSpPr>
                <a:spLocks noChangeShapeType="1"/>
              </p:cNvSpPr>
              <p:nvPr/>
            </p:nvSpPr>
            <p:spPr bwMode="auto">
              <a:xfrm flipV="1">
                <a:off x="4345" y="2320"/>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43" name="Line 1419"/>
              <p:cNvSpPr>
                <a:spLocks noChangeShapeType="1"/>
              </p:cNvSpPr>
              <p:nvPr/>
            </p:nvSpPr>
            <p:spPr bwMode="auto">
              <a:xfrm flipV="1">
                <a:off x="4348" y="2316"/>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44" name="Line 1420"/>
              <p:cNvSpPr>
                <a:spLocks noChangeShapeType="1"/>
              </p:cNvSpPr>
              <p:nvPr/>
            </p:nvSpPr>
            <p:spPr bwMode="auto">
              <a:xfrm flipV="1">
                <a:off x="4352" y="2315"/>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45" name="Line 1421"/>
              <p:cNvSpPr>
                <a:spLocks noChangeShapeType="1"/>
              </p:cNvSpPr>
              <p:nvPr/>
            </p:nvSpPr>
            <p:spPr bwMode="auto">
              <a:xfrm flipV="1">
                <a:off x="4357" y="2313"/>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46" name="Freeform 1422"/>
              <p:cNvSpPr>
                <a:spLocks/>
              </p:cNvSpPr>
              <p:nvPr/>
            </p:nvSpPr>
            <p:spPr bwMode="auto">
              <a:xfrm>
                <a:off x="4679" y="2490"/>
                <a:ext cx="42" cy="43"/>
              </a:xfrm>
              <a:custGeom>
                <a:avLst/>
                <a:gdLst/>
                <a:ahLst/>
                <a:cxnLst>
                  <a:cxn ang="0">
                    <a:pos x="21" y="0"/>
                  </a:cxn>
                  <a:cxn ang="0">
                    <a:pos x="27" y="1"/>
                  </a:cxn>
                  <a:cxn ang="0">
                    <a:pos x="32" y="2"/>
                  </a:cxn>
                  <a:cxn ang="0">
                    <a:pos x="36" y="7"/>
                  </a:cxn>
                  <a:cxn ang="0">
                    <a:pos x="39" y="11"/>
                  </a:cxn>
                  <a:cxn ang="0">
                    <a:pos x="42" y="15"/>
                  </a:cxn>
                  <a:cxn ang="0">
                    <a:pos x="42" y="22"/>
                  </a:cxn>
                  <a:cxn ang="0">
                    <a:pos x="42" y="27"/>
                  </a:cxn>
                  <a:cxn ang="0">
                    <a:pos x="39" y="32"/>
                  </a:cxn>
                  <a:cxn ang="0">
                    <a:pos x="36" y="36"/>
                  </a:cxn>
                  <a:cxn ang="0">
                    <a:pos x="32" y="40"/>
                  </a:cxn>
                  <a:cxn ang="0">
                    <a:pos x="27" y="41"/>
                  </a:cxn>
                  <a:cxn ang="0">
                    <a:pos x="21" y="43"/>
                  </a:cxn>
                  <a:cxn ang="0">
                    <a:pos x="16" y="41"/>
                  </a:cxn>
                  <a:cxn ang="0">
                    <a:pos x="11" y="40"/>
                  </a:cxn>
                  <a:cxn ang="0">
                    <a:pos x="7" y="36"/>
                  </a:cxn>
                  <a:cxn ang="0">
                    <a:pos x="3" y="32"/>
                  </a:cxn>
                  <a:cxn ang="0">
                    <a:pos x="2" y="27"/>
                  </a:cxn>
                  <a:cxn ang="0">
                    <a:pos x="0" y="22"/>
                  </a:cxn>
                  <a:cxn ang="0">
                    <a:pos x="2" y="15"/>
                  </a:cxn>
                  <a:cxn ang="0">
                    <a:pos x="3" y="11"/>
                  </a:cxn>
                  <a:cxn ang="0">
                    <a:pos x="7" y="7"/>
                  </a:cxn>
                  <a:cxn ang="0">
                    <a:pos x="11" y="2"/>
                  </a:cxn>
                  <a:cxn ang="0">
                    <a:pos x="16" y="1"/>
                  </a:cxn>
                  <a:cxn ang="0">
                    <a:pos x="21" y="0"/>
                  </a:cxn>
                </a:cxnLst>
                <a:rect l="0" t="0" r="r" b="b"/>
                <a:pathLst>
                  <a:path w="42" h="43">
                    <a:moveTo>
                      <a:pt x="21" y="0"/>
                    </a:moveTo>
                    <a:lnTo>
                      <a:pt x="27" y="1"/>
                    </a:lnTo>
                    <a:lnTo>
                      <a:pt x="32" y="2"/>
                    </a:lnTo>
                    <a:lnTo>
                      <a:pt x="36" y="7"/>
                    </a:lnTo>
                    <a:lnTo>
                      <a:pt x="39" y="11"/>
                    </a:lnTo>
                    <a:lnTo>
                      <a:pt x="42" y="15"/>
                    </a:lnTo>
                    <a:lnTo>
                      <a:pt x="42" y="22"/>
                    </a:lnTo>
                    <a:lnTo>
                      <a:pt x="42" y="27"/>
                    </a:lnTo>
                    <a:lnTo>
                      <a:pt x="39" y="32"/>
                    </a:lnTo>
                    <a:lnTo>
                      <a:pt x="36" y="36"/>
                    </a:lnTo>
                    <a:lnTo>
                      <a:pt x="32" y="40"/>
                    </a:lnTo>
                    <a:lnTo>
                      <a:pt x="27" y="41"/>
                    </a:lnTo>
                    <a:lnTo>
                      <a:pt x="21" y="43"/>
                    </a:lnTo>
                    <a:lnTo>
                      <a:pt x="16" y="41"/>
                    </a:lnTo>
                    <a:lnTo>
                      <a:pt x="11" y="40"/>
                    </a:lnTo>
                    <a:lnTo>
                      <a:pt x="7" y="36"/>
                    </a:lnTo>
                    <a:lnTo>
                      <a:pt x="3" y="32"/>
                    </a:lnTo>
                    <a:lnTo>
                      <a:pt x="2" y="27"/>
                    </a:lnTo>
                    <a:lnTo>
                      <a:pt x="0" y="22"/>
                    </a:lnTo>
                    <a:lnTo>
                      <a:pt x="2" y="15"/>
                    </a:lnTo>
                    <a:lnTo>
                      <a:pt x="3" y="11"/>
                    </a:lnTo>
                    <a:lnTo>
                      <a:pt x="7" y="7"/>
                    </a:lnTo>
                    <a:lnTo>
                      <a:pt x="11" y="2"/>
                    </a:lnTo>
                    <a:lnTo>
                      <a:pt x="16" y="1"/>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47" name="Line 1423"/>
              <p:cNvSpPr>
                <a:spLocks noChangeShapeType="1"/>
              </p:cNvSpPr>
              <p:nvPr/>
            </p:nvSpPr>
            <p:spPr bwMode="auto">
              <a:xfrm>
                <a:off x="4700" y="2490"/>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48" name="Line 1424"/>
              <p:cNvSpPr>
                <a:spLocks noChangeShapeType="1"/>
              </p:cNvSpPr>
              <p:nvPr/>
            </p:nvSpPr>
            <p:spPr bwMode="auto">
              <a:xfrm>
                <a:off x="4706" y="2491"/>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49" name="Line 1425"/>
              <p:cNvSpPr>
                <a:spLocks noChangeShapeType="1"/>
              </p:cNvSpPr>
              <p:nvPr/>
            </p:nvSpPr>
            <p:spPr bwMode="auto">
              <a:xfrm>
                <a:off x="4711" y="2492"/>
                <a:ext cx="4"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50" name="Line 1426"/>
              <p:cNvSpPr>
                <a:spLocks noChangeShapeType="1"/>
              </p:cNvSpPr>
              <p:nvPr/>
            </p:nvSpPr>
            <p:spPr bwMode="auto">
              <a:xfrm>
                <a:off x="4715" y="2497"/>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51" name="Line 1427"/>
              <p:cNvSpPr>
                <a:spLocks noChangeShapeType="1"/>
              </p:cNvSpPr>
              <p:nvPr/>
            </p:nvSpPr>
            <p:spPr bwMode="auto">
              <a:xfrm>
                <a:off x="4718" y="2501"/>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52" name="Line 1428"/>
              <p:cNvSpPr>
                <a:spLocks noChangeShapeType="1"/>
              </p:cNvSpPr>
              <p:nvPr/>
            </p:nvSpPr>
            <p:spPr bwMode="auto">
              <a:xfrm>
                <a:off x="4721" y="2505"/>
                <a:ext cx="1" cy="7"/>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53" name="Line 1429"/>
              <p:cNvSpPr>
                <a:spLocks noChangeShapeType="1"/>
              </p:cNvSpPr>
              <p:nvPr/>
            </p:nvSpPr>
            <p:spPr bwMode="auto">
              <a:xfrm>
                <a:off x="4721" y="2512"/>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54" name="Line 1430"/>
              <p:cNvSpPr>
                <a:spLocks noChangeShapeType="1"/>
              </p:cNvSpPr>
              <p:nvPr/>
            </p:nvSpPr>
            <p:spPr bwMode="auto">
              <a:xfrm flipH="1">
                <a:off x="4718" y="2517"/>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55" name="Line 1431"/>
              <p:cNvSpPr>
                <a:spLocks noChangeShapeType="1"/>
              </p:cNvSpPr>
              <p:nvPr/>
            </p:nvSpPr>
            <p:spPr bwMode="auto">
              <a:xfrm flipH="1">
                <a:off x="4715" y="2522"/>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56" name="Line 1432"/>
              <p:cNvSpPr>
                <a:spLocks noChangeShapeType="1"/>
              </p:cNvSpPr>
              <p:nvPr/>
            </p:nvSpPr>
            <p:spPr bwMode="auto">
              <a:xfrm flipH="1">
                <a:off x="4711" y="2526"/>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57" name="Line 1433"/>
              <p:cNvSpPr>
                <a:spLocks noChangeShapeType="1"/>
              </p:cNvSpPr>
              <p:nvPr/>
            </p:nvSpPr>
            <p:spPr bwMode="auto">
              <a:xfrm flipH="1">
                <a:off x="4706" y="2530"/>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58" name="Line 1434"/>
              <p:cNvSpPr>
                <a:spLocks noChangeShapeType="1"/>
              </p:cNvSpPr>
              <p:nvPr/>
            </p:nvSpPr>
            <p:spPr bwMode="auto">
              <a:xfrm flipH="1">
                <a:off x="4700" y="2531"/>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59" name="Line 1435"/>
              <p:cNvSpPr>
                <a:spLocks noChangeShapeType="1"/>
              </p:cNvSpPr>
              <p:nvPr/>
            </p:nvSpPr>
            <p:spPr bwMode="auto">
              <a:xfrm flipH="1" flipV="1">
                <a:off x="4695" y="2531"/>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60" name="Line 1436"/>
              <p:cNvSpPr>
                <a:spLocks noChangeShapeType="1"/>
              </p:cNvSpPr>
              <p:nvPr/>
            </p:nvSpPr>
            <p:spPr bwMode="auto">
              <a:xfrm flipH="1" flipV="1">
                <a:off x="4690" y="2530"/>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61" name="Line 1437"/>
              <p:cNvSpPr>
                <a:spLocks noChangeShapeType="1"/>
              </p:cNvSpPr>
              <p:nvPr/>
            </p:nvSpPr>
            <p:spPr bwMode="auto">
              <a:xfrm flipH="1" flipV="1">
                <a:off x="4686" y="2526"/>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62" name="Line 1438"/>
              <p:cNvSpPr>
                <a:spLocks noChangeShapeType="1"/>
              </p:cNvSpPr>
              <p:nvPr/>
            </p:nvSpPr>
            <p:spPr bwMode="auto">
              <a:xfrm flipH="1" flipV="1">
                <a:off x="4682" y="2522"/>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63" name="Line 1439"/>
              <p:cNvSpPr>
                <a:spLocks noChangeShapeType="1"/>
              </p:cNvSpPr>
              <p:nvPr/>
            </p:nvSpPr>
            <p:spPr bwMode="auto">
              <a:xfrm flipH="1" flipV="1">
                <a:off x="4681" y="2517"/>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64" name="Line 1440"/>
              <p:cNvSpPr>
                <a:spLocks noChangeShapeType="1"/>
              </p:cNvSpPr>
              <p:nvPr/>
            </p:nvSpPr>
            <p:spPr bwMode="auto">
              <a:xfrm flipH="1" flipV="1">
                <a:off x="4679" y="2512"/>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65" name="Line 1441"/>
              <p:cNvSpPr>
                <a:spLocks noChangeShapeType="1"/>
              </p:cNvSpPr>
              <p:nvPr/>
            </p:nvSpPr>
            <p:spPr bwMode="auto">
              <a:xfrm flipV="1">
                <a:off x="4679" y="2505"/>
                <a:ext cx="2" cy="7"/>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66" name="Line 1442"/>
              <p:cNvSpPr>
                <a:spLocks noChangeShapeType="1"/>
              </p:cNvSpPr>
              <p:nvPr/>
            </p:nvSpPr>
            <p:spPr bwMode="auto">
              <a:xfrm flipV="1">
                <a:off x="4681" y="2501"/>
                <a:ext cx="1"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67" name="Line 1443"/>
              <p:cNvSpPr>
                <a:spLocks noChangeShapeType="1"/>
              </p:cNvSpPr>
              <p:nvPr/>
            </p:nvSpPr>
            <p:spPr bwMode="auto">
              <a:xfrm flipV="1">
                <a:off x="4682" y="2497"/>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68" name="Line 1444"/>
              <p:cNvSpPr>
                <a:spLocks noChangeShapeType="1"/>
              </p:cNvSpPr>
              <p:nvPr/>
            </p:nvSpPr>
            <p:spPr bwMode="auto">
              <a:xfrm flipV="1">
                <a:off x="4686" y="2492"/>
                <a:ext cx="4"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69" name="Line 1445"/>
              <p:cNvSpPr>
                <a:spLocks noChangeShapeType="1"/>
              </p:cNvSpPr>
              <p:nvPr/>
            </p:nvSpPr>
            <p:spPr bwMode="auto">
              <a:xfrm flipV="1">
                <a:off x="4690" y="2491"/>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70" name="Line 1446"/>
              <p:cNvSpPr>
                <a:spLocks noChangeShapeType="1"/>
              </p:cNvSpPr>
              <p:nvPr/>
            </p:nvSpPr>
            <p:spPr bwMode="auto">
              <a:xfrm flipV="1">
                <a:off x="4695" y="2490"/>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71" name="Freeform 1447"/>
              <p:cNvSpPr>
                <a:spLocks/>
              </p:cNvSpPr>
              <p:nvPr/>
            </p:nvSpPr>
            <p:spPr bwMode="auto">
              <a:xfrm>
                <a:off x="4306" y="2622"/>
                <a:ext cx="42" cy="41"/>
              </a:xfrm>
              <a:custGeom>
                <a:avLst/>
                <a:gdLst/>
                <a:ahLst/>
                <a:cxnLst>
                  <a:cxn ang="0">
                    <a:pos x="21" y="0"/>
                  </a:cxn>
                  <a:cxn ang="0">
                    <a:pos x="26" y="0"/>
                  </a:cxn>
                  <a:cxn ang="0">
                    <a:pos x="30" y="2"/>
                  </a:cxn>
                  <a:cxn ang="0">
                    <a:pos x="35" y="5"/>
                  </a:cxn>
                  <a:cxn ang="0">
                    <a:pos x="39" y="9"/>
                  </a:cxn>
                  <a:cxn ang="0">
                    <a:pos x="40" y="15"/>
                  </a:cxn>
                  <a:cxn ang="0">
                    <a:pos x="42" y="20"/>
                  </a:cxn>
                  <a:cxn ang="0">
                    <a:pos x="40" y="26"/>
                  </a:cxn>
                  <a:cxn ang="0">
                    <a:pos x="39" y="31"/>
                  </a:cxn>
                  <a:cxn ang="0">
                    <a:pos x="35" y="36"/>
                  </a:cxn>
                  <a:cxn ang="0">
                    <a:pos x="30" y="38"/>
                  </a:cxn>
                  <a:cxn ang="0">
                    <a:pos x="26" y="40"/>
                  </a:cxn>
                  <a:cxn ang="0">
                    <a:pos x="21" y="41"/>
                  </a:cxn>
                  <a:cxn ang="0">
                    <a:pos x="15" y="40"/>
                  </a:cxn>
                  <a:cxn ang="0">
                    <a:pos x="10" y="38"/>
                  </a:cxn>
                  <a:cxn ang="0">
                    <a:pos x="6" y="36"/>
                  </a:cxn>
                  <a:cxn ang="0">
                    <a:pos x="3" y="31"/>
                  </a:cxn>
                  <a:cxn ang="0">
                    <a:pos x="0" y="26"/>
                  </a:cxn>
                  <a:cxn ang="0">
                    <a:pos x="0" y="20"/>
                  </a:cxn>
                  <a:cxn ang="0">
                    <a:pos x="0" y="15"/>
                  </a:cxn>
                  <a:cxn ang="0">
                    <a:pos x="3" y="9"/>
                  </a:cxn>
                  <a:cxn ang="0">
                    <a:pos x="6" y="5"/>
                  </a:cxn>
                  <a:cxn ang="0">
                    <a:pos x="10" y="2"/>
                  </a:cxn>
                  <a:cxn ang="0">
                    <a:pos x="15" y="0"/>
                  </a:cxn>
                  <a:cxn ang="0">
                    <a:pos x="21" y="0"/>
                  </a:cxn>
                </a:cxnLst>
                <a:rect l="0" t="0" r="r" b="b"/>
                <a:pathLst>
                  <a:path w="42" h="41">
                    <a:moveTo>
                      <a:pt x="21" y="0"/>
                    </a:moveTo>
                    <a:lnTo>
                      <a:pt x="26" y="0"/>
                    </a:lnTo>
                    <a:lnTo>
                      <a:pt x="30" y="2"/>
                    </a:lnTo>
                    <a:lnTo>
                      <a:pt x="35" y="5"/>
                    </a:lnTo>
                    <a:lnTo>
                      <a:pt x="39" y="9"/>
                    </a:lnTo>
                    <a:lnTo>
                      <a:pt x="40" y="15"/>
                    </a:lnTo>
                    <a:lnTo>
                      <a:pt x="42" y="20"/>
                    </a:lnTo>
                    <a:lnTo>
                      <a:pt x="40" y="26"/>
                    </a:lnTo>
                    <a:lnTo>
                      <a:pt x="39" y="31"/>
                    </a:lnTo>
                    <a:lnTo>
                      <a:pt x="35" y="36"/>
                    </a:lnTo>
                    <a:lnTo>
                      <a:pt x="30" y="38"/>
                    </a:lnTo>
                    <a:lnTo>
                      <a:pt x="26" y="40"/>
                    </a:lnTo>
                    <a:lnTo>
                      <a:pt x="21" y="41"/>
                    </a:lnTo>
                    <a:lnTo>
                      <a:pt x="15" y="40"/>
                    </a:lnTo>
                    <a:lnTo>
                      <a:pt x="10" y="38"/>
                    </a:lnTo>
                    <a:lnTo>
                      <a:pt x="6" y="36"/>
                    </a:lnTo>
                    <a:lnTo>
                      <a:pt x="3" y="31"/>
                    </a:lnTo>
                    <a:lnTo>
                      <a:pt x="0" y="26"/>
                    </a:lnTo>
                    <a:lnTo>
                      <a:pt x="0" y="20"/>
                    </a:lnTo>
                    <a:lnTo>
                      <a:pt x="0" y="15"/>
                    </a:lnTo>
                    <a:lnTo>
                      <a:pt x="3" y="9"/>
                    </a:lnTo>
                    <a:lnTo>
                      <a:pt x="6" y="5"/>
                    </a:lnTo>
                    <a:lnTo>
                      <a:pt x="10" y="2"/>
                    </a:lnTo>
                    <a:lnTo>
                      <a:pt x="15" y="0"/>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72" name="Line 1448"/>
              <p:cNvSpPr>
                <a:spLocks noChangeShapeType="1"/>
              </p:cNvSpPr>
              <p:nvPr/>
            </p:nvSpPr>
            <p:spPr bwMode="auto">
              <a:xfrm flipH="1" flipV="1">
                <a:off x="4321" y="2662"/>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73" name="Line 1449"/>
              <p:cNvSpPr>
                <a:spLocks noChangeShapeType="1"/>
              </p:cNvSpPr>
              <p:nvPr/>
            </p:nvSpPr>
            <p:spPr bwMode="auto">
              <a:xfrm flipH="1" flipV="1">
                <a:off x="4316" y="2660"/>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74" name="Line 1450"/>
              <p:cNvSpPr>
                <a:spLocks noChangeShapeType="1"/>
              </p:cNvSpPr>
              <p:nvPr/>
            </p:nvSpPr>
            <p:spPr bwMode="auto">
              <a:xfrm flipH="1" flipV="1">
                <a:off x="4312" y="2658"/>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75" name="Line 1451"/>
              <p:cNvSpPr>
                <a:spLocks noChangeShapeType="1"/>
              </p:cNvSpPr>
              <p:nvPr/>
            </p:nvSpPr>
            <p:spPr bwMode="auto">
              <a:xfrm flipH="1" flipV="1">
                <a:off x="4309" y="2653"/>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76" name="Line 1452"/>
              <p:cNvSpPr>
                <a:spLocks noChangeShapeType="1"/>
              </p:cNvSpPr>
              <p:nvPr/>
            </p:nvSpPr>
            <p:spPr bwMode="auto">
              <a:xfrm flipH="1" flipV="1">
                <a:off x="4306" y="2648"/>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77" name="Line 1453"/>
              <p:cNvSpPr>
                <a:spLocks noChangeShapeType="1"/>
              </p:cNvSpPr>
              <p:nvPr/>
            </p:nvSpPr>
            <p:spPr bwMode="auto">
              <a:xfrm flipV="1">
                <a:off x="4306" y="2642"/>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78" name="Line 1454"/>
              <p:cNvSpPr>
                <a:spLocks noChangeShapeType="1"/>
              </p:cNvSpPr>
              <p:nvPr/>
            </p:nvSpPr>
            <p:spPr bwMode="auto">
              <a:xfrm flipV="1">
                <a:off x="4306" y="2637"/>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79" name="Line 1455"/>
              <p:cNvSpPr>
                <a:spLocks noChangeShapeType="1"/>
              </p:cNvSpPr>
              <p:nvPr/>
            </p:nvSpPr>
            <p:spPr bwMode="auto">
              <a:xfrm flipV="1">
                <a:off x="4306" y="2631"/>
                <a:ext cx="3"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80" name="Line 1456"/>
              <p:cNvSpPr>
                <a:spLocks noChangeShapeType="1"/>
              </p:cNvSpPr>
              <p:nvPr/>
            </p:nvSpPr>
            <p:spPr bwMode="auto">
              <a:xfrm flipV="1">
                <a:off x="4309" y="2627"/>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81" name="Line 1457"/>
              <p:cNvSpPr>
                <a:spLocks noChangeShapeType="1"/>
              </p:cNvSpPr>
              <p:nvPr/>
            </p:nvSpPr>
            <p:spPr bwMode="auto">
              <a:xfrm flipV="1">
                <a:off x="4312" y="2624"/>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82" name="Line 1458"/>
              <p:cNvSpPr>
                <a:spLocks noChangeShapeType="1"/>
              </p:cNvSpPr>
              <p:nvPr/>
            </p:nvSpPr>
            <p:spPr bwMode="auto">
              <a:xfrm flipV="1">
                <a:off x="4316" y="2622"/>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83" name="Line 1459"/>
              <p:cNvSpPr>
                <a:spLocks noChangeShapeType="1"/>
              </p:cNvSpPr>
              <p:nvPr/>
            </p:nvSpPr>
            <p:spPr bwMode="auto">
              <a:xfrm>
                <a:off x="4321" y="2622"/>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84" name="Line 1460"/>
              <p:cNvSpPr>
                <a:spLocks noChangeShapeType="1"/>
              </p:cNvSpPr>
              <p:nvPr/>
            </p:nvSpPr>
            <p:spPr bwMode="auto">
              <a:xfrm>
                <a:off x="4327" y="2622"/>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85" name="Line 1461"/>
              <p:cNvSpPr>
                <a:spLocks noChangeShapeType="1"/>
              </p:cNvSpPr>
              <p:nvPr/>
            </p:nvSpPr>
            <p:spPr bwMode="auto">
              <a:xfrm>
                <a:off x="4332" y="2622"/>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86" name="Line 1462"/>
              <p:cNvSpPr>
                <a:spLocks noChangeShapeType="1"/>
              </p:cNvSpPr>
              <p:nvPr/>
            </p:nvSpPr>
            <p:spPr bwMode="auto">
              <a:xfrm>
                <a:off x="4336" y="2624"/>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87" name="Line 1463"/>
              <p:cNvSpPr>
                <a:spLocks noChangeShapeType="1"/>
              </p:cNvSpPr>
              <p:nvPr/>
            </p:nvSpPr>
            <p:spPr bwMode="auto">
              <a:xfrm>
                <a:off x="4341" y="2627"/>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88" name="Line 1464"/>
              <p:cNvSpPr>
                <a:spLocks noChangeShapeType="1"/>
              </p:cNvSpPr>
              <p:nvPr/>
            </p:nvSpPr>
            <p:spPr bwMode="auto">
              <a:xfrm>
                <a:off x="4345" y="2631"/>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89" name="Line 1465"/>
              <p:cNvSpPr>
                <a:spLocks noChangeShapeType="1"/>
              </p:cNvSpPr>
              <p:nvPr/>
            </p:nvSpPr>
            <p:spPr bwMode="auto">
              <a:xfrm>
                <a:off x="4346" y="2637"/>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90" name="Line 1466"/>
              <p:cNvSpPr>
                <a:spLocks noChangeShapeType="1"/>
              </p:cNvSpPr>
              <p:nvPr/>
            </p:nvSpPr>
            <p:spPr bwMode="auto">
              <a:xfrm flipH="1">
                <a:off x="4346" y="2642"/>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91" name="Line 1467"/>
              <p:cNvSpPr>
                <a:spLocks noChangeShapeType="1"/>
              </p:cNvSpPr>
              <p:nvPr/>
            </p:nvSpPr>
            <p:spPr bwMode="auto">
              <a:xfrm flipH="1">
                <a:off x="4345" y="2648"/>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92" name="Line 1468"/>
              <p:cNvSpPr>
                <a:spLocks noChangeShapeType="1"/>
              </p:cNvSpPr>
              <p:nvPr/>
            </p:nvSpPr>
            <p:spPr bwMode="auto">
              <a:xfrm flipH="1">
                <a:off x="4341" y="2653"/>
                <a:ext cx="4"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93" name="Line 1469"/>
              <p:cNvSpPr>
                <a:spLocks noChangeShapeType="1"/>
              </p:cNvSpPr>
              <p:nvPr/>
            </p:nvSpPr>
            <p:spPr bwMode="auto">
              <a:xfrm flipH="1">
                <a:off x="4336" y="2658"/>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94" name="Line 1470"/>
              <p:cNvSpPr>
                <a:spLocks noChangeShapeType="1"/>
              </p:cNvSpPr>
              <p:nvPr/>
            </p:nvSpPr>
            <p:spPr bwMode="auto">
              <a:xfrm flipH="1">
                <a:off x="4332" y="2660"/>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95" name="Line 1471"/>
              <p:cNvSpPr>
                <a:spLocks noChangeShapeType="1"/>
              </p:cNvSpPr>
              <p:nvPr/>
            </p:nvSpPr>
            <p:spPr bwMode="auto">
              <a:xfrm flipH="1">
                <a:off x="4327" y="2662"/>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96" name="Freeform 1472"/>
              <p:cNvSpPr>
                <a:spLocks/>
              </p:cNvSpPr>
              <p:nvPr/>
            </p:nvSpPr>
            <p:spPr bwMode="auto">
              <a:xfrm>
                <a:off x="4740" y="2838"/>
                <a:ext cx="42" cy="43"/>
              </a:xfrm>
              <a:custGeom>
                <a:avLst/>
                <a:gdLst/>
                <a:ahLst/>
                <a:cxnLst>
                  <a:cxn ang="0">
                    <a:pos x="21" y="0"/>
                  </a:cxn>
                  <a:cxn ang="0">
                    <a:pos x="27" y="2"/>
                  </a:cxn>
                  <a:cxn ang="0">
                    <a:pos x="32" y="3"/>
                  </a:cxn>
                  <a:cxn ang="0">
                    <a:pos x="37" y="7"/>
                  </a:cxn>
                  <a:cxn ang="0">
                    <a:pos x="39" y="11"/>
                  </a:cxn>
                  <a:cxn ang="0">
                    <a:pos x="42" y="17"/>
                  </a:cxn>
                  <a:cxn ang="0">
                    <a:pos x="42" y="22"/>
                  </a:cxn>
                  <a:cxn ang="0">
                    <a:pos x="42" y="28"/>
                  </a:cxn>
                  <a:cxn ang="0">
                    <a:pos x="39" y="32"/>
                  </a:cxn>
                  <a:cxn ang="0">
                    <a:pos x="37" y="36"/>
                  </a:cxn>
                  <a:cxn ang="0">
                    <a:pos x="32" y="40"/>
                  </a:cxn>
                  <a:cxn ang="0">
                    <a:pos x="27" y="42"/>
                  </a:cxn>
                  <a:cxn ang="0">
                    <a:pos x="21" y="43"/>
                  </a:cxn>
                  <a:cxn ang="0">
                    <a:pos x="16" y="42"/>
                  </a:cxn>
                  <a:cxn ang="0">
                    <a:pos x="10" y="40"/>
                  </a:cxn>
                  <a:cxn ang="0">
                    <a:pos x="6" y="36"/>
                  </a:cxn>
                  <a:cxn ang="0">
                    <a:pos x="3" y="32"/>
                  </a:cxn>
                  <a:cxn ang="0">
                    <a:pos x="2" y="28"/>
                  </a:cxn>
                  <a:cxn ang="0">
                    <a:pos x="0" y="22"/>
                  </a:cxn>
                  <a:cxn ang="0">
                    <a:pos x="2" y="17"/>
                  </a:cxn>
                  <a:cxn ang="0">
                    <a:pos x="3" y="11"/>
                  </a:cxn>
                  <a:cxn ang="0">
                    <a:pos x="6" y="7"/>
                  </a:cxn>
                  <a:cxn ang="0">
                    <a:pos x="10" y="3"/>
                  </a:cxn>
                  <a:cxn ang="0">
                    <a:pos x="16" y="2"/>
                  </a:cxn>
                  <a:cxn ang="0">
                    <a:pos x="21" y="0"/>
                  </a:cxn>
                </a:cxnLst>
                <a:rect l="0" t="0" r="r" b="b"/>
                <a:pathLst>
                  <a:path w="42" h="43">
                    <a:moveTo>
                      <a:pt x="21" y="0"/>
                    </a:moveTo>
                    <a:lnTo>
                      <a:pt x="27" y="2"/>
                    </a:lnTo>
                    <a:lnTo>
                      <a:pt x="32" y="3"/>
                    </a:lnTo>
                    <a:lnTo>
                      <a:pt x="37" y="7"/>
                    </a:lnTo>
                    <a:lnTo>
                      <a:pt x="39" y="11"/>
                    </a:lnTo>
                    <a:lnTo>
                      <a:pt x="42" y="17"/>
                    </a:lnTo>
                    <a:lnTo>
                      <a:pt x="42" y="22"/>
                    </a:lnTo>
                    <a:lnTo>
                      <a:pt x="42" y="28"/>
                    </a:lnTo>
                    <a:lnTo>
                      <a:pt x="39" y="32"/>
                    </a:lnTo>
                    <a:lnTo>
                      <a:pt x="37" y="36"/>
                    </a:lnTo>
                    <a:lnTo>
                      <a:pt x="32" y="40"/>
                    </a:lnTo>
                    <a:lnTo>
                      <a:pt x="27" y="42"/>
                    </a:lnTo>
                    <a:lnTo>
                      <a:pt x="21" y="43"/>
                    </a:lnTo>
                    <a:lnTo>
                      <a:pt x="16" y="42"/>
                    </a:lnTo>
                    <a:lnTo>
                      <a:pt x="10" y="40"/>
                    </a:lnTo>
                    <a:lnTo>
                      <a:pt x="6" y="36"/>
                    </a:lnTo>
                    <a:lnTo>
                      <a:pt x="3" y="32"/>
                    </a:lnTo>
                    <a:lnTo>
                      <a:pt x="2" y="28"/>
                    </a:lnTo>
                    <a:lnTo>
                      <a:pt x="0" y="22"/>
                    </a:lnTo>
                    <a:lnTo>
                      <a:pt x="2" y="17"/>
                    </a:lnTo>
                    <a:lnTo>
                      <a:pt x="3" y="11"/>
                    </a:lnTo>
                    <a:lnTo>
                      <a:pt x="6" y="7"/>
                    </a:lnTo>
                    <a:lnTo>
                      <a:pt x="10" y="3"/>
                    </a:lnTo>
                    <a:lnTo>
                      <a:pt x="16" y="2"/>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97" name="Line 1473"/>
              <p:cNvSpPr>
                <a:spLocks noChangeShapeType="1"/>
              </p:cNvSpPr>
              <p:nvPr/>
            </p:nvSpPr>
            <p:spPr bwMode="auto">
              <a:xfrm flipH="1" flipV="1">
                <a:off x="4756" y="2880"/>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98" name="Line 1474"/>
              <p:cNvSpPr>
                <a:spLocks noChangeShapeType="1"/>
              </p:cNvSpPr>
              <p:nvPr/>
            </p:nvSpPr>
            <p:spPr bwMode="auto">
              <a:xfrm flipH="1" flipV="1">
                <a:off x="4750" y="2878"/>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99" name="Line 1475"/>
              <p:cNvSpPr>
                <a:spLocks noChangeShapeType="1"/>
              </p:cNvSpPr>
              <p:nvPr/>
            </p:nvSpPr>
            <p:spPr bwMode="auto">
              <a:xfrm flipH="1" flipV="1">
                <a:off x="4746" y="2874"/>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00" name="Line 1476"/>
              <p:cNvSpPr>
                <a:spLocks noChangeShapeType="1"/>
              </p:cNvSpPr>
              <p:nvPr/>
            </p:nvSpPr>
            <p:spPr bwMode="auto">
              <a:xfrm flipH="1" flipV="1">
                <a:off x="4743" y="2870"/>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01" name="Line 1477"/>
              <p:cNvSpPr>
                <a:spLocks noChangeShapeType="1"/>
              </p:cNvSpPr>
              <p:nvPr/>
            </p:nvSpPr>
            <p:spPr bwMode="auto">
              <a:xfrm flipH="1" flipV="1">
                <a:off x="4742" y="2866"/>
                <a:ext cx="1"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02" name="Line 1478"/>
              <p:cNvSpPr>
                <a:spLocks noChangeShapeType="1"/>
              </p:cNvSpPr>
              <p:nvPr/>
            </p:nvSpPr>
            <p:spPr bwMode="auto">
              <a:xfrm flipH="1" flipV="1">
                <a:off x="4740" y="2860"/>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03" name="Line 1479"/>
              <p:cNvSpPr>
                <a:spLocks noChangeShapeType="1"/>
              </p:cNvSpPr>
              <p:nvPr/>
            </p:nvSpPr>
            <p:spPr bwMode="auto">
              <a:xfrm flipV="1">
                <a:off x="4740" y="2855"/>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04" name="Line 1480"/>
              <p:cNvSpPr>
                <a:spLocks noChangeShapeType="1"/>
              </p:cNvSpPr>
              <p:nvPr/>
            </p:nvSpPr>
            <p:spPr bwMode="auto">
              <a:xfrm flipV="1">
                <a:off x="4742" y="2849"/>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05" name="Line 1481"/>
              <p:cNvSpPr>
                <a:spLocks noChangeShapeType="1"/>
              </p:cNvSpPr>
              <p:nvPr/>
            </p:nvSpPr>
            <p:spPr bwMode="auto">
              <a:xfrm flipV="1">
                <a:off x="4743" y="2845"/>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06" name="Line 1482"/>
              <p:cNvSpPr>
                <a:spLocks noChangeShapeType="1"/>
              </p:cNvSpPr>
              <p:nvPr/>
            </p:nvSpPr>
            <p:spPr bwMode="auto">
              <a:xfrm flipV="1">
                <a:off x="4746" y="2841"/>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07" name="Line 1483"/>
              <p:cNvSpPr>
                <a:spLocks noChangeShapeType="1"/>
              </p:cNvSpPr>
              <p:nvPr/>
            </p:nvSpPr>
            <p:spPr bwMode="auto">
              <a:xfrm flipV="1">
                <a:off x="4750" y="2840"/>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08" name="Line 1484"/>
              <p:cNvSpPr>
                <a:spLocks noChangeShapeType="1"/>
              </p:cNvSpPr>
              <p:nvPr/>
            </p:nvSpPr>
            <p:spPr bwMode="auto">
              <a:xfrm flipV="1">
                <a:off x="4756" y="2838"/>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09" name="Line 1485"/>
              <p:cNvSpPr>
                <a:spLocks noChangeShapeType="1"/>
              </p:cNvSpPr>
              <p:nvPr/>
            </p:nvSpPr>
            <p:spPr bwMode="auto">
              <a:xfrm>
                <a:off x="4761" y="2838"/>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10" name="Line 1486"/>
              <p:cNvSpPr>
                <a:spLocks noChangeShapeType="1"/>
              </p:cNvSpPr>
              <p:nvPr/>
            </p:nvSpPr>
            <p:spPr bwMode="auto">
              <a:xfrm>
                <a:off x="4767" y="2840"/>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11" name="Line 1487"/>
              <p:cNvSpPr>
                <a:spLocks noChangeShapeType="1"/>
              </p:cNvSpPr>
              <p:nvPr/>
            </p:nvSpPr>
            <p:spPr bwMode="auto">
              <a:xfrm>
                <a:off x="4772" y="2841"/>
                <a:ext cx="5"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12" name="Line 1488"/>
              <p:cNvSpPr>
                <a:spLocks noChangeShapeType="1"/>
              </p:cNvSpPr>
              <p:nvPr/>
            </p:nvSpPr>
            <p:spPr bwMode="auto">
              <a:xfrm>
                <a:off x="4777" y="2845"/>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13" name="Line 1489"/>
              <p:cNvSpPr>
                <a:spLocks noChangeShapeType="1"/>
              </p:cNvSpPr>
              <p:nvPr/>
            </p:nvSpPr>
            <p:spPr bwMode="auto">
              <a:xfrm>
                <a:off x="4779" y="2849"/>
                <a:ext cx="3"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14" name="Line 1490"/>
              <p:cNvSpPr>
                <a:spLocks noChangeShapeType="1"/>
              </p:cNvSpPr>
              <p:nvPr/>
            </p:nvSpPr>
            <p:spPr bwMode="auto">
              <a:xfrm>
                <a:off x="4782" y="2855"/>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15" name="Line 1491"/>
              <p:cNvSpPr>
                <a:spLocks noChangeShapeType="1"/>
              </p:cNvSpPr>
              <p:nvPr/>
            </p:nvSpPr>
            <p:spPr bwMode="auto">
              <a:xfrm>
                <a:off x="4782" y="2860"/>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16" name="Line 1492"/>
              <p:cNvSpPr>
                <a:spLocks noChangeShapeType="1"/>
              </p:cNvSpPr>
              <p:nvPr/>
            </p:nvSpPr>
            <p:spPr bwMode="auto">
              <a:xfrm flipH="1">
                <a:off x="4779" y="2866"/>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17" name="Line 1493"/>
              <p:cNvSpPr>
                <a:spLocks noChangeShapeType="1"/>
              </p:cNvSpPr>
              <p:nvPr/>
            </p:nvSpPr>
            <p:spPr bwMode="auto">
              <a:xfrm flipH="1">
                <a:off x="4777" y="2870"/>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18" name="Line 1494"/>
              <p:cNvSpPr>
                <a:spLocks noChangeShapeType="1"/>
              </p:cNvSpPr>
              <p:nvPr/>
            </p:nvSpPr>
            <p:spPr bwMode="auto">
              <a:xfrm flipH="1">
                <a:off x="4772" y="2874"/>
                <a:ext cx="5"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19" name="Line 1495"/>
              <p:cNvSpPr>
                <a:spLocks noChangeShapeType="1"/>
              </p:cNvSpPr>
              <p:nvPr/>
            </p:nvSpPr>
            <p:spPr bwMode="auto">
              <a:xfrm flipH="1">
                <a:off x="4767" y="2878"/>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20" name="Line 1496"/>
              <p:cNvSpPr>
                <a:spLocks noChangeShapeType="1"/>
              </p:cNvSpPr>
              <p:nvPr/>
            </p:nvSpPr>
            <p:spPr bwMode="auto">
              <a:xfrm flipH="1">
                <a:off x="4761" y="2880"/>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21" name="Freeform 1497"/>
              <p:cNvSpPr>
                <a:spLocks/>
              </p:cNvSpPr>
              <p:nvPr/>
            </p:nvSpPr>
            <p:spPr bwMode="auto">
              <a:xfrm>
                <a:off x="4463" y="2794"/>
                <a:ext cx="41" cy="43"/>
              </a:xfrm>
              <a:custGeom>
                <a:avLst/>
                <a:gdLst/>
                <a:ahLst/>
                <a:cxnLst>
                  <a:cxn ang="0">
                    <a:pos x="21" y="0"/>
                  </a:cxn>
                  <a:cxn ang="0">
                    <a:pos x="26" y="1"/>
                  </a:cxn>
                  <a:cxn ang="0">
                    <a:pos x="32" y="2"/>
                  </a:cxn>
                  <a:cxn ang="0">
                    <a:pos x="36" y="7"/>
                  </a:cxn>
                  <a:cxn ang="0">
                    <a:pos x="39" y="11"/>
                  </a:cxn>
                  <a:cxn ang="0">
                    <a:pos x="41" y="15"/>
                  </a:cxn>
                  <a:cxn ang="0">
                    <a:pos x="41" y="21"/>
                  </a:cxn>
                  <a:cxn ang="0">
                    <a:pos x="41" y="26"/>
                  </a:cxn>
                  <a:cxn ang="0">
                    <a:pos x="39" y="32"/>
                  </a:cxn>
                  <a:cxn ang="0">
                    <a:pos x="36" y="36"/>
                  </a:cxn>
                  <a:cxn ang="0">
                    <a:pos x="32" y="39"/>
                  </a:cxn>
                  <a:cxn ang="0">
                    <a:pos x="26" y="41"/>
                  </a:cxn>
                  <a:cxn ang="0">
                    <a:pos x="21" y="43"/>
                  </a:cxn>
                  <a:cxn ang="0">
                    <a:pos x="15" y="41"/>
                  </a:cxn>
                  <a:cxn ang="0">
                    <a:pos x="11" y="39"/>
                  </a:cxn>
                  <a:cxn ang="0">
                    <a:pos x="7" y="36"/>
                  </a:cxn>
                  <a:cxn ang="0">
                    <a:pos x="3" y="32"/>
                  </a:cxn>
                  <a:cxn ang="0">
                    <a:pos x="1" y="26"/>
                  </a:cxn>
                  <a:cxn ang="0">
                    <a:pos x="0" y="21"/>
                  </a:cxn>
                  <a:cxn ang="0">
                    <a:pos x="1" y="15"/>
                  </a:cxn>
                  <a:cxn ang="0">
                    <a:pos x="3" y="11"/>
                  </a:cxn>
                  <a:cxn ang="0">
                    <a:pos x="7" y="7"/>
                  </a:cxn>
                  <a:cxn ang="0">
                    <a:pos x="11" y="2"/>
                  </a:cxn>
                  <a:cxn ang="0">
                    <a:pos x="15" y="1"/>
                  </a:cxn>
                  <a:cxn ang="0">
                    <a:pos x="21" y="0"/>
                  </a:cxn>
                </a:cxnLst>
                <a:rect l="0" t="0" r="r" b="b"/>
                <a:pathLst>
                  <a:path w="41" h="43">
                    <a:moveTo>
                      <a:pt x="21" y="0"/>
                    </a:moveTo>
                    <a:lnTo>
                      <a:pt x="26" y="1"/>
                    </a:lnTo>
                    <a:lnTo>
                      <a:pt x="32" y="2"/>
                    </a:lnTo>
                    <a:lnTo>
                      <a:pt x="36" y="7"/>
                    </a:lnTo>
                    <a:lnTo>
                      <a:pt x="39" y="11"/>
                    </a:lnTo>
                    <a:lnTo>
                      <a:pt x="41" y="15"/>
                    </a:lnTo>
                    <a:lnTo>
                      <a:pt x="41" y="21"/>
                    </a:lnTo>
                    <a:lnTo>
                      <a:pt x="41" y="26"/>
                    </a:lnTo>
                    <a:lnTo>
                      <a:pt x="39" y="32"/>
                    </a:lnTo>
                    <a:lnTo>
                      <a:pt x="36" y="36"/>
                    </a:lnTo>
                    <a:lnTo>
                      <a:pt x="32" y="39"/>
                    </a:lnTo>
                    <a:lnTo>
                      <a:pt x="26" y="41"/>
                    </a:lnTo>
                    <a:lnTo>
                      <a:pt x="21" y="43"/>
                    </a:lnTo>
                    <a:lnTo>
                      <a:pt x="15" y="41"/>
                    </a:lnTo>
                    <a:lnTo>
                      <a:pt x="11" y="39"/>
                    </a:lnTo>
                    <a:lnTo>
                      <a:pt x="7" y="36"/>
                    </a:lnTo>
                    <a:lnTo>
                      <a:pt x="3" y="32"/>
                    </a:lnTo>
                    <a:lnTo>
                      <a:pt x="1" y="26"/>
                    </a:lnTo>
                    <a:lnTo>
                      <a:pt x="0" y="21"/>
                    </a:lnTo>
                    <a:lnTo>
                      <a:pt x="1" y="15"/>
                    </a:lnTo>
                    <a:lnTo>
                      <a:pt x="3" y="11"/>
                    </a:lnTo>
                    <a:lnTo>
                      <a:pt x="7" y="7"/>
                    </a:lnTo>
                    <a:lnTo>
                      <a:pt x="11" y="2"/>
                    </a:lnTo>
                    <a:lnTo>
                      <a:pt x="15" y="1"/>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22" name="Line 1498"/>
              <p:cNvSpPr>
                <a:spLocks noChangeShapeType="1"/>
              </p:cNvSpPr>
              <p:nvPr/>
            </p:nvSpPr>
            <p:spPr bwMode="auto">
              <a:xfrm>
                <a:off x="4484" y="2794"/>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23" name="Line 1499"/>
              <p:cNvSpPr>
                <a:spLocks noChangeShapeType="1"/>
              </p:cNvSpPr>
              <p:nvPr/>
            </p:nvSpPr>
            <p:spPr bwMode="auto">
              <a:xfrm>
                <a:off x="4489" y="2795"/>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24" name="Line 1500"/>
              <p:cNvSpPr>
                <a:spLocks noChangeShapeType="1"/>
              </p:cNvSpPr>
              <p:nvPr/>
            </p:nvSpPr>
            <p:spPr bwMode="auto">
              <a:xfrm>
                <a:off x="4495" y="2796"/>
                <a:ext cx="4"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25" name="Line 1501"/>
              <p:cNvSpPr>
                <a:spLocks noChangeShapeType="1"/>
              </p:cNvSpPr>
              <p:nvPr/>
            </p:nvSpPr>
            <p:spPr bwMode="auto">
              <a:xfrm>
                <a:off x="4499" y="2801"/>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26" name="Line 1502"/>
              <p:cNvSpPr>
                <a:spLocks noChangeShapeType="1"/>
              </p:cNvSpPr>
              <p:nvPr/>
            </p:nvSpPr>
            <p:spPr bwMode="auto">
              <a:xfrm>
                <a:off x="4502" y="2805"/>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27" name="Line 1503"/>
              <p:cNvSpPr>
                <a:spLocks noChangeShapeType="1"/>
              </p:cNvSpPr>
              <p:nvPr/>
            </p:nvSpPr>
            <p:spPr bwMode="auto">
              <a:xfrm>
                <a:off x="4504" y="2809"/>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28" name="Line 1504"/>
              <p:cNvSpPr>
                <a:spLocks noChangeShapeType="1"/>
              </p:cNvSpPr>
              <p:nvPr/>
            </p:nvSpPr>
            <p:spPr bwMode="auto">
              <a:xfrm>
                <a:off x="4504" y="2815"/>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29" name="Line 1505"/>
              <p:cNvSpPr>
                <a:spLocks noChangeShapeType="1"/>
              </p:cNvSpPr>
              <p:nvPr/>
            </p:nvSpPr>
            <p:spPr bwMode="auto">
              <a:xfrm flipH="1">
                <a:off x="4502" y="2820"/>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30" name="Line 1506"/>
              <p:cNvSpPr>
                <a:spLocks noChangeShapeType="1"/>
              </p:cNvSpPr>
              <p:nvPr/>
            </p:nvSpPr>
            <p:spPr bwMode="auto">
              <a:xfrm flipH="1">
                <a:off x="4499" y="2826"/>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31" name="Line 1507"/>
              <p:cNvSpPr>
                <a:spLocks noChangeShapeType="1"/>
              </p:cNvSpPr>
              <p:nvPr/>
            </p:nvSpPr>
            <p:spPr bwMode="auto">
              <a:xfrm flipH="1">
                <a:off x="4495" y="2830"/>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32" name="Line 1508"/>
              <p:cNvSpPr>
                <a:spLocks noChangeShapeType="1"/>
              </p:cNvSpPr>
              <p:nvPr/>
            </p:nvSpPr>
            <p:spPr bwMode="auto">
              <a:xfrm flipH="1">
                <a:off x="4489" y="2833"/>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33" name="Line 1509"/>
              <p:cNvSpPr>
                <a:spLocks noChangeShapeType="1"/>
              </p:cNvSpPr>
              <p:nvPr/>
            </p:nvSpPr>
            <p:spPr bwMode="auto">
              <a:xfrm flipH="1">
                <a:off x="4484" y="2835"/>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34" name="Line 1510"/>
              <p:cNvSpPr>
                <a:spLocks noChangeShapeType="1"/>
              </p:cNvSpPr>
              <p:nvPr/>
            </p:nvSpPr>
            <p:spPr bwMode="auto">
              <a:xfrm flipH="1" flipV="1">
                <a:off x="4478" y="2835"/>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35" name="Line 1511"/>
              <p:cNvSpPr>
                <a:spLocks noChangeShapeType="1"/>
              </p:cNvSpPr>
              <p:nvPr/>
            </p:nvSpPr>
            <p:spPr bwMode="auto">
              <a:xfrm flipH="1" flipV="1">
                <a:off x="4474" y="2833"/>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36" name="Line 1512"/>
              <p:cNvSpPr>
                <a:spLocks noChangeShapeType="1"/>
              </p:cNvSpPr>
              <p:nvPr/>
            </p:nvSpPr>
            <p:spPr bwMode="auto">
              <a:xfrm flipH="1" flipV="1">
                <a:off x="4470" y="2830"/>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37" name="Line 1513"/>
              <p:cNvSpPr>
                <a:spLocks noChangeShapeType="1"/>
              </p:cNvSpPr>
              <p:nvPr/>
            </p:nvSpPr>
            <p:spPr bwMode="auto">
              <a:xfrm flipH="1" flipV="1">
                <a:off x="4466" y="2826"/>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38" name="Line 1514"/>
              <p:cNvSpPr>
                <a:spLocks noChangeShapeType="1"/>
              </p:cNvSpPr>
              <p:nvPr/>
            </p:nvSpPr>
            <p:spPr bwMode="auto">
              <a:xfrm flipH="1" flipV="1">
                <a:off x="4464" y="2820"/>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39" name="Line 1515"/>
              <p:cNvSpPr>
                <a:spLocks noChangeShapeType="1"/>
              </p:cNvSpPr>
              <p:nvPr/>
            </p:nvSpPr>
            <p:spPr bwMode="auto">
              <a:xfrm flipH="1" flipV="1">
                <a:off x="4463" y="2815"/>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40" name="Line 1516"/>
              <p:cNvSpPr>
                <a:spLocks noChangeShapeType="1"/>
              </p:cNvSpPr>
              <p:nvPr/>
            </p:nvSpPr>
            <p:spPr bwMode="auto">
              <a:xfrm flipV="1">
                <a:off x="4463" y="2809"/>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41" name="Line 1517"/>
              <p:cNvSpPr>
                <a:spLocks noChangeShapeType="1"/>
              </p:cNvSpPr>
              <p:nvPr/>
            </p:nvSpPr>
            <p:spPr bwMode="auto">
              <a:xfrm flipV="1">
                <a:off x="4464" y="2805"/>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42" name="Line 1518"/>
              <p:cNvSpPr>
                <a:spLocks noChangeShapeType="1"/>
              </p:cNvSpPr>
              <p:nvPr/>
            </p:nvSpPr>
            <p:spPr bwMode="auto">
              <a:xfrm flipV="1">
                <a:off x="4466" y="2801"/>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43" name="Line 1519"/>
              <p:cNvSpPr>
                <a:spLocks noChangeShapeType="1"/>
              </p:cNvSpPr>
              <p:nvPr/>
            </p:nvSpPr>
            <p:spPr bwMode="auto">
              <a:xfrm flipV="1">
                <a:off x="4470" y="2796"/>
                <a:ext cx="4"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44" name="Line 1520"/>
              <p:cNvSpPr>
                <a:spLocks noChangeShapeType="1"/>
              </p:cNvSpPr>
              <p:nvPr/>
            </p:nvSpPr>
            <p:spPr bwMode="auto">
              <a:xfrm flipV="1">
                <a:off x="4474" y="2795"/>
                <a:ext cx="4"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45" name="Line 1521"/>
              <p:cNvSpPr>
                <a:spLocks noChangeShapeType="1"/>
              </p:cNvSpPr>
              <p:nvPr/>
            </p:nvSpPr>
            <p:spPr bwMode="auto">
              <a:xfrm flipV="1">
                <a:off x="4478" y="2794"/>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46" name="Freeform 1522"/>
              <p:cNvSpPr>
                <a:spLocks/>
              </p:cNvSpPr>
              <p:nvPr/>
            </p:nvSpPr>
            <p:spPr bwMode="auto">
              <a:xfrm>
                <a:off x="4092" y="3112"/>
                <a:ext cx="43" cy="41"/>
              </a:xfrm>
              <a:custGeom>
                <a:avLst/>
                <a:gdLst/>
                <a:ahLst/>
                <a:cxnLst>
                  <a:cxn ang="0">
                    <a:pos x="21" y="0"/>
                  </a:cxn>
                  <a:cxn ang="0">
                    <a:pos x="27" y="0"/>
                  </a:cxn>
                  <a:cxn ang="0">
                    <a:pos x="32" y="2"/>
                  </a:cxn>
                  <a:cxn ang="0">
                    <a:pos x="36" y="5"/>
                  </a:cxn>
                  <a:cxn ang="0">
                    <a:pos x="40" y="9"/>
                  </a:cxn>
                  <a:cxn ang="0">
                    <a:pos x="42" y="15"/>
                  </a:cxn>
                  <a:cxn ang="0">
                    <a:pos x="43" y="20"/>
                  </a:cxn>
                  <a:cxn ang="0">
                    <a:pos x="42" y="26"/>
                  </a:cxn>
                  <a:cxn ang="0">
                    <a:pos x="40" y="32"/>
                  </a:cxn>
                  <a:cxn ang="0">
                    <a:pos x="36" y="36"/>
                  </a:cxn>
                  <a:cxn ang="0">
                    <a:pos x="32" y="39"/>
                  </a:cxn>
                  <a:cxn ang="0">
                    <a:pos x="27" y="40"/>
                  </a:cxn>
                  <a:cxn ang="0">
                    <a:pos x="21" y="41"/>
                  </a:cxn>
                  <a:cxn ang="0">
                    <a:pos x="15" y="40"/>
                  </a:cxn>
                  <a:cxn ang="0">
                    <a:pos x="11" y="39"/>
                  </a:cxn>
                  <a:cxn ang="0">
                    <a:pos x="7" y="36"/>
                  </a:cxn>
                  <a:cxn ang="0">
                    <a:pos x="3" y="32"/>
                  </a:cxn>
                  <a:cxn ang="0">
                    <a:pos x="2" y="26"/>
                  </a:cxn>
                  <a:cxn ang="0">
                    <a:pos x="0" y="20"/>
                  </a:cxn>
                  <a:cxn ang="0">
                    <a:pos x="2" y="15"/>
                  </a:cxn>
                  <a:cxn ang="0">
                    <a:pos x="3" y="9"/>
                  </a:cxn>
                  <a:cxn ang="0">
                    <a:pos x="7" y="5"/>
                  </a:cxn>
                  <a:cxn ang="0">
                    <a:pos x="11" y="2"/>
                  </a:cxn>
                  <a:cxn ang="0">
                    <a:pos x="15" y="0"/>
                  </a:cxn>
                  <a:cxn ang="0">
                    <a:pos x="21" y="0"/>
                  </a:cxn>
                </a:cxnLst>
                <a:rect l="0" t="0" r="r" b="b"/>
                <a:pathLst>
                  <a:path w="43" h="41">
                    <a:moveTo>
                      <a:pt x="21" y="0"/>
                    </a:moveTo>
                    <a:lnTo>
                      <a:pt x="27" y="0"/>
                    </a:lnTo>
                    <a:lnTo>
                      <a:pt x="32" y="2"/>
                    </a:lnTo>
                    <a:lnTo>
                      <a:pt x="36" y="5"/>
                    </a:lnTo>
                    <a:lnTo>
                      <a:pt x="40" y="9"/>
                    </a:lnTo>
                    <a:lnTo>
                      <a:pt x="42" y="15"/>
                    </a:lnTo>
                    <a:lnTo>
                      <a:pt x="43" y="20"/>
                    </a:lnTo>
                    <a:lnTo>
                      <a:pt x="42" y="26"/>
                    </a:lnTo>
                    <a:lnTo>
                      <a:pt x="40" y="32"/>
                    </a:lnTo>
                    <a:lnTo>
                      <a:pt x="36" y="36"/>
                    </a:lnTo>
                    <a:lnTo>
                      <a:pt x="32" y="39"/>
                    </a:lnTo>
                    <a:lnTo>
                      <a:pt x="27" y="40"/>
                    </a:lnTo>
                    <a:lnTo>
                      <a:pt x="21" y="41"/>
                    </a:lnTo>
                    <a:lnTo>
                      <a:pt x="15" y="40"/>
                    </a:lnTo>
                    <a:lnTo>
                      <a:pt x="11" y="39"/>
                    </a:lnTo>
                    <a:lnTo>
                      <a:pt x="7" y="36"/>
                    </a:lnTo>
                    <a:lnTo>
                      <a:pt x="3" y="32"/>
                    </a:lnTo>
                    <a:lnTo>
                      <a:pt x="2" y="26"/>
                    </a:lnTo>
                    <a:lnTo>
                      <a:pt x="0" y="20"/>
                    </a:lnTo>
                    <a:lnTo>
                      <a:pt x="2" y="15"/>
                    </a:lnTo>
                    <a:lnTo>
                      <a:pt x="3" y="9"/>
                    </a:lnTo>
                    <a:lnTo>
                      <a:pt x="7" y="5"/>
                    </a:lnTo>
                    <a:lnTo>
                      <a:pt x="11" y="2"/>
                    </a:lnTo>
                    <a:lnTo>
                      <a:pt x="15" y="0"/>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47" name="Line 1523"/>
              <p:cNvSpPr>
                <a:spLocks noChangeShapeType="1"/>
              </p:cNvSpPr>
              <p:nvPr/>
            </p:nvSpPr>
            <p:spPr bwMode="auto">
              <a:xfrm>
                <a:off x="4113" y="3112"/>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48" name="Line 1524"/>
              <p:cNvSpPr>
                <a:spLocks noChangeShapeType="1"/>
              </p:cNvSpPr>
              <p:nvPr/>
            </p:nvSpPr>
            <p:spPr bwMode="auto">
              <a:xfrm>
                <a:off x="4119" y="3112"/>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49" name="Line 1525"/>
              <p:cNvSpPr>
                <a:spLocks noChangeShapeType="1"/>
              </p:cNvSpPr>
              <p:nvPr/>
            </p:nvSpPr>
            <p:spPr bwMode="auto">
              <a:xfrm>
                <a:off x="4124" y="3114"/>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50" name="Line 1526"/>
              <p:cNvSpPr>
                <a:spLocks noChangeShapeType="1"/>
              </p:cNvSpPr>
              <p:nvPr/>
            </p:nvSpPr>
            <p:spPr bwMode="auto">
              <a:xfrm>
                <a:off x="4128" y="3117"/>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51" name="Line 1527"/>
              <p:cNvSpPr>
                <a:spLocks noChangeShapeType="1"/>
              </p:cNvSpPr>
              <p:nvPr/>
            </p:nvSpPr>
            <p:spPr bwMode="auto">
              <a:xfrm>
                <a:off x="4132" y="3121"/>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52" name="Line 1528"/>
              <p:cNvSpPr>
                <a:spLocks noChangeShapeType="1"/>
              </p:cNvSpPr>
              <p:nvPr/>
            </p:nvSpPr>
            <p:spPr bwMode="auto">
              <a:xfrm>
                <a:off x="4134" y="3127"/>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53" name="Line 1529"/>
              <p:cNvSpPr>
                <a:spLocks noChangeShapeType="1"/>
              </p:cNvSpPr>
              <p:nvPr/>
            </p:nvSpPr>
            <p:spPr bwMode="auto">
              <a:xfrm flipH="1">
                <a:off x="4134" y="3132"/>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54" name="Line 1530"/>
              <p:cNvSpPr>
                <a:spLocks noChangeShapeType="1"/>
              </p:cNvSpPr>
              <p:nvPr/>
            </p:nvSpPr>
            <p:spPr bwMode="auto">
              <a:xfrm flipH="1">
                <a:off x="4132" y="3138"/>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55" name="Line 1531"/>
              <p:cNvSpPr>
                <a:spLocks noChangeShapeType="1"/>
              </p:cNvSpPr>
              <p:nvPr/>
            </p:nvSpPr>
            <p:spPr bwMode="auto">
              <a:xfrm flipH="1">
                <a:off x="4128" y="3144"/>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56" name="Line 1532"/>
              <p:cNvSpPr>
                <a:spLocks noChangeShapeType="1"/>
              </p:cNvSpPr>
              <p:nvPr/>
            </p:nvSpPr>
            <p:spPr bwMode="auto">
              <a:xfrm flipH="1">
                <a:off x="4124" y="3148"/>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57" name="Line 1533"/>
              <p:cNvSpPr>
                <a:spLocks noChangeShapeType="1"/>
              </p:cNvSpPr>
              <p:nvPr/>
            </p:nvSpPr>
            <p:spPr bwMode="auto">
              <a:xfrm flipH="1">
                <a:off x="4119" y="3151"/>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58" name="Line 1534"/>
              <p:cNvSpPr>
                <a:spLocks noChangeShapeType="1"/>
              </p:cNvSpPr>
              <p:nvPr/>
            </p:nvSpPr>
            <p:spPr bwMode="auto">
              <a:xfrm flipH="1">
                <a:off x="4113" y="3152"/>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59" name="Line 1535"/>
              <p:cNvSpPr>
                <a:spLocks noChangeShapeType="1"/>
              </p:cNvSpPr>
              <p:nvPr/>
            </p:nvSpPr>
            <p:spPr bwMode="auto">
              <a:xfrm flipH="1" flipV="1">
                <a:off x="4107" y="3152"/>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60" name="Line 1536"/>
              <p:cNvSpPr>
                <a:spLocks noChangeShapeType="1"/>
              </p:cNvSpPr>
              <p:nvPr/>
            </p:nvSpPr>
            <p:spPr bwMode="auto">
              <a:xfrm flipH="1" flipV="1">
                <a:off x="4103" y="3151"/>
                <a:ext cx="4"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61" name="Line 1537"/>
              <p:cNvSpPr>
                <a:spLocks noChangeShapeType="1"/>
              </p:cNvSpPr>
              <p:nvPr/>
            </p:nvSpPr>
            <p:spPr bwMode="auto">
              <a:xfrm flipH="1" flipV="1">
                <a:off x="4099" y="3148"/>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62" name="Line 1538"/>
              <p:cNvSpPr>
                <a:spLocks noChangeShapeType="1"/>
              </p:cNvSpPr>
              <p:nvPr/>
            </p:nvSpPr>
            <p:spPr bwMode="auto">
              <a:xfrm flipH="1" flipV="1">
                <a:off x="4095" y="3144"/>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63" name="Line 1539"/>
              <p:cNvSpPr>
                <a:spLocks noChangeShapeType="1"/>
              </p:cNvSpPr>
              <p:nvPr/>
            </p:nvSpPr>
            <p:spPr bwMode="auto">
              <a:xfrm flipH="1" flipV="1">
                <a:off x="4094" y="3138"/>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64" name="Line 1540"/>
              <p:cNvSpPr>
                <a:spLocks noChangeShapeType="1"/>
              </p:cNvSpPr>
              <p:nvPr/>
            </p:nvSpPr>
            <p:spPr bwMode="auto">
              <a:xfrm flipH="1" flipV="1">
                <a:off x="4092" y="3132"/>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65" name="Line 1541"/>
              <p:cNvSpPr>
                <a:spLocks noChangeShapeType="1"/>
              </p:cNvSpPr>
              <p:nvPr/>
            </p:nvSpPr>
            <p:spPr bwMode="auto">
              <a:xfrm flipV="1">
                <a:off x="4092" y="3127"/>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66" name="Line 1542"/>
              <p:cNvSpPr>
                <a:spLocks noChangeShapeType="1"/>
              </p:cNvSpPr>
              <p:nvPr/>
            </p:nvSpPr>
            <p:spPr bwMode="auto">
              <a:xfrm flipV="1">
                <a:off x="4094" y="3121"/>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67" name="Line 1543"/>
              <p:cNvSpPr>
                <a:spLocks noChangeShapeType="1"/>
              </p:cNvSpPr>
              <p:nvPr/>
            </p:nvSpPr>
            <p:spPr bwMode="auto">
              <a:xfrm flipV="1">
                <a:off x="4095" y="3117"/>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68" name="Line 1544"/>
              <p:cNvSpPr>
                <a:spLocks noChangeShapeType="1"/>
              </p:cNvSpPr>
              <p:nvPr/>
            </p:nvSpPr>
            <p:spPr bwMode="auto">
              <a:xfrm flipV="1">
                <a:off x="4099" y="3114"/>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69" name="Line 1545"/>
              <p:cNvSpPr>
                <a:spLocks noChangeShapeType="1"/>
              </p:cNvSpPr>
              <p:nvPr/>
            </p:nvSpPr>
            <p:spPr bwMode="auto">
              <a:xfrm flipV="1">
                <a:off x="4103" y="3112"/>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70" name="Line 1546"/>
              <p:cNvSpPr>
                <a:spLocks noChangeShapeType="1"/>
              </p:cNvSpPr>
              <p:nvPr/>
            </p:nvSpPr>
            <p:spPr bwMode="auto">
              <a:xfrm>
                <a:off x="4107" y="3112"/>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71" name="Freeform 1547"/>
              <p:cNvSpPr>
                <a:spLocks/>
              </p:cNvSpPr>
              <p:nvPr/>
            </p:nvSpPr>
            <p:spPr bwMode="auto">
              <a:xfrm>
                <a:off x="4529" y="3201"/>
                <a:ext cx="42" cy="41"/>
              </a:xfrm>
              <a:custGeom>
                <a:avLst/>
                <a:gdLst/>
                <a:ahLst/>
                <a:cxnLst>
                  <a:cxn ang="0">
                    <a:pos x="21" y="0"/>
                  </a:cxn>
                  <a:cxn ang="0">
                    <a:pos x="27" y="1"/>
                  </a:cxn>
                  <a:cxn ang="0">
                    <a:pos x="32" y="2"/>
                  </a:cxn>
                  <a:cxn ang="0">
                    <a:pos x="37" y="6"/>
                  </a:cxn>
                  <a:cxn ang="0">
                    <a:pos x="39" y="11"/>
                  </a:cxn>
                  <a:cxn ang="0">
                    <a:pos x="42" y="15"/>
                  </a:cxn>
                  <a:cxn ang="0">
                    <a:pos x="42" y="20"/>
                  </a:cxn>
                  <a:cxn ang="0">
                    <a:pos x="42" y="26"/>
                  </a:cxn>
                  <a:cxn ang="0">
                    <a:pos x="39" y="31"/>
                  </a:cxn>
                  <a:cxn ang="0">
                    <a:pos x="37" y="36"/>
                  </a:cxn>
                  <a:cxn ang="0">
                    <a:pos x="32" y="38"/>
                  </a:cxn>
                  <a:cxn ang="0">
                    <a:pos x="27" y="41"/>
                  </a:cxn>
                  <a:cxn ang="0">
                    <a:pos x="21" y="41"/>
                  </a:cxn>
                  <a:cxn ang="0">
                    <a:pos x="16" y="41"/>
                  </a:cxn>
                  <a:cxn ang="0">
                    <a:pos x="12" y="38"/>
                  </a:cxn>
                  <a:cxn ang="0">
                    <a:pos x="6" y="36"/>
                  </a:cxn>
                  <a:cxn ang="0">
                    <a:pos x="3" y="31"/>
                  </a:cxn>
                  <a:cxn ang="0">
                    <a:pos x="2" y="26"/>
                  </a:cxn>
                  <a:cxn ang="0">
                    <a:pos x="0" y="20"/>
                  </a:cxn>
                  <a:cxn ang="0">
                    <a:pos x="2" y="15"/>
                  </a:cxn>
                  <a:cxn ang="0">
                    <a:pos x="3" y="11"/>
                  </a:cxn>
                  <a:cxn ang="0">
                    <a:pos x="6" y="6"/>
                  </a:cxn>
                  <a:cxn ang="0">
                    <a:pos x="12" y="2"/>
                  </a:cxn>
                  <a:cxn ang="0">
                    <a:pos x="16" y="1"/>
                  </a:cxn>
                  <a:cxn ang="0">
                    <a:pos x="21" y="0"/>
                  </a:cxn>
                </a:cxnLst>
                <a:rect l="0" t="0" r="r" b="b"/>
                <a:pathLst>
                  <a:path w="42" h="41">
                    <a:moveTo>
                      <a:pt x="21" y="0"/>
                    </a:moveTo>
                    <a:lnTo>
                      <a:pt x="27" y="1"/>
                    </a:lnTo>
                    <a:lnTo>
                      <a:pt x="32" y="2"/>
                    </a:lnTo>
                    <a:lnTo>
                      <a:pt x="37" y="6"/>
                    </a:lnTo>
                    <a:lnTo>
                      <a:pt x="39" y="11"/>
                    </a:lnTo>
                    <a:lnTo>
                      <a:pt x="42" y="15"/>
                    </a:lnTo>
                    <a:lnTo>
                      <a:pt x="42" y="20"/>
                    </a:lnTo>
                    <a:lnTo>
                      <a:pt x="42" y="26"/>
                    </a:lnTo>
                    <a:lnTo>
                      <a:pt x="39" y="31"/>
                    </a:lnTo>
                    <a:lnTo>
                      <a:pt x="37" y="36"/>
                    </a:lnTo>
                    <a:lnTo>
                      <a:pt x="32" y="38"/>
                    </a:lnTo>
                    <a:lnTo>
                      <a:pt x="27" y="41"/>
                    </a:lnTo>
                    <a:lnTo>
                      <a:pt x="21" y="41"/>
                    </a:lnTo>
                    <a:lnTo>
                      <a:pt x="16" y="41"/>
                    </a:lnTo>
                    <a:lnTo>
                      <a:pt x="12" y="38"/>
                    </a:lnTo>
                    <a:lnTo>
                      <a:pt x="6" y="36"/>
                    </a:lnTo>
                    <a:lnTo>
                      <a:pt x="3" y="31"/>
                    </a:lnTo>
                    <a:lnTo>
                      <a:pt x="2" y="26"/>
                    </a:lnTo>
                    <a:lnTo>
                      <a:pt x="0" y="20"/>
                    </a:lnTo>
                    <a:lnTo>
                      <a:pt x="2" y="15"/>
                    </a:lnTo>
                    <a:lnTo>
                      <a:pt x="3" y="11"/>
                    </a:lnTo>
                    <a:lnTo>
                      <a:pt x="6" y="6"/>
                    </a:lnTo>
                    <a:lnTo>
                      <a:pt x="12" y="2"/>
                    </a:lnTo>
                    <a:lnTo>
                      <a:pt x="16" y="1"/>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72" name="Line 1548"/>
              <p:cNvSpPr>
                <a:spLocks noChangeShapeType="1"/>
              </p:cNvSpPr>
              <p:nvPr/>
            </p:nvSpPr>
            <p:spPr bwMode="auto">
              <a:xfrm flipH="1">
                <a:off x="4545" y="3242"/>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73" name="Line 1549"/>
              <p:cNvSpPr>
                <a:spLocks noChangeShapeType="1"/>
              </p:cNvSpPr>
              <p:nvPr/>
            </p:nvSpPr>
            <p:spPr bwMode="auto">
              <a:xfrm flipH="1" flipV="1">
                <a:off x="4541" y="3239"/>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74" name="Line 1550"/>
              <p:cNvSpPr>
                <a:spLocks noChangeShapeType="1"/>
              </p:cNvSpPr>
              <p:nvPr/>
            </p:nvSpPr>
            <p:spPr bwMode="auto">
              <a:xfrm flipH="1" flipV="1">
                <a:off x="4535" y="3237"/>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75" name="Line 1551"/>
              <p:cNvSpPr>
                <a:spLocks noChangeShapeType="1"/>
              </p:cNvSpPr>
              <p:nvPr/>
            </p:nvSpPr>
            <p:spPr bwMode="auto">
              <a:xfrm flipH="1" flipV="1">
                <a:off x="4532" y="3232"/>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76" name="Line 1552"/>
              <p:cNvSpPr>
                <a:spLocks noChangeShapeType="1"/>
              </p:cNvSpPr>
              <p:nvPr/>
            </p:nvSpPr>
            <p:spPr bwMode="auto">
              <a:xfrm flipH="1" flipV="1">
                <a:off x="4531" y="3227"/>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77" name="Line 1553"/>
              <p:cNvSpPr>
                <a:spLocks noChangeShapeType="1"/>
              </p:cNvSpPr>
              <p:nvPr/>
            </p:nvSpPr>
            <p:spPr bwMode="auto">
              <a:xfrm flipH="1" flipV="1">
                <a:off x="4529" y="3221"/>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78" name="Line 1554"/>
              <p:cNvSpPr>
                <a:spLocks noChangeShapeType="1"/>
              </p:cNvSpPr>
              <p:nvPr/>
            </p:nvSpPr>
            <p:spPr bwMode="auto">
              <a:xfrm flipV="1">
                <a:off x="4529" y="3216"/>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79" name="Line 1555"/>
              <p:cNvSpPr>
                <a:spLocks noChangeShapeType="1"/>
              </p:cNvSpPr>
              <p:nvPr/>
            </p:nvSpPr>
            <p:spPr bwMode="auto">
              <a:xfrm flipV="1">
                <a:off x="4531" y="3212"/>
                <a:ext cx="1"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80" name="Line 1556"/>
              <p:cNvSpPr>
                <a:spLocks noChangeShapeType="1"/>
              </p:cNvSpPr>
              <p:nvPr/>
            </p:nvSpPr>
            <p:spPr bwMode="auto">
              <a:xfrm flipV="1">
                <a:off x="4532" y="3207"/>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81" name="Line 1557"/>
              <p:cNvSpPr>
                <a:spLocks noChangeShapeType="1"/>
              </p:cNvSpPr>
              <p:nvPr/>
            </p:nvSpPr>
            <p:spPr bwMode="auto">
              <a:xfrm flipV="1">
                <a:off x="4535" y="3203"/>
                <a:ext cx="6"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82" name="Line 1558"/>
              <p:cNvSpPr>
                <a:spLocks noChangeShapeType="1"/>
              </p:cNvSpPr>
              <p:nvPr/>
            </p:nvSpPr>
            <p:spPr bwMode="auto">
              <a:xfrm flipV="1">
                <a:off x="4541" y="3202"/>
                <a:ext cx="4"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83" name="Line 1559"/>
              <p:cNvSpPr>
                <a:spLocks noChangeShapeType="1"/>
              </p:cNvSpPr>
              <p:nvPr/>
            </p:nvSpPr>
            <p:spPr bwMode="auto">
              <a:xfrm flipV="1">
                <a:off x="4545" y="3201"/>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84" name="Line 1560"/>
              <p:cNvSpPr>
                <a:spLocks noChangeShapeType="1"/>
              </p:cNvSpPr>
              <p:nvPr/>
            </p:nvSpPr>
            <p:spPr bwMode="auto">
              <a:xfrm>
                <a:off x="4550" y="3201"/>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85" name="Line 1561"/>
              <p:cNvSpPr>
                <a:spLocks noChangeShapeType="1"/>
              </p:cNvSpPr>
              <p:nvPr/>
            </p:nvSpPr>
            <p:spPr bwMode="auto">
              <a:xfrm>
                <a:off x="4556" y="3202"/>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86" name="Line 1562"/>
              <p:cNvSpPr>
                <a:spLocks noChangeShapeType="1"/>
              </p:cNvSpPr>
              <p:nvPr/>
            </p:nvSpPr>
            <p:spPr bwMode="auto">
              <a:xfrm>
                <a:off x="4561" y="3203"/>
                <a:ext cx="5"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87" name="Line 1563"/>
              <p:cNvSpPr>
                <a:spLocks noChangeShapeType="1"/>
              </p:cNvSpPr>
              <p:nvPr/>
            </p:nvSpPr>
            <p:spPr bwMode="auto">
              <a:xfrm>
                <a:off x="4566" y="3207"/>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88" name="Line 1564"/>
              <p:cNvSpPr>
                <a:spLocks noChangeShapeType="1"/>
              </p:cNvSpPr>
              <p:nvPr/>
            </p:nvSpPr>
            <p:spPr bwMode="auto">
              <a:xfrm>
                <a:off x="4568" y="3212"/>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89" name="Line 1565"/>
              <p:cNvSpPr>
                <a:spLocks noChangeShapeType="1"/>
              </p:cNvSpPr>
              <p:nvPr/>
            </p:nvSpPr>
            <p:spPr bwMode="auto">
              <a:xfrm>
                <a:off x="4571" y="3216"/>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90" name="Line 1566"/>
              <p:cNvSpPr>
                <a:spLocks noChangeShapeType="1"/>
              </p:cNvSpPr>
              <p:nvPr/>
            </p:nvSpPr>
            <p:spPr bwMode="auto">
              <a:xfrm>
                <a:off x="4571" y="3221"/>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91" name="Line 1567"/>
              <p:cNvSpPr>
                <a:spLocks noChangeShapeType="1"/>
              </p:cNvSpPr>
              <p:nvPr/>
            </p:nvSpPr>
            <p:spPr bwMode="auto">
              <a:xfrm flipH="1">
                <a:off x="4568" y="3227"/>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92" name="Line 1568"/>
              <p:cNvSpPr>
                <a:spLocks noChangeShapeType="1"/>
              </p:cNvSpPr>
              <p:nvPr/>
            </p:nvSpPr>
            <p:spPr bwMode="auto">
              <a:xfrm flipH="1">
                <a:off x="4566" y="3232"/>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93" name="Line 1569"/>
              <p:cNvSpPr>
                <a:spLocks noChangeShapeType="1"/>
              </p:cNvSpPr>
              <p:nvPr/>
            </p:nvSpPr>
            <p:spPr bwMode="auto">
              <a:xfrm flipH="1">
                <a:off x="4561" y="3237"/>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94" name="Line 1570"/>
              <p:cNvSpPr>
                <a:spLocks noChangeShapeType="1"/>
              </p:cNvSpPr>
              <p:nvPr/>
            </p:nvSpPr>
            <p:spPr bwMode="auto">
              <a:xfrm flipH="1">
                <a:off x="4556" y="3239"/>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95" name="Line 1571"/>
              <p:cNvSpPr>
                <a:spLocks noChangeShapeType="1"/>
              </p:cNvSpPr>
              <p:nvPr/>
            </p:nvSpPr>
            <p:spPr bwMode="auto">
              <a:xfrm flipH="1">
                <a:off x="4550" y="3242"/>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96" name="Freeform 1572"/>
              <p:cNvSpPr>
                <a:spLocks/>
              </p:cNvSpPr>
              <p:nvPr/>
            </p:nvSpPr>
            <p:spPr bwMode="auto">
              <a:xfrm>
                <a:off x="4007" y="3245"/>
                <a:ext cx="42" cy="42"/>
              </a:xfrm>
              <a:custGeom>
                <a:avLst/>
                <a:gdLst/>
                <a:ahLst/>
                <a:cxnLst>
                  <a:cxn ang="0">
                    <a:pos x="21" y="0"/>
                  </a:cxn>
                  <a:cxn ang="0">
                    <a:pos x="27" y="0"/>
                  </a:cxn>
                  <a:cxn ang="0">
                    <a:pos x="32" y="3"/>
                  </a:cxn>
                  <a:cxn ang="0">
                    <a:pos x="37" y="5"/>
                  </a:cxn>
                  <a:cxn ang="0">
                    <a:pos x="39" y="10"/>
                  </a:cxn>
                  <a:cxn ang="0">
                    <a:pos x="41" y="15"/>
                  </a:cxn>
                  <a:cxn ang="0">
                    <a:pos x="42" y="21"/>
                  </a:cxn>
                  <a:cxn ang="0">
                    <a:pos x="41" y="26"/>
                  </a:cxn>
                  <a:cxn ang="0">
                    <a:pos x="39" y="30"/>
                  </a:cxn>
                  <a:cxn ang="0">
                    <a:pos x="37" y="35"/>
                  </a:cxn>
                  <a:cxn ang="0">
                    <a:pos x="32" y="39"/>
                  </a:cxn>
                  <a:cxn ang="0">
                    <a:pos x="27" y="40"/>
                  </a:cxn>
                  <a:cxn ang="0">
                    <a:pos x="21" y="42"/>
                  </a:cxn>
                  <a:cxn ang="0">
                    <a:pos x="16" y="40"/>
                  </a:cxn>
                  <a:cxn ang="0">
                    <a:pos x="10" y="39"/>
                  </a:cxn>
                  <a:cxn ang="0">
                    <a:pos x="6" y="35"/>
                  </a:cxn>
                  <a:cxn ang="0">
                    <a:pos x="3" y="30"/>
                  </a:cxn>
                  <a:cxn ang="0">
                    <a:pos x="0" y="26"/>
                  </a:cxn>
                  <a:cxn ang="0">
                    <a:pos x="0" y="21"/>
                  </a:cxn>
                  <a:cxn ang="0">
                    <a:pos x="0" y="15"/>
                  </a:cxn>
                  <a:cxn ang="0">
                    <a:pos x="3" y="10"/>
                  </a:cxn>
                  <a:cxn ang="0">
                    <a:pos x="6" y="5"/>
                  </a:cxn>
                  <a:cxn ang="0">
                    <a:pos x="10" y="3"/>
                  </a:cxn>
                  <a:cxn ang="0">
                    <a:pos x="16" y="0"/>
                  </a:cxn>
                  <a:cxn ang="0">
                    <a:pos x="21" y="0"/>
                  </a:cxn>
                </a:cxnLst>
                <a:rect l="0" t="0" r="r" b="b"/>
                <a:pathLst>
                  <a:path w="42" h="42">
                    <a:moveTo>
                      <a:pt x="21" y="0"/>
                    </a:moveTo>
                    <a:lnTo>
                      <a:pt x="27" y="0"/>
                    </a:lnTo>
                    <a:lnTo>
                      <a:pt x="32" y="3"/>
                    </a:lnTo>
                    <a:lnTo>
                      <a:pt x="37" y="5"/>
                    </a:lnTo>
                    <a:lnTo>
                      <a:pt x="39" y="10"/>
                    </a:lnTo>
                    <a:lnTo>
                      <a:pt x="41" y="15"/>
                    </a:lnTo>
                    <a:lnTo>
                      <a:pt x="42" y="21"/>
                    </a:lnTo>
                    <a:lnTo>
                      <a:pt x="41" y="26"/>
                    </a:lnTo>
                    <a:lnTo>
                      <a:pt x="39" y="30"/>
                    </a:lnTo>
                    <a:lnTo>
                      <a:pt x="37" y="35"/>
                    </a:lnTo>
                    <a:lnTo>
                      <a:pt x="32" y="39"/>
                    </a:lnTo>
                    <a:lnTo>
                      <a:pt x="27" y="40"/>
                    </a:lnTo>
                    <a:lnTo>
                      <a:pt x="21" y="42"/>
                    </a:lnTo>
                    <a:lnTo>
                      <a:pt x="16" y="40"/>
                    </a:lnTo>
                    <a:lnTo>
                      <a:pt x="10" y="39"/>
                    </a:lnTo>
                    <a:lnTo>
                      <a:pt x="6" y="35"/>
                    </a:lnTo>
                    <a:lnTo>
                      <a:pt x="3" y="30"/>
                    </a:lnTo>
                    <a:lnTo>
                      <a:pt x="0" y="26"/>
                    </a:lnTo>
                    <a:lnTo>
                      <a:pt x="0" y="21"/>
                    </a:lnTo>
                    <a:lnTo>
                      <a:pt x="0" y="15"/>
                    </a:lnTo>
                    <a:lnTo>
                      <a:pt x="3" y="10"/>
                    </a:lnTo>
                    <a:lnTo>
                      <a:pt x="6" y="5"/>
                    </a:lnTo>
                    <a:lnTo>
                      <a:pt x="10" y="3"/>
                    </a:lnTo>
                    <a:lnTo>
                      <a:pt x="16" y="0"/>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97" name="Line 1573"/>
              <p:cNvSpPr>
                <a:spLocks noChangeShapeType="1"/>
              </p:cNvSpPr>
              <p:nvPr/>
            </p:nvSpPr>
            <p:spPr bwMode="auto">
              <a:xfrm>
                <a:off x="4028" y="3245"/>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98" name="Line 1574"/>
              <p:cNvSpPr>
                <a:spLocks noChangeShapeType="1"/>
              </p:cNvSpPr>
              <p:nvPr/>
            </p:nvSpPr>
            <p:spPr bwMode="auto">
              <a:xfrm>
                <a:off x="4034" y="3245"/>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99" name="Line 1575"/>
              <p:cNvSpPr>
                <a:spLocks noChangeShapeType="1"/>
              </p:cNvSpPr>
              <p:nvPr/>
            </p:nvSpPr>
            <p:spPr bwMode="auto">
              <a:xfrm>
                <a:off x="4039" y="3248"/>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00" name="Line 1576"/>
              <p:cNvSpPr>
                <a:spLocks noChangeShapeType="1"/>
              </p:cNvSpPr>
              <p:nvPr/>
            </p:nvSpPr>
            <p:spPr bwMode="auto">
              <a:xfrm>
                <a:off x="4044" y="3250"/>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01" name="Line 1577"/>
              <p:cNvSpPr>
                <a:spLocks noChangeShapeType="1"/>
              </p:cNvSpPr>
              <p:nvPr/>
            </p:nvSpPr>
            <p:spPr bwMode="auto">
              <a:xfrm>
                <a:off x="4046" y="3255"/>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02" name="Line 1578"/>
              <p:cNvSpPr>
                <a:spLocks noChangeShapeType="1"/>
              </p:cNvSpPr>
              <p:nvPr/>
            </p:nvSpPr>
            <p:spPr bwMode="auto">
              <a:xfrm>
                <a:off x="4048" y="3260"/>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03" name="Line 1579"/>
              <p:cNvSpPr>
                <a:spLocks noChangeShapeType="1"/>
              </p:cNvSpPr>
              <p:nvPr/>
            </p:nvSpPr>
            <p:spPr bwMode="auto">
              <a:xfrm flipH="1">
                <a:off x="4048" y="3266"/>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04" name="Line 1580"/>
              <p:cNvSpPr>
                <a:spLocks noChangeShapeType="1"/>
              </p:cNvSpPr>
              <p:nvPr/>
            </p:nvSpPr>
            <p:spPr bwMode="auto">
              <a:xfrm flipH="1">
                <a:off x="4046" y="3271"/>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05" name="Line 1581"/>
              <p:cNvSpPr>
                <a:spLocks noChangeShapeType="1"/>
              </p:cNvSpPr>
              <p:nvPr/>
            </p:nvSpPr>
            <p:spPr bwMode="auto">
              <a:xfrm flipH="1">
                <a:off x="4044" y="3275"/>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06" name="Line 1582"/>
              <p:cNvSpPr>
                <a:spLocks noChangeShapeType="1"/>
              </p:cNvSpPr>
              <p:nvPr/>
            </p:nvSpPr>
            <p:spPr bwMode="auto">
              <a:xfrm flipH="1">
                <a:off x="4039" y="3280"/>
                <a:ext cx="5"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07" name="Line 1583"/>
              <p:cNvSpPr>
                <a:spLocks noChangeShapeType="1"/>
              </p:cNvSpPr>
              <p:nvPr/>
            </p:nvSpPr>
            <p:spPr bwMode="auto">
              <a:xfrm flipH="1">
                <a:off x="4034" y="3284"/>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08" name="Line 1584"/>
              <p:cNvSpPr>
                <a:spLocks noChangeShapeType="1"/>
              </p:cNvSpPr>
              <p:nvPr/>
            </p:nvSpPr>
            <p:spPr bwMode="auto">
              <a:xfrm flipH="1">
                <a:off x="4028" y="3285"/>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09" name="Line 1585"/>
              <p:cNvSpPr>
                <a:spLocks noChangeShapeType="1"/>
              </p:cNvSpPr>
              <p:nvPr/>
            </p:nvSpPr>
            <p:spPr bwMode="auto">
              <a:xfrm flipH="1" flipV="1">
                <a:off x="4023" y="3285"/>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10" name="Line 1586"/>
              <p:cNvSpPr>
                <a:spLocks noChangeShapeType="1"/>
              </p:cNvSpPr>
              <p:nvPr/>
            </p:nvSpPr>
            <p:spPr bwMode="auto">
              <a:xfrm flipH="1" flipV="1">
                <a:off x="4017" y="3284"/>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11" name="Line 1587"/>
              <p:cNvSpPr>
                <a:spLocks noChangeShapeType="1"/>
              </p:cNvSpPr>
              <p:nvPr/>
            </p:nvSpPr>
            <p:spPr bwMode="auto">
              <a:xfrm flipH="1" flipV="1">
                <a:off x="4013" y="3280"/>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12" name="Line 1588"/>
              <p:cNvSpPr>
                <a:spLocks noChangeShapeType="1"/>
              </p:cNvSpPr>
              <p:nvPr/>
            </p:nvSpPr>
            <p:spPr bwMode="auto">
              <a:xfrm flipH="1" flipV="1">
                <a:off x="4010" y="3275"/>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13" name="Line 1589"/>
              <p:cNvSpPr>
                <a:spLocks noChangeShapeType="1"/>
              </p:cNvSpPr>
              <p:nvPr/>
            </p:nvSpPr>
            <p:spPr bwMode="auto">
              <a:xfrm flipH="1" flipV="1">
                <a:off x="4007" y="3271"/>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14" name="Line 1590"/>
              <p:cNvSpPr>
                <a:spLocks noChangeShapeType="1"/>
              </p:cNvSpPr>
              <p:nvPr/>
            </p:nvSpPr>
            <p:spPr bwMode="auto">
              <a:xfrm flipV="1">
                <a:off x="4007" y="3266"/>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15" name="Line 1591"/>
              <p:cNvSpPr>
                <a:spLocks noChangeShapeType="1"/>
              </p:cNvSpPr>
              <p:nvPr/>
            </p:nvSpPr>
            <p:spPr bwMode="auto">
              <a:xfrm flipV="1">
                <a:off x="4007" y="3260"/>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16" name="Line 1592"/>
              <p:cNvSpPr>
                <a:spLocks noChangeShapeType="1"/>
              </p:cNvSpPr>
              <p:nvPr/>
            </p:nvSpPr>
            <p:spPr bwMode="auto">
              <a:xfrm flipV="1">
                <a:off x="4007" y="3255"/>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17" name="Line 1593"/>
              <p:cNvSpPr>
                <a:spLocks noChangeShapeType="1"/>
              </p:cNvSpPr>
              <p:nvPr/>
            </p:nvSpPr>
            <p:spPr bwMode="auto">
              <a:xfrm flipV="1">
                <a:off x="4010" y="3250"/>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18" name="Line 1594"/>
              <p:cNvSpPr>
                <a:spLocks noChangeShapeType="1"/>
              </p:cNvSpPr>
              <p:nvPr/>
            </p:nvSpPr>
            <p:spPr bwMode="auto">
              <a:xfrm flipV="1">
                <a:off x="4013" y="3248"/>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19" name="Line 1595"/>
              <p:cNvSpPr>
                <a:spLocks noChangeShapeType="1"/>
              </p:cNvSpPr>
              <p:nvPr/>
            </p:nvSpPr>
            <p:spPr bwMode="auto">
              <a:xfrm flipV="1">
                <a:off x="4017" y="3245"/>
                <a:ext cx="6"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20" name="Line 1596"/>
              <p:cNvSpPr>
                <a:spLocks noChangeShapeType="1"/>
              </p:cNvSpPr>
              <p:nvPr/>
            </p:nvSpPr>
            <p:spPr bwMode="auto">
              <a:xfrm>
                <a:off x="4023" y="3245"/>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21" name="Freeform 1597"/>
              <p:cNvSpPr>
                <a:spLocks/>
              </p:cNvSpPr>
              <p:nvPr/>
            </p:nvSpPr>
            <p:spPr bwMode="auto">
              <a:xfrm>
                <a:off x="4746" y="3282"/>
                <a:ext cx="42" cy="42"/>
              </a:xfrm>
              <a:custGeom>
                <a:avLst/>
                <a:gdLst/>
                <a:ahLst/>
                <a:cxnLst>
                  <a:cxn ang="0">
                    <a:pos x="21" y="0"/>
                  </a:cxn>
                  <a:cxn ang="0">
                    <a:pos x="26" y="2"/>
                  </a:cxn>
                  <a:cxn ang="0">
                    <a:pos x="32" y="3"/>
                  </a:cxn>
                  <a:cxn ang="0">
                    <a:pos x="36" y="6"/>
                  </a:cxn>
                  <a:cxn ang="0">
                    <a:pos x="39" y="10"/>
                  </a:cxn>
                  <a:cxn ang="0">
                    <a:pos x="42" y="16"/>
                  </a:cxn>
                  <a:cxn ang="0">
                    <a:pos x="42" y="21"/>
                  </a:cxn>
                  <a:cxn ang="0">
                    <a:pos x="42" y="27"/>
                  </a:cxn>
                  <a:cxn ang="0">
                    <a:pos x="39" y="32"/>
                  </a:cxn>
                  <a:cxn ang="0">
                    <a:pos x="36" y="37"/>
                  </a:cxn>
                  <a:cxn ang="0">
                    <a:pos x="32" y="39"/>
                  </a:cxn>
                  <a:cxn ang="0">
                    <a:pos x="26" y="42"/>
                  </a:cxn>
                  <a:cxn ang="0">
                    <a:pos x="21" y="42"/>
                  </a:cxn>
                  <a:cxn ang="0">
                    <a:pos x="15" y="42"/>
                  </a:cxn>
                  <a:cxn ang="0">
                    <a:pos x="11" y="39"/>
                  </a:cxn>
                  <a:cxn ang="0">
                    <a:pos x="6" y="37"/>
                  </a:cxn>
                  <a:cxn ang="0">
                    <a:pos x="3" y="32"/>
                  </a:cxn>
                  <a:cxn ang="0">
                    <a:pos x="1" y="27"/>
                  </a:cxn>
                  <a:cxn ang="0">
                    <a:pos x="0" y="21"/>
                  </a:cxn>
                  <a:cxn ang="0">
                    <a:pos x="1" y="16"/>
                  </a:cxn>
                  <a:cxn ang="0">
                    <a:pos x="3" y="10"/>
                  </a:cxn>
                  <a:cxn ang="0">
                    <a:pos x="6" y="6"/>
                  </a:cxn>
                  <a:cxn ang="0">
                    <a:pos x="11" y="3"/>
                  </a:cxn>
                  <a:cxn ang="0">
                    <a:pos x="15" y="2"/>
                  </a:cxn>
                  <a:cxn ang="0">
                    <a:pos x="21" y="0"/>
                  </a:cxn>
                </a:cxnLst>
                <a:rect l="0" t="0" r="r" b="b"/>
                <a:pathLst>
                  <a:path w="42" h="42">
                    <a:moveTo>
                      <a:pt x="21" y="0"/>
                    </a:moveTo>
                    <a:lnTo>
                      <a:pt x="26" y="2"/>
                    </a:lnTo>
                    <a:lnTo>
                      <a:pt x="32" y="3"/>
                    </a:lnTo>
                    <a:lnTo>
                      <a:pt x="36" y="6"/>
                    </a:lnTo>
                    <a:lnTo>
                      <a:pt x="39" y="10"/>
                    </a:lnTo>
                    <a:lnTo>
                      <a:pt x="42" y="16"/>
                    </a:lnTo>
                    <a:lnTo>
                      <a:pt x="42" y="21"/>
                    </a:lnTo>
                    <a:lnTo>
                      <a:pt x="42" y="27"/>
                    </a:lnTo>
                    <a:lnTo>
                      <a:pt x="39" y="32"/>
                    </a:lnTo>
                    <a:lnTo>
                      <a:pt x="36" y="37"/>
                    </a:lnTo>
                    <a:lnTo>
                      <a:pt x="32" y="39"/>
                    </a:lnTo>
                    <a:lnTo>
                      <a:pt x="26" y="42"/>
                    </a:lnTo>
                    <a:lnTo>
                      <a:pt x="21" y="42"/>
                    </a:lnTo>
                    <a:lnTo>
                      <a:pt x="15" y="42"/>
                    </a:lnTo>
                    <a:lnTo>
                      <a:pt x="11" y="39"/>
                    </a:lnTo>
                    <a:lnTo>
                      <a:pt x="6" y="37"/>
                    </a:lnTo>
                    <a:lnTo>
                      <a:pt x="3" y="32"/>
                    </a:lnTo>
                    <a:lnTo>
                      <a:pt x="1" y="27"/>
                    </a:lnTo>
                    <a:lnTo>
                      <a:pt x="0" y="21"/>
                    </a:lnTo>
                    <a:lnTo>
                      <a:pt x="1" y="16"/>
                    </a:lnTo>
                    <a:lnTo>
                      <a:pt x="3" y="10"/>
                    </a:lnTo>
                    <a:lnTo>
                      <a:pt x="6" y="6"/>
                    </a:lnTo>
                    <a:lnTo>
                      <a:pt x="11" y="3"/>
                    </a:lnTo>
                    <a:lnTo>
                      <a:pt x="15" y="2"/>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22" name="Line 1598"/>
              <p:cNvSpPr>
                <a:spLocks noChangeShapeType="1"/>
              </p:cNvSpPr>
              <p:nvPr/>
            </p:nvSpPr>
            <p:spPr bwMode="auto">
              <a:xfrm>
                <a:off x="4767" y="3282"/>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23" name="Line 1599"/>
              <p:cNvSpPr>
                <a:spLocks noChangeShapeType="1"/>
              </p:cNvSpPr>
              <p:nvPr/>
            </p:nvSpPr>
            <p:spPr bwMode="auto">
              <a:xfrm>
                <a:off x="4772" y="3284"/>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24" name="Line 1600"/>
              <p:cNvSpPr>
                <a:spLocks noChangeShapeType="1"/>
              </p:cNvSpPr>
              <p:nvPr/>
            </p:nvSpPr>
            <p:spPr bwMode="auto">
              <a:xfrm>
                <a:off x="4778" y="3285"/>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25" name="Line 1601"/>
              <p:cNvSpPr>
                <a:spLocks noChangeShapeType="1"/>
              </p:cNvSpPr>
              <p:nvPr/>
            </p:nvSpPr>
            <p:spPr bwMode="auto">
              <a:xfrm>
                <a:off x="4782" y="3288"/>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26" name="Line 1602"/>
              <p:cNvSpPr>
                <a:spLocks noChangeShapeType="1"/>
              </p:cNvSpPr>
              <p:nvPr/>
            </p:nvSpPr>
            <p:spPr bwMode="auto">
              <a:xfrm>
                <a:off x="4785" y="3292"/>
                <a:ext cx="3"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27" name="Line 1603"/>
              <p:cNvSpPr>
                <a:spLocks noChangeShapeType="1"/>
              </p:cNvSpPr>
              <p:nvPr/>
            </p:nvSpPr>
            <p:spPr bwMode="auto">
              <a:xfrm>
                <a:off x="4788" y="3298"/>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28" name="Line 1604"/>
              <p:cNvSpPr>
                <a:spLocks noChangeShapeType="1"/>
              </p:cNvSpPr>
              <p:nvPr/>
            </p:nvSpPr>
            <p:spPr bwMode="auto">
              <a:xfrm>
                <a:off x="4788" y="3303"/>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29" name="Line 1605"/>
              <p:cNvSpPr>
                <a:spLocks noChangeShapeType="1"/>
              </p:cNvSpPr>
              <p:nvPr/>
            </p:nvSpPr>
            <p:spPr bwMode="auto">
              <a:xfrm flipH="1">
                <a:off x="4785" y="3309"/>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30" name="Line 1606"/>
              <p:cNvSpPr>
                <a:spLocks noChangeShapeType="1"/>
              </p:cNvSpPr>
              <p:nvPr/>
            </p:nvSpPr>
            <p:spPr bwMode="auto">
              <a:xfrm flipH="1">
                <a:off x="4782" y="3314"/>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31" name="Line 1607"/>
              <p:cNvSpPr>
                <a:spLocks noChangeShapeType="1"/>
              </p:cNvSpPr>
              <p:nvPr/>
            </p:nvSpPr>
            <p:spPr bwMode="auto">
              <a:xfrm flipH="1">
                <a:off x="4778" y="3319"/>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32" name="Line 1608"/>
              <p:cNvSpPr>
                <a:spLocks noChangeShapeType="1"/>
              </p:cNvSpPr>
              <p:nvPr/>
            </p:nvSpPr>
            <p:spPr bwMode="auto">
              <a:xfrm flipH="1">
                <a:off x="4772" y="3321"/>
                <a:ext cx="6"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33" name="Line 1609"/>
              <p:cNvSpPr>
                <a:spLocks noChangeShapeType="1"/>
              </p:cNvSpPr>
              <p:nvPr/>
            </p:nvSpPr>
            <p:spPr bwMode="auto">
              <a:xfrm flipH="1">
                <a:off x="4767" y="3324"/>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34" name="Line 1610"/>
              <p:cNvSpPr>
                <a:spLocks noChangeShapeType="1"/>
              </p:cNvSpPr>
              <p:nvPr/>
            </p:nvSpPr>
            <p:spPr bwMode="auto">
              <a:xfrm flipH="1">
                <a:off x="4761" y="3324"/>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35" name="Line 1611"/>
              <p:cNvSpPr>
                <a:spLocks noChangeShapeType="1"/>
              </p:cNvSpPr>
              <p:nvPr/>
            </p:nvSpPr>
            <p:spPr bwMode="auto">
              <a:xfrm flipH="1" flipV="1">
                <a:off x="4757" y="3321"/>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2" name="Group 1813"/>
            <p:cNvGrpSpPr>
              <a:grpSpLocks/>
            </p:cNvGrpSpPr>
            <p:nvPr/>
          </p:nvGrpSpPr>
          <p:grpSpPr bwMode="auto">
            <a:xfrm>
              <a:off x="1781" y="2180"/>
              <a:ext cx="3277" cy="1390"/>
              <a:chOff x="1781" y="2180"/>
              <a:chExt cx="3277" cy="1390"/>
            </a:xfrm>
          </p:grpSpPr>
          <p:sp>
            <p:nvSpPr>
              <p:cNvPr id="2637" name="Line 1613"/>
              <p:cNvSpPr>
                <a:spLocks noChangeShapeType="1"/>
              </p:cNvSpPr>
              <p:nvPr/>
            </p:nvSpPr>
            <p:spPr bwMode="auto">
              <a:xfrm flipH="1" flipV="1">
                <a:off x="4752" y="3319"/>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38" name="Line 1614"/>
              <p:cNvSpPr>
                <a:spLocks noChangeShapeType="1"/>
              </p:cNvSpPr>
              <p:nvPr/>
            </p:nvSpPr>
            <p:spPr bwMode="auto">
              <a:xfrm flipH="1" flipV="1">
                <a:off x="4749" y="3314"/>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39" name="Line 1615"/>
              <p:cNvSpPr>
                <a:spLocks noChangeShapeType="1"/>
              </p:cNvSpPr>
              <p:nvPr/>
            </p:nvSpPr>
            <p:spPr bwMode="auto">
              <a:xfrm flipH="1" flipV="1">
                <a:off x="4747" y="3309"/>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40" name="Line 1616"/>
              <p:cNvSpPr>
                <a:spLocks noChangeShapeType="1"/>
              </p:cNvSpPr>
              <p:nvPr/>
            </p:nvSpPr>
            <p:spPr bwMode="auto">
              <a:xfrm flipH="1" flipV="1">
                <a:off x="4746" y="3303"/>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41" name="Line 1617"/>
              <p:cNvSpPr>
                <a:spLocks noChangeShapeType="1"/>
              </p:cNvSpPr>
              <p:nvPr/>
            </p:nvSpPr>
            <p:spPr bwMode="auto">
              <a:xfrm flipV="1">
                <a:off x="4746" y="3298"/>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42" name="Line 1618"/>
              <p:cNvSpPr>
                <a:spLocks noChangeShapeType="1"/>
              </p:cNvSpPr>
              <p:nvPr/>
            </p:nvSpPr>
            <p:spPr bwMode="auto">
              <a:xfrm flipV="1">
                <a:off x="4747" y="3292"/>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43" name="Line 1619"/>
              <p:cNvSpPr>
                <a:spLocks noChangeShapeType="1"/>
              </p:cNvSpPr>
              <p:nvPr/>
            </p:nvSpPr>
            <p:spPr bwMode="auto">
              <a:xfrm flipV="1">
                <a:off x="4749" y="3288"/>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44" name="Line 1620"/>
              <p:cNvSpPr>
                <a:spLocks noChangeShapeType="1"/>
              </p:cNvSpPr>
              <p:nvPr/>
            </p:nvSpPr>
            <p:spPr bwMode="auto">
              <a:xfrm flipV="1">
                <a:off x="4752" y="3285"/>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45" name="Line 1621"/>
              <p:cNvSpPr>
                <a:spLocks noChangeShapeType="1"/>
              </p:cNvSpPr>
              <p:nvPr/>
            </p:nvSpPr>
            <p:spPr bwMode="auto">
              <a:xfrm flipV="1">
                <a:off x="4757" y="3284"/>
                <a:ext cx="4"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46" name="Line 1622"/>
              <p:cNvSpPr>
                <a:spLocks noChangeShapeType="1"/>
              </p:cNvSpPr>
              <p:nvPr/>
            </p:nvSpPr>
            <p:spPr bwMode="auto">
              <a:xfrm flipV="1">
                <a:off x="4761" y="3282"/>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47" name="Freeform 1623"/>
              <p:cNvSpPr>
                <a:spLocks/>
              </p:cNvSpPr>
              <p:nvPr/>
            </p:nvSpPr>
            <p:spPr bwMode="auto">
              <a:xfrm>
                <a:off x="5015" y="3319"/>
                <a:ext cx="43" cy="41"/>
              </a:xfrm>
              <a:custGeom>
                <a:avLst/>
                <a:gdLst/>
                <a:ahLst/>
                <a:cxnLst>
                  <a:cxn ang="0">
                    <a:pos x="21" y="0"/>
                  </a:cxn>
                  <a:cxn ang="0">
                    <a:pos x="27" y="1"/>
                  </a:cxn>
                  <a:cxn ang="0">
                    <a:pos x="32" y="2"/>
                  </a:cxn>
                  <a:cxn ang="0">
                    <a:pos x="36" y="5"/>
                  </a:cxn>
                  <a:cxn ang="0">
                    <a:pos x="39" y="9"/>
                  </a:cxn>
                  <a:cxn ang="0">
                    <a:pos x="42" y="15"/>
                  </a:cxn>
                  <a:cxn ang="0">
                    <a:pos x="43" y="20"/>
                  </a:cxn>
                  <a:cxn ang="0">
                    <a:pos x="42" y="26"/>
                  </a:cxn>
                  <a:cxn ang="0">
                    <a:pos x="39" y="31"/>
                  </a:cxn>
                  <a:cxn ang="0">
                    <a:pos x="36" y="36"/>
                  </a:cxn>
                  <a:cxn ang="0">
                    <a:pos x="32" y="38"/>
                  </a:cxn>
                  <a:cxn ang="0">
                    <a:pos x="27" y="41"/>
                  </a:cxn>
                  <a:cxn ang="0">
                    <a:pos x="21" y="41"/>
                  </a:cxn>
                  <a:cxn ang="0">
                    <a:pos x="16" y="41"/>
                  </a:cxn>
                  <a:cxn ang="0">
                    <a:pos x="11" y="38"/>
                  </a:cxn>
                  <a:cxn ang="0">
                    <a:pos x="7" y="36"/>
                  </a:cxn>
                  <a:cxn ang="0">
                    <a:pos x="3" y="31"/>
                  </a:cxn>
                  <a:cxn ang="0">
                    <a:pos x="2" y="26"/>
                  </a:cxn>
                  <a:cxn ang="0">
                    <a:pos x="0" y="20"/>
                  </a:cxn>
                  <a:cxn ang="0">
                    <a:pos x="2" y="15"/>
                  </a:cxn>
                  <a:cxn ang="0">
                    <a:pos x="3" y="9"/>
                  </a:cxn>
                  <a:cxn ang="0">
                    <a:pos x="7" y="5"/>
                  </a:cxn>
                  <a:cxn ang="0">
                    <a:pos x="11" y="2"/>
                  </a:cxn>
                  <a:cxn ang="0">
                    <a:pos x="16" y="1"/>
                  </a:cxn>
                  <a:cxn ang="0">
                    <a:pos x="21" y="0"/>
                  </a:cxn>
                </a:cxnLst>
                <a:rect l="0" t="0" r="r" b="b"/>
                <a:pathLst>
                  <a:path w="43" h="41">
                    <a:moveTo>
                      <a:pt x="21" y="0"/>
                    </a:moveTo>
                    <a:lnTo>
                      <a:pt x="27" y="1"/>
                    </a:lnTo>
                    <a:lnTo>
                      <a:pt x="32" y="2"/>
                    </a:lnTo>
                    <a:lnTo>
                      <a:pt x="36" y="5"/>
                    </a:lnTo>
                    <a:lnTo>
                      <a:pt x="39" y="9"/>
                    </a:lnTo>
                    <a:lnTo>
                      <a:pt x="42" y="15"/>
                    </a:lnTo>
                    <a:lnTo>
                      <a:pt x="43" y="20"/>
                    </a:lnTo>
                    <a:lnTo>
                      <a:pt x="42" y="26"/>
                    </a:lnTo>
                    <a:lnTo>
                      <a:pt x="39" y="31"/>
                    </a:lnTo>
                    <a:lnTo>
                      <a:pt x="36" y="36"/>
                    </a:lnTo>
                    <a:lnTo>
                      <a:pt x="32" y="38"/>
                    </a:lnTo>
                    <a:lnTo>
                      <a:pt x="27" y="41"/>
                    </a:lnTo>
                    <a:lnTo>
                      <a:pt x="21" y="41"/>
                    </a:lnTo>
                    <a:lnTo>
                      <a:pt x="16" y="41"/>
                    </a:lnTo>
                    <a:lnTo>
                      <a:pt x="11" y="38"/>
                    </a:lnTo>
                    <a:lnTo>
                      <a:pt x="7" y="36"/>
                    </a:lnTo>
                    <a:lnTo>
                      <a:pt x="3" y="31"/>
                    </a:lnTo>
                    <a:lnTo>
                      <a:pt x="2" y="26"/>
                    </a:lnTo>
                    <a:lnTo>
                      <a:pt x="0" y="20"/>
                    </a:lnTo>
                    <a:lnTo>
                      <a:pt x="2" y="15"/>
                    </a:lnTo>
                    <a:lnTo>
                      <a:pt x="3" y="9"/>
                    </a:lnTo>
                    <a:lnTo>
                      <a:pt x="7" y="5"/>
                    </a:lnTo>
                    <a:lnTo>
                      <a:pt x="11" y="2"/>
                    </a:lnTo>
                    <a:lnTo>
                      <a:pt x="16" y="1"/>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48" name="Line 1624"/>
              <p:cNvSpPr>
                <a:spLocks noChangeShapeType="1"/>
              </p:cNvSpPr>
              <p:nvPr/>
            </p:nvSpPr>
            <p:spPr bwMode="auto">
              <a:xfrm>
                <a:off x="5036" y="3319"/>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49" name="Line 1625"/>
              <p:cNvSpPr>
                <a:spLocks noChangeShapeType="1"/>
              </p:cNvSpPr>
              <p:nvPr/>
            </p:nvSpPr>
            <p:spPr bwMode="auto">
              <a:xfrm>
                <a:off x="5042" y="3320"/>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50" name="Line 1626"/>
              <p:cNvSpPr>
                <a:spLocks noChangeShapeType="1"/>
              </p:cNvSpPr>
              <p:nvPr/>
            </p:nvSpPr>
            <p:spPr bwMode="auto">
              <a:xfrm>
                <a:off x="5047" y="3321"/>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51" name="Line 1627"/>
              <p:cNvSpPr>
                <a:spLocks noChangeShapeType="1"/>
              </p:cNvSpPr>
              <p:nvPr/>
            </p:nvSpPr>
            <p:spPr bwMode="auto">
              <a:xfrm>
                <a:off x="5051" y="3324"/>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52" name="Line 1628"/>
              <p:cNvSpPr>
                <a:spLocks noChangeShapeType="1"/>
              </p:cNvSpPr>
              <p:nvPr/>
            </p:nvSpPr>
            <p:spPr bwMode="auto">
              <a:xfrm>
                <a:off x="5054" y="3328"/>
                <a:ext cx="3"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53" name="Line 1629"/>
              <p:cNvSpPr>
                <a:spLocks noChangeShapeType="1"/>
              </p:cNvSpPr>
              <p:nvPr/>
            </p:nvSpPr>
            <p:spPr bwMode="auto">
              <a:xfrm>
                <a:off x="5057" y="3334"/>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54" name="Line 1630"/>
              <p:cNvSpPr>
                <a:spLocks noChangeShapeType="1"/>
              </p:cNvSpPr>
              <p:nvPr/>
            </p:nvSpPr>
            <p:spPr bwMode="auto">
              <a:xfrm flipH="1">
                <a:off x="5057" y="3339"/>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55" name="Line 1631"/>
              <p:cNvSpPr>
                <a:spLocks noChangeShapeType="1"/>
              </p:cNvSpPr>
              <p:nvPr/>
            </p:nvSpPr>
            <p:spPr bwMode="auto">
              <a:xfrm flipH="1">
                <a:off x="5054" y="3345"/>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56" name="Line 1632"/>
              <p:cNvSpPr>
                <a:spLocks noChangeShapeType="1"/>
              </p:cNvSpPr>
              <p:nvPr/>
            </p:nvSpPr>
            <p:spPr bwMode="auto">
              <a:xfrm flipH="1">
                <a:off x="5051" y="3350"/>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57" name="Line 1633"/>
              <p:cNvSpPr>
                <a:spLocks noChangeShapeType="1"/>
              </p:cNvSpPr>
              <p:nvPr/>
            </p:nvSpPr>
            <p:spPr bwMode="auto">
              <a:xfrm flipH="1">
                <a:off x="5047" y="3355"/>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58" name="Line 1634"/>
              <p:cNvSpPr>
                <a:spLocks noChangeShapeType="1"/>
              </p:cNvSpPr>
              <p:nvPr/>
            </p:nvSpPr>
            <p:spPr bwMode="auto">
              <a:xfrm flipH="1">
                <a:off x="5042" y="3357"/>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59" name="Line 1635"/>
              <p:cNvSpPr>
                <a:spLocks noChangeShapeType="1"/>
              </p:cNvSpPr>
              <p:nvPr/>
            </p:nvSpPr>
            <p:spPr bwMode="auto">
              <a:xfrm flipH="1">
                <a:off x="5036" y="3360"/>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60" name="Line 1636"/>
              <p:cNvSpPr>
                <a:spLocks noChangeShapeType="1"/>
              </p:cNvSpPr>
              <p:nvPr/>
            </p:nvSpPr>
            <p:spPr bwMode="auto">
              <a:xfrm flipH="1">
                <a:off x="5031" y="3360"/>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61" name="Line 1637"/>
              <p:cNvSpPr>
                <a:spLocks noChangeShapeType="1"/>
              </p:cNvSpPr>
              <p:nvPr/>
            </p:nvSpPr>
            <p:spPr bwMode="auto">
              <a:xfrm flipH="1" flipV="1">
                <a:off x="5026" y="3357"/>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62" name="Line 1638"/>
              <p:cNvSpPr>
                <a:spLocks noChangeShapeType="1"/>
              </p:cNvSpPr>
              <p:nvPr/>
            </p:nvSpPr>
            <p:spPr bwMode="auto">
              <a:xfrm flipH="1" flipV="1">
                <a:off x="5022" y="3355"/>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63" name="Line 1639"/>
              <p:cNvSpPr>
                <a:spLocks noChangeShapeType="1"/>
              </p:cNvSpPr>
              <p:nvPr/>
            </p:nvSpPr>
            <p:spPr bwMode="auto">
              <a:xfrm flipH="1" flipV="1">
                <a:off x="5018" y="3350"/>
                <a:ext cx="4"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64" name="Line 1640"/>
              <p:cNvSpPr>
                <a:spLocks noChangeShapeType="1"/>
              </p:cNvSpPr>
              <p:nvPr/>
            </p:nvSpPr>
            <p:spPr bwMode="auto">
              <a:xfrm flipH="1" flipV="1">
                <a:off x="5017" y="3345"/>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65" name="Line 1641"/>
              <p:cNvSpPr>
                <a:spLocks noChangeShapeType="1"/>
              </p:cNvSpPr>
              <p:nvPr/>
            </p:nvSpPr>
            <p:spPr bwMode="auto">
              <a:xfrm flipH="1" flipV="1">
                <a:off x="5015" y="3339"/>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66" name="Line 1642"/>
              <p:cNvSpPr>
                <a:spLocks noChangeShapeType="1"/>
              </p:cNvSpPr>
              <p:nvPr/>
            </p:nvSpPr>
            <p:spPr bwMode="auto">
              <a:xfrm flipV="1">
                <a:off x="5015" y="3334"/>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67" name="Line 1643"/>
              <p:cNvSpPr>
                <a:spLocks noChangeShapeType="1"/>
              </p:cNvSpPr>
              <p:nvPr/>
            </p:nvSpPr>
            <p:spPr bwMode="auto">
              <a:xfrm flipV="1">
                <a:off x="5017" y="3328"/>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68" name="Line 1644"/>
              <p:cNvSpPr>
                <a:spLocks noChangeShapeType="1"/>
              </p:cNvSpPr>
              <p:nvPr/>
            </p:nvSpPr>
            <p:spPr bwMode="auto">
              <a:xfrm flipV="1">
                <a:off x="5018" y="3324"/>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69" name="Line 1645"/>
              <p:cNvSpPr>
                <a:spLocks noChangeShapeType="1"/>
              </p:cNvSpPr>
              <p:nvPr/>
            </p:nvSpPr>
            <p:spPr bwMode="auto">
              <a:xfrm flipV="1">
                <a:off x="5022" y="3321"/>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70" name="Line 1646"/>
              <p:cNvSpPr>
                <a:spLocks noChangeShapeType="1"/>
              </p:cNvSpPr>
              <p:nvPr/>
            </p:nvSpPr>
            <p:spPr bwMode="auto">
              <a:xfrm flipV="1">
                <a:off x="5026" y="3320"/>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71" name="Line 1647"/>
              <p:cNvSpPr>
                <a:spLocks noChangeShapeType="1"/>
              </p:cNvSpPr>
              <p:nvPr/>
            </p:nvSpPr>
            <p:spPr bwMode="auto">
              <a:xfrm flipV="1">
                <a:off x="5031" y="3319"/>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72" name="Freeform 1648"/>
              <p:cNvSpPr>
                <a:spLocks/>
              </p:cNvSpPr>
              <p:nvPr/>
            </p:nvSpPr>
            <p:spPr bwMode="auto">
              <a:xfrm>
                <a:off x="4334" y="3495"/>
                <a:ext cx="41" cy="41"/>
              </a:xfrm>
              <a:custGeom>
                <a:avLst/>
                <a:gdLst/>
                <a:ahLst/>
                <a:cxnLst>
                  <a:cxn ang="0">
                    <a:pos x="21" y="0"/>
                  </a:cxn>
                  <a:cxn ang="0">
                    <a:pos x="26" y="1"/>
                  </a:cxn>
                  <a:cxn ang="0">
                    <a:pos x="32" y="3"/>
                  </a:cxn>
                  <a:cxn ang="0">
                    <a:pos x="36" y="7"/>
                  </a:cxn>
                  <a:cxn ang="0">
                    <a:pos x="39" y="11"/>
                  </a:cxn>
                  <a:cxn ang="0">
                    <a:pos x="41" y="15"/>
                  </a:cxn>
                  <a:cxn ang="0">
                    <a:pos x="41" y="21"/>
                  </a:cxn>
                  <a:cxn ang="0">
                    <a:pos x="41" y="26"/>
                  </a:cxn>
                  <a:cxn ang="0">
                    <a:pos x="39" y="32"/>
                  </a:cxn>
                  <a:cxn ang="0">
                    <a:pos x="36" y="36"/>
                  </a:cxn>
                  <a:cxn ang="0">
                    <a:pos x="32" y="39"/>
                  </a:cxn>
                  <a:cxn ang="0">
                    <a:pos x="26" y="41"/>
                  </a:cxn>
                  <a:cxn ang="0">
                    <a:pos x="21" y="41"/>
                  </a:cxn>
                  <a:cxn ang="0">
                    <a:pos x="15" y="41"/>
                  </a:cxn>
                  <a:cxn ang="0">
                    <a:pos x="11" y="39"/>
                  </a:cxn>
                  <a:cxn ang="0">
                    <a:pos x="7" y="36"/>
                  </a:cxn>
                  <a:cxn ang="0">
                    <a:pos x="2" y="32"/>
                  </a:cxn>
                  <a:cxn ang="0">
                    <a:pos x="1" y="26"/>
                  </a:cxn>
                  <a:cxn ang="0">
                    <a:pos x="0" y="21"/>
                  </a:cxn>
                  <a:cxn ang="0">
                    <a:pos x="1" y="15"/>
                  </a:cxn>
                  <a:cxn ang="0">
                    <a:pos x="2" y="11"/>
                  </a:cxn>
                  <a:cxn ang="0">
                    <a:pos x="7" y="7"/>
                  </a:cxn>
                  <a:cxn ang="0">
                    <a:pos x="11" y="3"/>
                  </a:cxn>
                  <a:cxn ang="0">
                    <a:pos x="15" y="1"/>
                  </a:cxn>
                  <a:cxn ang="0">
                    <a:pos x="21" y="0"/>
                  </a:cxn>
                </a:cxnLst>
                <a:rect l="0" t="0" r="r" b="b"/>
                <a:pathLst>
                  <a:path w="41" h="41">
                    <a:moveTo>
                      <a:pt x="21" y="0"/>
                    </a:moveTo>
                    <a:lnTo>
                      <a:pt x="26" y="1"/>
                    </a:lnTo>
                    <a:lnTo>
                      <a:pt x="32" y="3"/>
                    </a:lnTo>
                    <a:lnTo>
                      <a:pt x="36" y="7"/>
                    </a:lnTo>
                    <a:lnTo>
                      <a:pt x="39" y="11"/>
                    </a:lnTo>
                    <a:lnTo>
                      <a:pt x="41" y="15"/>
                    </a:lnTo>
                    <a:lnTo>
                      <a:pt x="41" y="21"/>
                    </a:lnTo>
                    <a:lnTo>
                      <a:pt x="41" y="26"/>
                    </a:lnTo>
                    <a:lnTo>
                      <a:pt x="39" y="32"/>
                    </a:lnTo>
                    <a:lnTo>
                      <a:pt x="36" y="36"/>
                    </a:lnTo>
                    <a:lnTo>
                      <a:pt x="32" y="39"/>
                    </a:lnTo>
                    <a:lnTo>
                      <a:pt x="26" y="41"/>
                    </a:lnTo>
                    <a:lnTo>
                      <a:pt x="21" y="41"/>
                    </a:lnTo>
                    <a:lnTo>
                      <a:pt x="15" y="41"/>
                    </a:lnTo>
                    <a:lnTo>
                      <a:pt x="11" y="39"/>
                    </a:lnTo>
                    <a:lnTo>
                      <a:pt x="7" y="36"/>
                    </a:lnTo>
                    <a:lnTo>
                      <a:pt x="2" y="32"/>
                    </a:lnTo>
                    <a:lnTo>
                      <a:pt x="1" y="26"/>
                    </a:lnTo>
                    <a:lnTo>
                      <a:pt x="0" y="21"/>
                    </a:lnTo>
                    <a:lnTo>
                      <a:pt x="1" y="15"/>
                    </a:lnTo>
                    <a:lnTo>
                      <a:pt x="2" y="11"/>
                    </a:lnTo>
                    <a:lnTo>
                      <a:pt x="7" y="7"/>
                    </a:lnTo>
                    <a:lnTo>
                      <a:pt x="11" y="3"/>
                    </a:lnTo>
                    <a:lnTo>
                      <a:pt x="15" y="1"/>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73" name="Line 1649"/>
              <p:cNvSpPr>
                <a:spLocks noChangeShapeType="1"/>
              </p:cNvSpPr>
              <p:nvPr/>
            </p:nvSpPr>
            <p:spPr bwMode="auto">
              <a:xfrm flipH="1">
                <a:off x="4349" y="3536"/>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74" name="Line 1650"/>
              <p:cNvSpPr>
                <a:spLocks noChangeShapeType="1"/>
              </p:cNvSpPr>
              <p:nvPr/>
            </p:nvSpPr>
            <p:spPr bwMode="auto">
              <a:xfrm flipH="1" flipV="1">
                <a:off x="4345" y="3534"/>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75" name="Line 1651"/>
              <p:cNvSpPr>
                <a:spLocks noChangeShapeType="1"/>
              </p:cNvSpPr>
              <p:nvPr/>
            </p:nvSpPr>
            <p:spPr bwMode="auto">
              <a:xfrm flipH="1" flipV="1">
                <a:off x="4341" y="3531"/>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76" name="Line 1652"/>
              <p:cNvSpPr>
                <a:spLocks noChangeShapeType="1"/>
              </p:cNvSpPr>
              <p:nvPr/>
            </p:nvSpPr>
            <p:spPr bwMode="auto">
              <a:xfrm flipH="1" flipV="1">
                <a:off x="4336" y="3527"/>
                <a:ext cx="5"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77" name="Line 1653"/>
              <p:cNvSpPr>
                <a:spLocks noChangeShapeType="1"/>
              </p:cNvSpPr>
              <p:nvPr/>
            </p:nvSpPr>
            <p:spPr bwMode="auto">
              <a:xfrm flipH="1" flipV="1">
                <a:off x="4335" y="3521"/>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78" name="Line 1654"/>
              <p:cNvSpPr>
                <a:spLocks noChangeShapeType="1"/>
              </p:cNvSpPr>
              <p:nvPr/>
            </p:nvSpPr>
            <p:spPr bwMode="auto">
              <a:xfrm flipH="1" flipV="1">
                <a:off x="4334" y="3516"/>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79" name="Line 1655"/>
              <p:cNvSpPr>
                <a:spLocks noChangeShapeType="1"/>
              </p:cNvSpPr>
              <p:nvPr/>
            </p:nvSpPr>
            <p:spPr bwMode="auto">
              <a:xfrm flipV="1">
                <a:off x="4334" y="3510"/>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80" name="Line 1656"/>
              <p:cNvSpPr>
                <a:spLocks noChangeShapeType="1"/>
              </p:cNvSpPr>
              <p:nvPr/>
            </p:nvSpPr>
            <p:spPr bwMode="auto">
              <a:xfrm flipV="1">
                <a:off x="4335" y="3506"/>
                <a:ext cx="1"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81" name="Line 1657"/>
              <p:cNvSpPr>
                <a:spLocks noChangeShapeType="1"/>
              </p:cNvSpPr>
              <p:nvPr/>
            </p:nvSpPr>
            <p:spPr bwMode="auto">
              <a:xfrm flipV="1">
                <a:off x="4336" y="3502"/>
                <a:ext cx="5"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82" name="Line 1658"/>
              <p:cNvSpPr>
                <a:spLocks noChangeShapeType="1"/>
              </p:cNvSpPr>
              <p:nvPr/>
            </p:nvSpPr>
            <p:spPr bwMode="auto">
              <a:xfrm flipV="1">
                <a:off x="4341" y="3498"/>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83" name="Line 1659"/>
              <p:cNvSpPr>
                <a:spLocks noChangeShapeType="1"/>
              </p:cNvSpPr>
              <p:nvPr/>
            </p:nvSpPr>
            <p:spPr bwMode="auto">
              <a:xfrm flipV="1">
                <a:off x="4345" y="3496"/>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84" name="Line 1660"/>
              <p:cNvSpPr>
                <a:spLocks noChangeShapeType="1"/>
              </p:cNvSpPr>
              <p:nvPr/>
            </p:nvSpPr>
            <p:spPr bwMode="auto">
              <a:xfrm flipV="1">
                <a:off x="4349" y="3495"/>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85" name="Line 1661"/>
              <p:cNvSpPr>
                <a:spLocks noChangeShapeType="1"/>
              </p:cNvSpPr>
              <p:nvPr/>
            </p:nvSpPr>
            <p:spPr bwMode="auto">
              <a:xfrm>
                <a:off x="4355" y="3495"/>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86" name="Line 1662"/>
              <p:cNvSpPr>
                <a:spLocks noChangeShapeType="1"/>
              </p:cNvSpPr>
              <p:nvPr/>
            </p:nvSpPr>
            <p:spPr bwMode="auto">
              <a:xfrm>
                <a:off x="4360" y="3496"/>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87" name="Line 1663"/>
              <p:cNvSpPr>
                <a:spLocks noChangeShapeType="1"/>
              </p:cNvSpPr>
              <p:nvPr/>
            </p:nvSpPr>
            <p:spPr bwMode="auto">
              <a:xfrm>
                <a:off x="4366" y="3498"/>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88" name="Line 1664"/>
              <p:cNvSpPr>
                <a:spLocks noChangeShapeType="1"/>
              </p:cNvSpPr>
              <p:nvPr/>
            </p:nvSpPr>
            <p:spPr bwMode="auto">
              <a:xfrm>
                <a:off x="4370" y="3502"/>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89" name="Line 1665"/>
              <p:cNvSpPr>
                <a:spLocks noChangeShapeType="1"/>
              </p:cNvSpPr>
              <p:nvPr/>
            </p:nvSpPr>
            <p:spPr bwMode="auto">
              <a:xfrm>
                <a:off x="4373" y="3506"/>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90" name="Line 1666"/>
              <p:cNvSpPr>
                <a:spLocks noChangeShapeType="1"/>
              </p:cNvSpPr>
              <p:nvPr/>
            </p:nvSpPr>
            <p:spPr bwMode="auto">
              <a:xfrm>
                <a:off x="4375" y="3510"/>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91" name="Line 1667"/>
              <p:cNvSpPr>
                <a:spLocks noChangeShapeType="1"/>
              </p:cNvSpPr>
              <p:nvPr/>
            </p:nvSpPr>
            <p:spPr bwMode="auto">
              <a:xfrm>
                <a:off x="4375" y="3516"/>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92" name="Line 1668"/>
              <p:cNvSpPr>
                <a:spLocks noChangeShapeType="1"/>
              </p:cNvSpPr>
              <p:nvPr/>
            </p:nvSpPr>
            <p:spPr bwMode="auto">
              <a:xfrm flipH="1">
                <a:off x="4373" y="3521"/>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93" name="Line 1669"/>
              <p:cNvSpPr>
                <a:spLocks noChangeShapeType="1"/>
              </p:cNvSpPr>
              <p:nvPr/>
            </p:nvSpPr>
            <p:spPr bwMode="auto">
              <a:xfrm flipH="1">
                <a:off x="4370" y="3527"/>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94" name="Line 1670"/>
              <p:cNvSpPr>
                <a:spLocks noChangeShapeType="1"/>
              </p:cNvSpPr>
              <p:nvPr/>
            </p:nvSpPr>
            <p:spPr bwMode="auto">
              <a:xfrm flipH="1">
                <a:off x="4366" y="3531"/>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95" name="Line 1671"/>
              <p:cNvSpPr>
                <a:spLocks noChangeShapeType="1"/>
              </p:cNvSpPr>
              <p:nvPr/>
            </p:nvSpPr>
            <p:spPr bwMode="auto">
              <a:xfrm flipH="1">
                <a:off x="4360" y="3534"/>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96" name="Line 1672"/>
              <p:cNvSpPr>
                <a:spLocks noChangeShapeType="1"/>
              </p:cNvSpPr>
              <p:nvPr/>
            </p:nvSpPr>
            <p:spPr bwMode="auto">
              <a:xfrm flipH="1">
                <a:off x="4355" y="3536"/>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97" name="Freeform 1673"/>
              <p:cNvSpPr>
                <a:spLocks/>
              </p:cNvSpPr>
              <p:nvPr/>
            </p:nvSpPr>
            <p:spPr bwMode="auto">
              <a:xfrm>
                <a:off x="4080" y="3527"/>
                <a:ext cx="41" cy="43"/>
              </a:xfrm>
              <a:custGeom>
                <a:avLst/>
                <a:gdLst/>
                <a:ahLst/>
                <a:cxnLst>
                  <a:cxn ang="0">
                    <a:pos x="21" y="0"/>
                  </a:cxn>
                  <a:cxn ang="0">
                    <a:pos x="26" y="1"/>
                  </a:cxn>
                  <a:cxn ang="0">
                    <a:pos x="32" y="4"/>
                  </a:cxn>
                  <a:cxn ang="0">
                    <a:pos x="36" y="7"/>
                  </a:cxn>
                  <a:cxn ang="0">
                    <a:pos x="39" y="11"/>
                  </a:cxn>
                  <a:cxn ang="0">
                    <a:pos x="40" y="16"/>
                  </a:cxn>
                  <a:cxn ang="0">
                    <a:pos x="41" y="22"/>
                  </a:cxn>
                  <a:cxn ang="0">
                    <a:pos x="40" y="28"/>
                  </a:cxn>
                  <a:cxn ang="0">
                    <a:pos x="39" y="32"/>
                  </a:cxn>
                  <a:cxn ang="0">
                    <a:pos x="36" y="36"/>
                  </a:cxn>
                  <a:cxn ang="0">
                    <a:pos x="32" y="40"/>
                  </a:cxn>
                  <a:cxn ang="0">
                    <a:pos x="26" y="41"/>
                  </a:cxn>
                  <a:cxn ang="0">
                    <a:pos x="21" y="43"/>
                  </a:cxn>
                  <a:cxn ang="0">
                    <a:pos x="15" y="41"/>
                  </a:cxn>
                  <a:cxn ang="0">
                    <a:pos x="9" y="40"/>
                  </a:cxn>
                  <a:cxn ang="0">
                    <a:pos x="5" y="36"/>
                  </a:cxn>
                  <a:cxn ang="0">
                    <a:pos x="2" y="32"/>
                  </a:cxn>
                  <a:cxn ang="0">
                    <a:pos x="0" y="28"/>
                  </a:cxn>
                  <a:cxn ang="0">
                    <a:pos x="0" y="22"/>
                  </a:cxn>
                  <a:cxn ang="0">
                    <a:pos x="0" y="16"/>
                  </a:cxn>
                  <a:cxn ang="0">
                    <a:pos x="2" y="11"/>
                  </a:cxn>
                  <a:cxn ang="0">
                    <a:pos x="5" y="7"/>
                  </a:cxn>
                  <a:cxn ang="0">
                    <a:pos x="9" y="4"/>
                  </a:cxn>
                  <a:cxn ang="0">
                    <a:pos x="15" y="1"/>
                  </a:cxn>
                  <a:cxn ang="0">
                    <a:pos x="21" y="0"/>
                  </a:cxn>
                </a:cxnLst>
                <a:rect l="0" t="0" r="r" b="b"/>
                <a:pathLst>
                  <a:path w="41" h="43">
                    <a:moveTo>
                      <a:pt x="21" y="0"/>
                    </a:moveTo>
                    <a:lnTo>
                      <a:pt x="26" y="1"/>
                    </a:lnTo>
                    <a:lnTo>
                      <a:pt x="32" y="4"/>
                    </a:lnTo>
                    <a:lnTo>
                      <a:pt x="36" y="7"/>
                    </a:lnTo>
                    <a:lnTo>
                      <a:pt x="39" y="11"/>
                    </a:lnTo>
                    <a:lnTo>
                      <a:pt x="40" y="16"/>
                    </a:lnTo>
                    <a:lnTo>
                      <a:pt x="41" y="22"/>
                    </a:lnTo>
                    <a:lnTo>
                      <a:pt x="40" y="28"/>
                    </a:lnTo>
                    <a:lnTo>
                      <a:pt x="39" y="32"/>
                    </a:lnTo>
                    <a:lnTo>
                      <a:pt x="36" y="36"/>
                    </a:lnTo>
                    <a:lnTo>
                      <a:pt x="32" y="40"/>
                    </a:lnTo>
                    <a:lnTo>
                      <a:pt x="26" y="41"/>
                    </a:lnTo>
                    <a:lnTo>
                      <a:pt x="21" y="43"/>
                    </a:lnTo>
                    <a:lnTo>
                      <a:pt x="15" y="41"/>
                    </a:lnTo>
                    <a:lnTo>
                      <a:pt x="9" y="40"/>
                    </a:lnTo>
                    <a:lnTo>
                      <a:pt x="5" y="36"/>
                    </a:lnTo>
                    <a:lnTo>
                      <a:pt x="2" y="32"/>
                    </a:lnTo>
                    <a:lnTo>
                      <a:pt x="0" y="28"/>
                    </a:lnTo>
                    <a:lnTo>
                      <a:pt x="0" y="22"/>
                    </a:lnTo>
                    <a:lnTo>
                      <a:pt x="0" y="16"/>
                    </a:lnTo>
                    <a:lnTo>
                      <a:pt x="2" y="11"/>
                    </a:lnTo>
                    <a:lnTo>
                      <a:pt x="5" y="7"/>
                    </a:lnTo>
                    <a:lnTo>
                      <a:pt x="9" y="4"/>
                    </a:lnTo>
                    <a:lnTo>
                      <a:pt x="15" y="1"/>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98" name="Line 1674"/>
              <p:cNvSpPr>
                <a:spLocks noChangeShapeType="1"/>
              </p:cNvSpPr>
              <p:nvPr/>
            </p:nvSpPr>
            <p:spPr bwMode="auto">
              <a:xfrm>
                <a:off x="4101" y="3527"/>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99" name="Line 1675"/>
              <p:cNvSpPr>
                <a:spLocks noChangeShapeType="1"/>
              </p:cNvSpPr>
              <p:nvPr/>
            </p:nvSpPr>
            <p:spPr bwMode="auto">
              <a:xfrm>
                <a:off x="4106" y="3528"/>
                <a:ext cx="6"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00" name="Line 1676"/>
              <p:cNvSpPr>
                <a:spLocks noChangeShapeType="1"/>
              </p:cNvSpPr>
              <p:nvPr/>
            </p:nvSpPr>
            <p:spPr bwMode="auto">
              <a:xfrm>
                <a:off x="4112" y="3531"/>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01" name="Line 1677"/>
              <p:cNvSpPr>
                <a:spLocks noChangeShapeType="1"/>
              </p:cNvSpPr>
              <p:nvPr/>
            </p:nvSpPr>
            <p:spPr bwMode="auto">
              <a:xfrm>
                <a:off x="4116" y="3534"/>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02" name="Line 1678"/>
              <p:cNvSpPr>
                <a:spLocks noChangeShapeType="1"/>
              </p:cNvSpPr>
              <p:nvPr/>
            </p:nvSpPr>
            <p:spPr bwMode="auto">
              <a:xfrm>
                <a:off x="4119" y="3538"/>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03" name="Line 1679"/>
              <p:cNvSpPr>
                <a:spLocks noChangeShapeType="1"/>
              </p:cNvSpPr>
              <p:nvPr/>
            </p:nvSpPr>
            <p:spPr bwMode="auto">
              <a:xfrm>
                <a:off x="4120" y="3543"/>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04" name="Line 1680"/>
              <p:cNvSpPr>
                <a:spLocks noChangeShapeType="1"/>
              </p:cNvSpPr>
              <p:nvPr/>
            </p:nvSpPr>
            <p:spPr bwMode="auto">
              <a:xfrm flipH="1">
                <a:off x="4120" y="3549"/>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05" name="Line 1681"/>
              <p:cNvSpPr>
                <a:spLocks noChangeShapeType="1"/>
              </p:cNvSpPr>
              <p:nvPr/>
            </p:nvSpPr>
            <p:spPr bwMode="auto">
              <a:xfrm flipH="1">
                <a:off x="4119" y="3555"/>
                <a:ext cx="1"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06" name="Line 1682"/>
              <p:cNvSpPr>
                <a:spLocks noChangeShapeType="1"/>
              </p:cNvSpPr>
              <p:nvPr/>
            </p:nvSpPr>
            <p:spPr bwMode="auto">
              <a:xfrm flipH="1">
                <a:off x="4116" y="3559"/>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07" name="Line 1683"/>
              <p:cNvSpPr>
                <a:spLocks noChangeShapeType="1"/>
              </p:cNvSpPr>
              <p:nvPr/>
            </p:nvSpPr>
            <p:spPr bwMode="auto">
              <a:xfrm flipH="1">
                <a:off x="4112" y="3563"/>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08" name="Line 1684"/>
              <p:cNvSpPr>
                <a:spLocks noChangeShapeType="1"/>
              </p:cNvSpPr>
              <p:nvPr/>
            </p:nvSpPr>
            <p:spPr bwMode="auto">
              <a:xfrm flipH="1">
                <a:off x="4106" y="3567"/>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09" name="Line 1685"/>
              <p:cNvSpPr>
                <a:spLocks noChangeShapeType="1"/>
              </p:cNvSpPr>
              <p:nvPr/>
            </p:nvSpPr>
            <p:spPr bwMode="auto">
              <a:xfrm flipH="1">
                <a:off x="4101" y="3568"/>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10" name="Line 1686"/>
              <p:cNvSpPr>
                <a:spLocks noChangeShapeType="1"/>
              </p:cNvSpPr>
              <p:nvPr/>
            </p:nvSpPr>
            <p:spPr bwMode="auto">
              <a:xfrm flipH="1" flipV="1">
                <a:off x="4095" y="3568"/>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11" name="Line 1687"/>
              <p:cNvSpPr>
                <a:spLocks noChangeShapeType="1"/>
              </p:cNvSpPr>
              <p:nvPr/>
            </p:nvSpPr>
            <p:spPr bwMode="auto">
              <a:xfrm flipH="1" flipV="1">
                <a:off x="4089" y="3567"/>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12" name="Line 1688"/>
              <p:cNvSpPr>
                <a:spLocks noChangeShapeType="1"/>
              </p:cNvSpPr>
              <p:nvPr/>
            </p:nvSpPr>
            <p:spPr bwMode="auto">
              <a:xfrm flipH="1" flipV="1">
                <a:off x="4085" y="3563"/>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13" name="Line 1689"/>
              <p:cNvSpPr>
                <a:spLocks noChangeShapeType="1"/>
              </p:cNvSpPr>
              <p:nvPr/>
            </p:nvSpPr>
            <p:spPr bwMode="auto">
              <a:xfrm flipH="1" flipV="1">
                <a:off x="4082" y="3559"/>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14" name="Line 1690"/>
              <p:cNvSpPr>
                <a:spLocks noChangeShapeType="1"/>
              </p:cNvSpPr>
              <p:nvPr/>
            </p:nvSpPr>
            <p:spPr bwMode="auto">
              <a:xfrm flipH="1" flipV="1">
                <a:off x="4080" y="3555"/>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15" name="Line 1691"/>
              <p:cNvSpPr>
                <a:spLocks noChangeShapeType="1"/>
              </p:cNvSpPr>
              <p:nvPr/>
            </p:nvSpPr>
            <p:spPr bwMode="auto">
              <a:xfrm flipV="1">
                <a:off x="4080" y="3549"/>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16" name="Line 1692"/>
              <p:cNvSpPr>
                <a:spLocks noChangeShapeType="1"/>
              </p:cNvSpPr>
              <p:nvPr/>
            </p:nvSpPr>
            <p:spPr bwMode="auto">
              <a:xfrm flipV="1">
                <a:off x="4080" y="3543"/>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17" name="Line 1693"/>
              <p:cNvSpPr>
                <a:spLocks noChangeShapeType="1"/>
              </p:cNvSpPr>
              <p:nvPr/>
            </p:nvSpPr>
            <p:spPr bwMode="auto">
              <a:xfrm flipV="1">
                <a:off x="4080" y="3538"/>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18" name="Line 1694"/>
              <p:cNvSpPr>
                <a:spLocks noChangeShapeType="1"/>
              </p:cNvSpPr>
              <p:nvPr/>
            </p:nvSpPr>
            <p:spPr bwMode="auto">
              <a:xfrm flipV="1">
                <a:off x="4082" y="3534"/>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19" name="Line 1695"/>
              <p:cNvSpPr>
                <a:spLocks noChangeShapeType="1"/>
              </p:cNvSpPr>
              <p:nvPr/>
            </p:nvSpPr>
            <p:spPr bwMode="auto">
              <a:xfrm flipV="1">
                <a:off x="4085" y="3531"/>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20" name="Line 1696"/>
              <p:cNvSpPr>
                <a:spLocks noChangeShapeType="1"/>
              </p:cNvSpPr>
              <p:nvPr/>
            </p:nvSpPr>
            <p:spPr bwMode="auto">
              <a:xfrm flipV="1">
                <a:off x="4089" y="3528"/>
                <a:ext cx="6"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21" name="Line 1697"/>
              <p:cNvSpPr>
                <a:spLocks noChangeShapeType="1"/>
              </p:cNvSpPr>
              <p:nvPr/>
            </p:nvSpPr>
            <p:spPr bwMode="auto">
              <a:xfrm flipV="1">
                <a:off x="4095" y="3527"/>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22" name="Freeform 1698"/>
              <p:cNvSpPr>
                <a:spLocks/>
              </p:cNvSpPr>
              <p:nvPr/>
            </p:nvSpPr>
            <p:spPr bwMode="auto">
              <a:xfrm>
                <a:off x="3606" y="3066"/>
                <a:ext cx="42" cy="41"/>
              </a:xfrm>
              <a:custGeom>
                <a:avLst/>
                <a:gdLst/>
                <a:ahLst/>
                <a:cxnLst>
                  <a:cxn ang="0">
                    <a:pos x="21" y="0"/>
                  </a:cxn>
                  <a:cxn ang="0">
                    <a:pos x="27" y="1"/>
                  </a:cxn>
                  <a:cxn ang="0">
                    <a:pos x="32" y="3"/>
                  </a:cxn>
                  <a:cxn ang="0">
                    <a:pos x="36" y="5"/>
                  </a:cxn>
                  <a:cxn ang="0">
                    <a:pos x="39" y="10"/>
                  </a:cxn>
                  <a:cxn ang="0">
                    <a:pos x="42" y="15"/>
                  </a:cxn>
                  <a:cxn ang="0">
                    <a:pos x="42" y="21"/>
                  </a:cxn>
                  <a:cxn ang="0">
                    <a:pos x="42" y="26"/>
                  </a:cxn>
                  <a:cxn ang="0">
                    <a:pos x="39" y="32"/>
                  </a:cxn>
                  <a:cxn ang="0">
                    <a:pos x="36" y="36"/>
                  </a:cxn>
                  <a:cxn ang="0">
                    <a:pos x="32" y="39"/>
                  </a:cxn>
                  <a:cxn ang="0">
                    <a:pos x="27" y="41"/>
                  </a:cxn>
                  <a:cxn ang="0">
                    <a:pos x="21" y="41"/>
                  </a:cxn>
                  <a:cxn ang="0">
                    <a:pos x="16" y="41"/>
                  </a:cxn>
                  <a:cxn ang="0">
                    <a:pos x="11" y="39"/>
                  </a:cxn>
                  <a:cxn ang="0">
                    <a:pos x="6" y="36"/>
                  </a:cxn>
                  <a:cxn ang="0">
                    <a:pos x="3" y="32"/>
                  </a:cxn>
                  <a:cxn ang="0">
                    <a:pos x="2" y="26"/>
                  </a:cxn>
                  <a:cxn ang="0">
                    <a:pos x="0" y="21"/>
                  </a:cxn>
                  <a:cxn ang="0">
                    <a:pos x="2" y="15"/>
                  </a:cxn>
                  <a:cxn ang="0">
                    <a:pos x="3" y="10"/>
                  </a:cxn>
                  <a:cxn ang="0">
                    <a:pos x="6" y="5"/>
                  </a:cxn>
                  <a:cxn ang="0">
                    <a:pos x="11" y="3"/>
                  </a:cxn>
                  <a:cxn ang="0">
                    <a:pos x="16" y="1"/>
                  </a:cxn>
                  <a:cxn ang="0">
                    <a:pos x="21" y="0"/>
                  </a:cxn>
                </a:cxnLst>
                <a:rect l="0" t="0" r="r" b="b"/>
                <a:pathLst>
                  <a:path w="42" h="41">
                    <a:moveTo>
                      <a:pt x="21" y="0"/>
                    </a:moveTo>
                    <a:lnTo>
                      <a:pt x="27" y="1"/>
                    </a:lnTo>
                    <a:lnTo>
                      <a:pt x="32" y="3"/>
                    </a:lnTo>
                    <a:lnTo>
                      <a:pt x="36" y="5"/>
                    </a:lnTo>
                    <a:lnTo>
                      <a:pt x="39" y="10"/>
                    </a:lnTo>
                    <a:lnTo>
                      <a:pt x="42" y="15"/>
                    </a:lnTo>
                    <a:lnTo>
                      <a:pt x="42" y="21"/>
                    </a:lnTo>
                    <a:lnTo>
                      <a:pt x="42" y="26"/>
                    </a:lnTo>
                    <a:lnTo>
                      <a:pt x="39" y="32"/>
                    </a:lnTo>
                    <a:lnTo>
                      <a:pt x="36" y="36"/>
                    </a:lnTo>
                    <a:lnTo>
                      <a:pt x="32" y="39"/>
                    </a:lnTo>
                    <a:lnTo>
                      <a:pt x="27" y="41"/>
                    </a:lnTo>
                    <a:lnTo>
                      <a:pt x="21" y="41"/>
                    </a:lnTo>
                    <a:lnTo>
                      <a:pt x="16" y="41"/>
                    </a:lnTo>
                    <a:lnTo>
                      <a:pt x="11" y="39"/>
                    </a:lnTo>
                    <a:lnTo>
                      <a:pt x="6" y="36"/>
                    </a:lnTo>
                    <a:lnTo>
                      <a:pt x="3" y="32"/>
                    </a:lnTo>
                    <a:lnTo>
                      <a:pt x="2" y="26"/>
                    </a:lnTo>
                    <a:lnTo>
                      <a:pt x="0" y="21"/>
                    </a:lnTo>
                    <a:lnTo>
                      <a:pt x="2" y="15"/>
                    </a:lnTo>
                    <a:lnTo>
                      <a:pt x="3" y="10"/>
                    </a:lnTo>
                    <a:lnTo>
                      <a:pt x="6" y="5"/>
                    </a:lnTo>
                    <a:lnTo>
                      <a:pt x="11" y="3"/>
                    </a:lnTo>
                    <a:lnTo>
                      <a:pt x="16" y="1"/>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23" name="Line 1699"/>
              <p:cNvSpPr>
                <a:spLocks noChangeShapeType="1"/>
              </p:cNvSpPr>
              <p:nvPr/>
            </p:nvSpPr>
            <p:spPr bwMode="auto">
              <a:xfrm>
                <a:off x="3627" y="3066"/>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24" name="Line 1700"/>
              <p:cNvSpPr>
                <a:spLocks noChangeShapeType="1"/>
              </p:cNvSpPr>
              <p:nvPr/>
            </p:nvSpPr>
            <p:spPr bwMode="auto">
              <a:xfrm>
                <a:off x="3633" y="3067"/>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25" name="Line 1701"/>
              <p:cNvSpPr>
                <a:spLocks noChangeShapeType="1"/>
              </p:cNvSpPr>
              <p:nvPr/>
            </p:nvSpPr>
            <p:spPr bwMode="auto">
              <a:xfrm>
                <a:off x="3638" y="3069"/>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26" name="Line 1702"/>
              <p:cNvSpPr>
                <a:spLocks noChangeShapeType="1"/>
              </p:cNvSpPr>
              <p:nvPr/>
            </p:nvSpPr>
            <p:spPr bwMode="auto">
              <a:xfrm>
                <a:off x="3642" y="3071"/>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27" name="Line 1703"/>
              <p:cNvSpPr>
                <a:spLocks noChangeShapeType="1"/>
              </p:cNvSpPr>
              <p:nvPr/>
            </p:nvSpPr>
            <p:spPr bwMode="auto">
              <a:xfrm>
                <a:off x="3645" y="3076"/>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28" name="Line 1704"/>
              <p:cNvSpPr>
                <a:spLocks noChangeShapeType="1"/>
              </p:cNvSpPr>
              <p:nvPr/>
            </p:nvSpPr>
            <p:spPr bwMode="auto">
              <a:xfrm>
                <a:off x="3648" y="3081"/>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29" name="Line 1705"/>
              <p:cNvSpPr>
                <a:spLocks noChangeShapeType="1"/>
              </p:cNvSpPr>
              <p:nvPr/>
            </p:nvSpPr>
            <p:spPr bwMode="auto">
              <a:xfrm>
                <a:off x="3648" y="3087"/>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30" name="Line 1706"/>
              <p:cNvSpPr>
                <a:spLocks noChangeShapeType="1"/>
              </p:cNvSpPr>
              <p:nvPr/>
            </p:nvSpPr>
            <p:spPr bwMode="auto">
              <a:xfrm flipH="1">
                <a:off x="3645" y="3092"/>
                <a:ext cx="3"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31" name="Line 1707"/>
              <p:cNvSpPr>
                <a:spLocks noChangeShapeType="1"/>
              </p:cNvSpPr>
              <p:nvPr/>
            </p:nvSpPr>
            <p:spPr bwMode="auto">
              <a:xfrm flipH="1">
                <a:off x="3642" y="3098"/>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32" name="Line 1708"/>
              <p:cNvSpPr>
                <a:spLocks noChangeShapeType="1"/>
              </p:cNvSpPr>
              <p:nvPr/>
            </p:nvSpPr>
            <p:spPr bwMode="auto">
              <a:xfrm flipH="1">
                <a:off x="3638" y="3102"/>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33" name="Line 1709"/>
              <p:cNvSpPr>
                <a:spLocks noChangeShapeType="1"/>
              </p:cNvSpPr>
              <p:nvPr/>
            </p:nvSpPr>
            <p:spPr bwMode="auto">
              <a:xfrm flipH="1">
                <a:off x="3633" y="3105"/>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34" name="Line 1710"/>
              <p:cNvSpPr>
                <a:spLocks noChangeShapeType="1"/>
              </p:cNvSpPr>
              <p:nvPr/>
            </p:nvSpPr>
            <p:spPr bwMode="auto">
              <a:xfrm flipH="1">
                <a:off x="3627" y="3107"/>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35" name="Line 1711"/>
              <p:cNvSpPr>
                <a:spLocks noChangeShapeType="1"/>
              </p:cNvSpPr>
              <p:nvPr/>
            </p:nvSpPr>
            <p:spPr bwMode="auto">
              <a:xfrm flipH="1">
                <a:off x="3622" y="3107"/>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36" name="Line 1712"/>
              <p:cNvSpPr>
                <a:spLocks noChangeShapeType="1"/>
              </p:cNvSpPr>
              <p:nvPr/>
            </p:nvSpPr>
            <p:spPr bwMode="auto">
              <a:xfrm flipH="1" flipV="1">
                <a:off x="3617" y="3105"/>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37" name="Line 1713"/>
              <p:cNvSpPr>
                <a:spLocks noChangeShapeType="1"/>
              </p:cNvSpPr>
              <p:nvPr/>
            </p:nvSpPr>
            <p:spPr bwMode="auto">
              <a:xfrm flipH="1" flipV="1">
                <a:off x="3612" y="3102"/>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38" name="Line 1714"/>
              <p:cNvSpPr>
                <a:spLocks noChangeShapeType="1"/>
              </p:cNvSpPr>
              <p:nvPr/>
            </p:nvSpPr>
            <p:spPr bwMode="auto">
              <a:xfrm flipH="1" flipV="1">
                <a:off x="3609" y="3098"/>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39" name="Line 1715"/>
              <p:cNvSpPr>
                <a:spLocks noChangeShapeType="1"/>
              </p:cNvSpPr>
              <p:nvPr/>
            </p:nvSpPr>
            <p:spPr bwMode="auto">
              <a:xfrm flipH="1" flipV="1">
                <a:off x="3608" y="3092"/>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40" name="Line 1716"/>
              <p:cNvSpPr>
                <a:spLocks noChangeShapeType="1"/>
              </p:cNvSpPr>
              <p:nvPr/>
            </p:nvSpPr>
            <p:spPr bwMode="auto">
              <a:xfrm flipH="1" flipV="1">
                <a:off x="3606" y="3087"/>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41" name="Line 1717"/>
              <p:cNvSpPr>
                <a:spLocks noChangeShapeType="1"/>
              </p:cNvSpPr>
              <p:nvPr/>
            </p:nvSpPr>
            <p:spPr bwMode="auto">
              <a:xfrm flipV="1">
                <a:off x="3606" y="3081"/>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42" name="Line 1718"/>
              <p:cNvSpPr>
                <a:spLocks noChangeShapeType="1"/>
              </p:cNvSpPr>
              <p:nvPr/>
            </p:nvSpPr>
            <p:spPr bwMode="auto">
              <a:xfrm flipV="1">
                <a:off x="3608" y="3076"/>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43" name="Line 1719"/>
              <p:cNvSpPr>
                <a:spLocks noChangeShapeType="1"/>
              </p:cNvSpPr>
              <p:nvPr/>
            </p:nvSpPr>
            <p:spPr bwMode="auto">
              <a:xfrm flipV="1">
                <a:off x="3609" y="3071"/>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44" name="Line 1720"/>
              <p:cNvSpPr>
                <a:spLocks noChangeShapeType="1"/>
              </p:cNvSpPr>
              <p:nvPr/>
            </p:nvSpPr>
            <p:spPr bwMode="auto">
              <a:xfrm flipV="1">
                <a:off x="3612" y="3069"/>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45" name="Line 1721"/>
              <p:cNvSpPr>
                <a:spLocks noChangeShapeType="1"/>
              </p:cNvSpPr>
              <p:nvPr/>
            </p:nvSpPr>
            <p:spPr bwMode="auto">
              <a:xfrm flipV="1">
                <a:off x="3617" y="3067"/>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46" name="Line 1722"/>
              <p:cNvSpPr>
                <a:spLocks noChangeShapeType="1"/>
              </p:cNvSpPr>
              <p:nvPr/>
            </p:nvSpPr>
            <p:spPr bwMode="auto">
              <a:xfrm flipV="1">
                <a:off x="3622" y="3066"/>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47" name="Freeform 1723"/>
              <p:cNvSpPr>
                <a:spLocks/>
              </p:cNvSpPr>
              <p:nvPr/>
            </p:nvSpPr>
            <p:spPr bwMode="auto">
              <a:xfrm>
                <a:off x="3939" y="2304"/>
                <a:ext cx="42" cy="43"/>
              </a:xfrm>
              <a:custGeom>
                <a:avLst/>
                <a:gdLst/>
                <a:ahLst/>
                <a:cxnLst>
                  <a:cxn ang="0">
                    <a:pos x="21" y="0"/>
                  </a:cxn>
                  <a:cxn ang="0">
                    <a:pos x="27" y="1"/>
                  </a:cxn>
                  <a:cxn ang="0">
                    <a:pos x="31" y="2"/>
                  </a:cxn>
                  <a:cxn ang="0">
                    <a:pos x="35" y="7"/>
                  </a:cxn>
                  <a:cxn ang="0">
                    <a:pos x="39" y="11"/>
                  </a:cxn>
                  <a:cxn ang="0">
                    <a:pos x="41" y="15"/>
                  </a:cxn>
                  <a:cxn ang="0">
                    <a:pos x="42" y="20"/>
                  </a:cxn>
                  <a:cxn ang="0">
                    <a:pos x="41" y="26"/>
                  </a:cxn>
                  <a:cxn ang="0">
                    <a:pos x="39" y="32"/>
                  </a:cxn>
                  <a:cxn ang="0">
                    <a:pos x="35" y="36"/>
                  </a:cxn>
                  <a:cxn ang="0">
                    <a:pos x="31" y="38"/>
                  </a:cxn>
                  <a:cxn ang="0">
                    <a:pos x="27" y="41"/>
                  </a:cxn>
                  <a:cxn ang="0">
                    <a:pos x="21" y="43"/>
                  </a:cxn>
                  <a:cxn ang="0">
                    <a:pos x="16" y="41"/>
                  </a:cxn>
                  <a:cxn ang="0">
                    <a:pos x="10" y="38"/>
                  </a:cxn>
                  <a:cxn ang="0">
                    <a:pos x="6" y="36"/>
                  </a:cxn>
                  <a:cxn ang="0">
                    <a:pos x="3" y="32"/>
                  </a:cxn>
                  <a:cxn ang="0">
                    <a:pos x="0" y="26"/>
                  </a:cxn>
                  <a:cxn ang="0">
                    <a:pos x="0" y="20"/>
                  </a:cxn>
                  <a:cxn ang="0">
                    <a:pos x="0" y="15"/>
                  </a:cxn>
                  <a:cxn ang="0">
                    <a:pos x="3" y="11"/>
                  </a:cxn>
                  <a:cxn ang="0">
                    <a:pos x="6" y="7"/>
                  </a:cxn>
                  <a:cxn ang="0">
                    <a:pos x="10" y="2"/>
                  </a:cxn>
                  <a:cxn ang="0">
                    <a:pos x="16" y="1"/>
                  </a:cxn>
                  <a:cxn ang="0">
                    <a:pos x="21" y="0"/>
                  </a:cxn>
                </a:cxnLst>
                <a:rect l="0" t="0" r="r" b="b"/>
                <a:pathLst>
                  <a:path w="42" h="43">
                    <a:moveTo>
                      <a:pt x="21" y="0"/>
                    </a:moveTo>
                    <a:lnTo>
                      <a:pt x="27" y="1"/>
                    </a:lnTo>
                    <a:lnTo>
                      <a:pt x="31" y="2"/>
                    </a:lnTo>
                    <a:lnTo>
                      <a:pt x="35" y="7"/>
                    </a:lnTo>
                    <a:lnTo>
                      <a:pt x="39" y="11"/>
                    </a:lnTo>
                    <a:lnTo>
                      <a:pt x="41" y="15"/>
                    </a:lnTo>
                    <a:lnTo>
                      <a:pt x="42" y="20"/>
                    </a:lnTo>
                    <a:lnTo>
                      <a:pt x="41" y="26"/>
                    </a:lnTo>
                    <a:lnTo>
                      <a:pt x="39" y="32"/>
                    </a:lnTo>
                    <a:lnTo>
                      <a:pt x="35" y="36"/>
                    </a:lnTo>
                    <a:lnTo>
                      <a:pt x="31" y="38"/>
                    </a:lnTo>
                    <a:lnTo>
                      <a:pt x="27" y="41"/>
                    </a:lnTo>
                    <a:lnTo>
                      <a:pt x="21" y="43"/>
                    </a:lnTo>
                    <a:lnTo>
                      <a:pt x="16" y="41"/>
                    </a:lnTo>
                    <a:lnTo>
                      <a:pt x="10" y="38"/>
                    </a:lnTo>
                    <a:lnTo>
                      <a:pt x="6" y="36"/>
                    </a:lnTo>
                    <a:lnTo>
                      <a:pt x="3" y="32"/>
                    </a:lnTo>
                    <a:lnTo>
                      <a:pt x="0" y="26"/>
                    </a:lnTo>
                    <a:lnTo>
                      <a:pt x="0" y="20"/>
                    </a:lnTo>
                    <a:lnTo>
                      <a:pt x="0" y="15"/>
                    </a:lnTo>
                    <a:lnTo>
                      <a:pt x="3" y="11"/>
                    </a:lnTo>
                    <a:lnTo>
                      <a:pt x="6" y="7"/>
                    </a:lnTo>
                    <a:lnTo>
                      <a:pt x="10" y="2"/>
                    </a:lnTo>
                    <a:lnTo>
                      <a:pt x="16" y="1"/>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48" name="Line 1724"/>
              <p:cNvSpPr>
                <a:spLocks noChangeShapeType="1"/>
              </p:cNvSpPr>
              <p:nvPr/>
            </p:nvSpPr>
            <p:spPr bwMode="auto">
              <a:xfrm>
                <a:off x="3960" y="2304"/>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49" name="Line 1725"/>
              <p:cNvSpPr>
                <a:spLocks noChangeShapeType="1"/>
              </p:cNvSpPr>
              <p:nvPr/>
            </p:nvSpPr>
            <p:spPr bwMode="auto">
              <a:xfrm>
                <a:off x="3966" y="2305"/>
                <a:ext cx="4"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50" name="Line 1726"/>
              <p:cNvSpPr>
                <a:spLocks noChangeShapeType="1"/>
              </p:cNvSpPr>
              <p:nvPr/>
            </p:nvSpPr>
            <p:spPr bwMode="auto">
              <a:xfrm>
                <a:off x="3970" y="2306"/>
                <a:ext cx="4"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51" name="Line 1727"/>
              <p:cNvSpPr>
                <a:spLocks noChangeShapeType="1"/>
              </p:cNvSpPr>
              <p:nvPr/>
            </p:nvSpPr>
            <p:spPr bwMode="auto">
              <a:xfrm>
                <a:off x="3974" y="2311"/>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52" name="Line 1728"/>
              <p:cNvSpPr>
                <a:spLocks noChangeShapeType="1"/>
              </p:cNvSpPr>
              <p:nvPr/>
            </p:nvSpPr>
            <p:spPr bwMode="auto">
              <a:xfrm>
                <a:off x="3978" y="2315"/>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53" name="Line 1729"/>
              <p:cNvSpPr>
                <a:spLocks noChangeShapeType="1"/>
              </p:cNvSpPr>
              <p:nvPr/>
            </p:nvSpPr>
            <p:spPr bwMode="auto">
              <a:xfrm>
                <a:off x="3980" y="2319"/>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54" name="Line 1730"/>
              <p:cNvSpPr>
                <a:spLocks noChangeShapeType="1"/>
              </p:cNvSpPr>
              <p:nvPr/>
            </p:nvSpPr>
            <p:spPr bwMode="auto">
              <a:xfrm flipH="1">
                <a:off x="3980" y="2324"/>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55" name="Line 1731"/>
              <p:cNvSpPr>
                <a:spLocks noChangeShapeType="1"/>
              </p:cNvSpPr>
              <p:nvPr/>
            </p:nvSpPr>
            <p:spPr bwMode="auto">
              <a:xfrm flipH="1">
                <a:off x="3978" y="2330"/>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56" name="Line 1732"/>
              <p:cNvSpPr>
                <a:spLocks noChangeShapeType="1"/>
              </p:cNvSpPr>
              <p:nvPr/>
            </p:nvSpPr>
            <p:spPr bwMode="auto">
              <a:xfrm flipH="1">
                <a:off x="3974" y="2336"/>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57" name="Line 1733"/>
              <p:cNvSpPr>
                <a:spLocks noChangeShapeType="1"/>
              </p:cNvSpPr>
              <p:nvPr/>
            </p:nvSpPr>
            <p:spPr bwMode="auto">
              <a:xfrm flipH="1">
                <a:off x="3970" y="2340"/>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58" name="Line 1734"/>
              <p:cNvSpPr>
                <a:spLocks noChangeShapeType="1"/>
              </p:cNvSpPr>
              <p:nvPr/>
            </p:nvSpPr>
            <p:spPr bwMode="auto">
              <a:xfrm flipH="1">
                <a:off x="3966" y="2342"/>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59" name="Line 1735"/>
              <p:cNvSpPr>
                <a:spLocks noChangeShapeType="1"/>
              </p:cNvSpPr>
              <p:nvPr/>
            </p:nvSpPr>
            <p:spPr bwMode="auto">
              <a:xfrm flipH="1">
                <a:off x="3960" y="2345"/>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60" name="Line 1736"/>
              <p:cNvSpPr>
                <a:spLocks noChangeShapeType="1"/>
              </p:cNvSpPr>
              <p:nvPr/>
            </p:nvSpPr>
            <p:spPr bwMode="auto">
              <a:xfrm flipH="1" flipV="1">
                <a:off x="3955" y="2345"/>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61" name="Line 1737"/>
              <p:cNvSpPr>
                <a:spLocks noChangeShapeType="1"/>
              </p:cNvSpPr>
              <p:nvPr/>
            </p:nvSpPr>
            <p:spPr bwMode="auto">
              <a:xfrm flipH="1" flipV="1">
                <a:off x="3949" y="2342"/>
                <a:ext cx="6"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62" name="Line 1738"/>
              <p:cNvSpPr>
                <a:spLocks noChangeShapeType="1"/>
              </p:cNvSpPr>
              <p:nvPr/>
            </p:nvSpPr>
            <p:spPr bwMode="auto">
              <a:xfrm flipH="1" flipV="1">
                <a:off x="3945" y="2340"/>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63" name="Line 1739"/>
              <p:cNvSpPr>
                <a:spLocks noChangeShapeType="1"/>
              </p:cNvSpPr>
              <p:nvPr/>
            </p:nvSpPr>
            <p:spPr bwMode="auto">
              <a:xfrm flipH="1" flipV="1">
                <a:off x="3942" y="2336"/>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64" name="Line 1740"/>
              <p:cNvSpPr>
                <a:spLocks noChangeShapeType="1"/>
              </p:cNvSpPr>
              <p:nvPr/>
            </p:nvSpPr>
            <p:spPr bwMode="auto">
              <a:xfrm flipH="1" flipV="1">
                <a:off x="3939" y="2330"/>
                <a:ext cx="3"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65" name="Line 1741"/>
              <p:cNvSpPr>
                <a:spLocks noChangeShapeType="1"/>
              </p:cNvSpPr>
              <p:nvPr/>
            </p:nvSpPr>
            <p:spPr bwMode="auto">
              <a:xfrm flipV="1">
                <a:off x="3939" y="2324"/>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66" name="Line 1742"/>
              <p:cNvSpPr>
                <a:spLocks noChangeShapeType="1"/>
              </p:cNvSpPr>
              <p:nvPr/>
            </p:nvSpPr>
            <p:spPr bwMode="auto">
              <a:xfrm flipV="1">
                <a:off x="3939" y="2319"/>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67" name="Line 1743"/>
              <p:cNvSpPr>
                <a:spLocks noChangeShapeType="1"/>
              </p:cNvSpPr>
              <p:nvPr/>
            </p:nvSpPr>
            <p:spPr bwMode="auto">
              <a:xfrm flipV="1">
                <a:off x="3939" y="2315"/>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68" name="Line 1744"/>
              <p:cNvSpPr>
                <a:spLocks noChangeShapeType="1"/>
              </p:cNvSpPr>
              <p:nvPr/>
            </p:nvSpPr>
            <p:spPr bwMode="auto">
              <a:xfrm flipV="1">
                <a:off x="3942" y="2311"/>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69" name="Line 1745"/>
              <p:cNvSpPr>
                <a:spLocks noChangeShapeType="1"/>
              </p:cNvSpPr>
              <p:nvPr/>
            </p:nvSpPr>
            <p:spPr bwMode="auto">
              <a:xfrm flipV="1">
                <a:off x="3945" y="2306"/>
                <a:ext cx="4"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70" name="Line 1746"/>
              <p:cNvSpPr>
                <a:spLocks noChangeShapeType="1"/>
              </p:cNvSpPr>
              <p:nvPr/>
            </p:nvSpPr>
            <p:spPr bwMode="auto">
              <a:xfrm flipV="1">
                <a:off x="3949" y="2305"/>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71" name="Line 1747"/>
              <p:cNvSpPr>
                <a:spLocks noChangeShapeType="1"/>
              </p:cNvSpPr>
              <p:nvPr/>
            </p:nvSpPr>
            <p:spPr bwMode="auto">
              <a:xfrm flipV="1">
                <a:off x="3955" y="2304"/>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72" name="Freeform 1748"/>
              <p:cNvSpPr>
                <a:spLocks/>
              </p:cNvSpPr>
              <p:nvPr/>
            </p:nvSpPr>
            <p:spPr bwMode="auto">
              <a:xfrm>
                <a:off x="3629" y="2222"/>
                <a:ext cx="43" cy="43"/>
              </a:xfrm>
              <a:custGeom>
                <a:avLst/>
                <a:gdLst/>
                <a:ahLst/>
                <a:cxnLst>
                  <a:cxn ang="0">
                    <a:pos x="22" y="0"/>
                  </a:cxn>
                  <a:cxn ang="0">
                    <a:pos x="27" y="1"/>
                  </a:cxn>
                  <a:cxn ang="0">
                    <a:pos x="31" y="4"/>
                  </a:cxn>
                  <a:cxn ang="0">
                    <a:pos x="36" y="7"/>
                  </a:cxn>
                  <a:cxn ang="0">
                    <a:pos x="40" y="11"/>
                  </a:cxn>
                  <a:cxn ang="0">
                    <a:pos x="41" y="16"/>
                  </a:cxn>
                  <a:cxn ang="0">
                    <a:pos x="43" y="22"/>
                  </a:cxn>
                  <a:cxn ang="0">
                    <a:pos x="41" y="27"/>
                  </a:cxn>
                  <a:cxn ang="0">
                    <a:pos x="40" y="32"/>
                  </a:cxn>
                  <a:cxn ang="0">
                    <a:pos x="36" y="36"/>
                  </a:cxn>
                  <a:cxn ang="0">
                    <a:pos x="31" y="40"/>
                  </a:cxn>
                  <a:cxn ang="0">
                    <a:pos x="27" y="41"/>
                  </a:cxn>
                  <a:cxn ang="0">
                    <a:pos x="22" y="43"/>
                  </a:cxn>
                  <a:cxn ang="0">
                    <a:pos x="16" y="41"/>
                  </a:cxn>
                  <a:cxn ang="0">
                    <a:pos x="11" y="40"/>
                  </a:cxn>
                  <a:cxn ang="0">
                    <a:pos x="6" y="36"/>
                  </a:cxn>
                  <a:cxn ang="0">
                    <a:pos x="4" y="32"/>
                  </a:cxn>
                  <a:cxn ang="0">
                    <a:pos x="1" y="27"/>
                  </a:cxn>
                  <a:cxn ang="0">
                    <a:pos x="0" y="22"/>
                  </a:cxn>
                  <a:cxn ang="0">
                    <a:pos x="1" y="16"/>
                  </a:cxn>
                  <a:cxn ang="0">
                    <a:pos x="4" y="11"/>
                  </a:cxn>
                  <a:cxn ang="0">
                    <a:pos x="6" y="7"/>
                  </a:cxn>
                  <a:cxn ang="0">
                    <a:pos x="11" y="4"/>
                  </a:cxn>
                  <a:cxn ang="0">
                    <a:pos x="16" y="1"/>
                  </a:cxn>
                  <a:cxn ang="0">
                    <a:pos x="22" y="0"/>
                  </a:cxn>
                </a:cxnLst>
                <a:rect l="0" t="0" r="r" b="b"/>
                <a:pathLst>
                  <a:path w="43" h="43">
                    <a:moveTo>
                      <a:pt x="22" y="0"/>
                    </a:moveTo>
                    <a:lnTo>
                      <a:pt x="27" y="1"/>
                    </a:lnTo>
                    <a:lnTo>
                      <a:pt x="31" y="4"/>
                    </a:lnTo>
                    <a:lnTo>
                      <a:pt x="36" y="7"/>
                    </a:lnTo>
                    <a:lnTo>
                      <a:pt x="40" y="11"/>
                    </a:lnTo>
                    <a:lnTo>
                      <a:pt x="41" y="16"/>
                    </a:lnTo>
                    <a:lnTo>
                      <a:pt x="43" y="22"/>
                    </a:lnTo>
                    <a:lnTo>
                      <a:pt x="41" y="27"/>
                    </a:lnTo>
                    <a:lnTo>
                      <a:pt x="40" y="32"/>
                    </a:lnTo>
                    <a:lnTo>
                      <a:pt x="36" y="36"/>
                    </a:lnTo>
                    <a:lnTo>
                      <a:pt x="31" y="40"/>
                    </a:lnTo>
                    <a:lnTo>
                      <a:pt x="27" y="41"/>
                    </a:lnTo>
                    <a:lnTo>
                      <a:pt x="22" y="43"/>
                    </a:lnTo>
                    <a:lnTo>
                      <a:pt x="16" y="41"/>
                    </a:lnTo>
                    <a:lnTo>
                      <a:pt x="11" y="40"/>
                    </a:lnTo>
                    <a:lnTo>
                      <a:pt x="6" y="36"/>
                    </a:lnTo>
                    <a:lnTo>
                      <a:pt x="4" y="32"/>
                    </a:lnTo>
                    <a:lnTo>
                      <a:pt x="1" y="27"/>
                    </a:lnTo>
                    <a:lnTo>
                      <a:pt x="0" y="22"/>
                    </a:lnTo>
                    <a:lnTo>
                      <a:pt x="1" y="16"/>
                    </a:lnTo>
                    <a:lnTo>
                      <a:pt x="4" y="11"/>
                    </a:lnTo>
                    <a:lnTo>
                      <a:pt x="6" y="7"/>
                    </a:lnTo>
                    <a:lnTo>
                      <a:pt x="11" y="4"/>
                    </a:lnTo>
                    <a:lnTo>
                      <a:pt x="16" y="1"/>
                    </a:lnTo>
                    <a:lnTo>
                      <a:pt x="22"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73" name="Line 1749"/>
              <p:cNvSpPr>
                <a:spLocks noChangeShapeType="1"/>
              </p:cNvSpPr>
              <p:nvPr/>
            </p:nvSpPr>
            <p:spPr bwMode="auto">
              <a:xfrm flipH="1" flipV="1">
                <a:off x="3645" y="2263"/>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74" name="Line 1750"/>
              <p:cNvSpPr>
                <a:spLocks noChangeShapeType="1"/>
              </p:cNvSpPr>
              <p:nvPr/>
            </p:nvSpPr>
            <p:spPr bwMode="auto">
              <a:xfrm flipH="1" flipV="1">
                <a:off x="3640" y="2262"/>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75" name="Line 1751"/>
              <p:cNvSpPr>
                <a:spLocks noChangeShapeType="1"/>
              </p:cNvSpPr>
              <p:nvPr/>
            </p:nvSpPr>
            <p:spPr bwMode="auto">
              <a:xfrm flipH="1" flipV="1">
                <a:off x="3635" y="2258"/>
                <a:ext cx="5"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76" name="Line 1752"/>
              <p:cNvSpPr>
                <a:spLocks noChangeShapeType="1"/>
              </p:cNvSpPr>
              <p:nvPr/>
            </p:nvSpPr>
            <p:spPr bwMode="auto">
              <a:xfrm flipH="1" flipV="1">
                <a:off x="3633" y="2254"/>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77" name="Line 1753"/>
              <p:cNvSpPr>
                <a:spLocks noChangeShapeType="1"/>
              </p:cNvSpPr>
              <p:nvPr/>
            </p:nvSpPr>
            <p:spPr bwMode="auto">
              <a:xfrm flipH="1" flipV="1">
                <a:off x="3630" y="2249"/>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78" name="Line 1754"/>
              <p:cNvSpPr>
                <a:spLocks noChangeShapeType="1"/>
              </p:cNvSpPr>
              <p:nvPr/>
            </p:nvSpPr>
            <p:spPr bwMode="auto">
              <a:xfrm flipH="1" flipV="1">
                <a:off x="3629" y="2244"/>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79" name="Line 1755"/>
              <p:cNvSpPr>
                <a:spLocks noChangeShapeType="1"/>
              </p:cNvSpPr>
              <p:nvPr/>
            </p:nvSpPr>
            <p:spPr bwMode="auto">
              <a:xfrm flipV="1">
                <a:off x="3629" y="2238"/>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80" name="Line 1756"/>
              <p:cNvSpPr>
                <a:spLocks noChangeShapeType="1"/>
              </p:cNvSpPr>
              <p:nvPr/>
            </p:nvSpPr>
            <p:spPr bwMode="auto">
              <a:xfrm flipV="1">
                <a:off x="3630" y="2233"/>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81" name="Line 1757"/>
              <p:cNvSpPr>
                <a:spLocks noChangeShapeType="1"/>
              </p:cNvSpPr>
              <p:nvPr/>
            </p:nvSpPr>
            <p:spPr bwMode="auto">
              <a:xfrm flipV="1">
                <a:off x="3633" y="2229"/>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82" name="Line 1758"/>
              <p:cNvSpPr>
                <a:spLocks noChangeShapeType="1"/>
              </p:cNvSpPr>
              <p:nvPr/>
            </p:nvSpPr>
            <p:spPr bwMode="auto">
              <a:xfrm flipV="1">
                <a:off x="3635" y="2226"/>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83" name="Line 1759"/>
              <p:cNvSpPr>
                <a:spLocks noChangeShapeType="1"/>
              </p:cNvSpPr>
              <p:nvPr/>
            </p:nvSpPr>
            <p:spPr bwMode="auto">
              <a:xfrm flipV="1">
                <a:off x="3640" y="2223"/>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84" name="Line 1760"/>
              <p:cNvSpPr>
                <a:spLocks noChangeShapeType="1"/>
              </p:cNvSpPr>
              <p:nvPr/>
            </p:nvSpPr>
            <p:spPr bwMode="auto">
              <a:xfrm flipV="1">
                <a:off x="3645" y="2222"/>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85" name="Line 1761"/>
              <p:cNvSpPr>
                <a:spLocks noChangeShapeType="1"/>
              </p:cNvSpPr>
              <p:nvPr/>
            </p:nvSpPr>
            <p:spPr bwMode="auto">
              <a:xfrm>
                <a:off x="3651" y="2222"/>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86" name="Line 1762"/>
              <p:cNvSpPr>
                <a:spLocks noChangeShapeType="1"/>
              </p:cNvSpPr>
              <p:nvPr/>
            </p:nvSpPr>
            <p:spPr bwMode="auto">
              <a:xfrm>
                <a:off x="3656" y="2223"/>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87" name="Line 1763"/>
              <p:cNvSpPr>
                <a:spLocks noChangeShapeType="1"/>
              </p:cNvSpPr>
              <p:nvPr/>
            </p:nvSpPr>
            <p:spPr bwMode="auto">
              <a:xfrm>
                <a:off x="3660" y="2226"/>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88" name="Line 1764"/>
              <p:cNvSpPr>
                <a:spLocks noChangeShapeType="1"/>
              </p:cNvSpPr>
              <p:nvPr/>
            </p:nvSpPr>
            <p:spPr bwMode="auto">
              <a:xfrm>
                <a:off x="3665" y="2229"/>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89" name="Line 1765"/>
              <p:cNvSpPr>
                <a:spLocks noChangeShapeType="1"/>
              </p:cNvSpPr>
              <p:nvPr/>
            </p:nvSpPr>
            <p:spPr bwMode="auto">
              <a:xfrm>
                <a:off x="3669" y="2233"/>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90" name="Line 1766"/>
              <p:cNvSpPr>
                <a:spLocks noChangeShapeType="1"/>
              </p:cNvSpPr>
              <p:nvPr/>
            </p:nvSpPr>
            <p:spPr bwMode="auto">
              <a:xfrm>
                <a:off x="3670" y="2238"/>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91" name="Line 1767"/>
              <p:cNvSpPr>
                <a:spLocks noChangeShapeType="1"/>
              </p:cNvSpPr>
              <p:nvPr/>
            </p:nvSpPr>
            <p:spPr bwMode="auto">
              <a:xfrm flipH="1">
                <a:off x="3670" y="2244"/>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92" name="Line 1768"/>
              <p:cNvSpPr>
                <a:spLocks noChangeShapeType="1"/>
              </p:cNvSpPr>
              <p:nvPr/>
            </p:nvSpPr>
            <p:spPr bwMode="auto">
              <a:xfrm flipH="1">
                <a:off x="3669" y="2249"/>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93" name="Line 1769"/>
              <p:cNvSpPr>
                <a:spLocks noChangeShapeType="1"/>
              </p:cNvSpPr>
              <p:nvPr/>
            </p:nvSpPr>
            <p:spPr bwMode="auto">
              <a:xfrm flipH="1">
                <a:off x="3665" y="2254"/>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94" name="Line 1770"/>
              <p:cNvSpPr>
                <a:spLocks noChangeShapeType="1"/>
              </p:cNvSpPr>
              <p:nvPr/>
            </p:nvSpPr>
            <p:spPr bwMode="auto">
              <a:xfrm flipH="1">
                <a:off x="3660" y="2258"/>
                <a:ext cx="5"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95" name="Line 1771"/>
              <p:cNvSpPr>
                <a:spLocks noChangeShapeType="1"/>
              </p:cNvSpPr>
              <p:nvPr/>
            </p:nvSpPr>
            <p:spPr bwMode="auto">
              <a:xfrm flipH="1">
                <a:off x="3656" y="2262"/>
                <a:ext cx="4"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96" name="Line 1772"/>
              <p:cNvSpPr>
                <a:spLocks noChangeShapeType="1"/>
              </p:cNvSpPr>
              <p:nvPr/>
            </p:nvSpPr>
            <p:spPr bwMode="auto">
              <a:xfrm flipH="1">
                <a:off x="3651" y="2263"/>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97" name="Freeform 1773"/>
              <p:cNvSpPr>
                <a:spLocks/>
              </p:cNvSpPr>
              <p:nvPr/>
            </p:nvSpPr>
            <p:spPr bwMode="auto">
              <a:xfrm>
                <a:off x="2977" y="2180"/>
                <a:ext cx="42" cy="43"/>
              </a:xfrm>
              <a:custGeom>
                <a:avLst/>
                <a:gdLst/>
                <a:ahLst/>
                <a:cxnLst>
                  <a:cxn ang="0">
                    <a:pos x="21" y="0"/>
                  </a:cxn>
                  <a:cxn ang="0">
                    <a:pos x="27" y="1"/>
                  </a:cxn>
                  <a:cxn ang="0">
                    <a:pos x="32" y="3"/>
                  </a:cxn>
                  <a:cxn ang="0">
                    <a:pos x="37" y="7"/>
                  </a:cxn>
                  <a:cxn ang="0">
                    <a:pos x="39" y="11"/>
                  </a:cxn>
                  <a:cxn ang="0">
                    <a:pos x="42" y="15"/>
                  </a:cxn>
                  <a:cxn ang="0">
                    <a:pos x="42" y="21"/>
                  </a:cxn>
                  <a:cxn ang="0">
                    <a:pos x="42" y="26"/>
                  </a:cxn>
                  <a:cxn ang="0">
                    <a:pos x="39" y="32"/>
                  </a:cxn>
                  <a:cxn ang="0">
                    <a:pos x="37" y="36"/>
                  </a:cxn>
                  <a:cxn ang="0">
                    <a:pos x="32" y="40"/>
                  </a:cxn>
                  <a:cxn ang="0">
                    <a:pos x="27" y="42"/>
                  </a:cxn>
                  <a:cxn ang="0">
                    <a:pos x="21" y="43"/>
                  </a:cxn>
                  <a:cxn ang="0">
                    <a:pos x="16" y="42"/>
                  </a:cxn>
                  <a:cxn ang="0">
                    <a:pos x="12" y="40"/>
                  </a:cxn>
                  <a:cxn ang="0">
                    <a:pos x="7" y="36"/>
                  </a:cxn>
                  <a:cxn ang="0">
                    <a:pos x="3" y="32"/>
                  </a:cxn>
                  <a:cxn ang="0">
                    <a:pos x="2" y="26"/>
                  </a:cxn>
                  <a:cxn ang="0">
                    <a:pos x="0" y="21"/>
                  </a:cxn>
                  <a:cxn ang="0">
                    <a:pos x="2" y="15"/>
                  </a:cxn>
                  <a:cxn ang="0">
                    <a:pos x="3" y="11"/>
                  </a:cxn>
                  <a:cxn ang="0">
                    <a:pos x="7" y="7"/>
                  </a:cxn>
                  <a:cxn ang="0">
                    <a:pos x="12" y="3"/>
                  </a:cxn>
                  <a:cxn ang="0">
                    <a:pos x="16" y="1"/>
                  </a:cxn>
                  <a:cxn ang="0">
                    <a:pos x="21" y="0"/>
                  </a:cxn>
                </a:cxnLst>
                <a:rect l="0" t="0" r="r" b="b"/>
                <a:pathLst>
                  <a:path w="42" h="43">
                    <a:moveTo>
                      <a:pt x="21" y="0"/>
                    </a:moveTo>
                    <a:lnTo>
                      <a:pt x="27" y="1"/>
                    </a:lnTo>
                    <a:lnTo>
                      <a:pt x="32" y="3"/>
                    </a:lnTo>
                    <a:lnTo>
                      <a:pt x="37" y="7"/>
                    </a:lnTo>
                    <a:lnTo>
                      <a:pt x="39" y="11"/>
                    </a:lnTo>
                    <a:lnTo>
                      <a:pt x="42" y="15"/>
                    </a:lnTo>
                    <a:lnTo>
                      <a:pt x="42" y="21"/>
                    </a:lnTo>
                    <a:lnTo>
                      <a:pt x="42" y="26"/>
                    </a:lnTo>
                    <a:lnTo>
                      <a:pt x="39" y="32"/>
                    </a:lnTo>
                    <a:lnTo>
                      <a:pt x="37" y="36"/>
                    </a:lnTo>
                    <a:lnTo>
                      <a:pt x="32" y="40"/>
                    </a:lnTo>
                    <a:lnTo>
                      <a:pt x="27" y="42"/>
                    </a:lnTo>
                    <a:lnTo>
                      <a:pt x="21" y="43"/>
                    </a:lnTo>
                    <a:lnTo>
                      <a:pt x="16" y="42"/>
                    </a:lnTo>
                    <a:lnTo>
                      <a:pt x="12" y="40"/>
                    </a:lnTo>
                    <a:lnTo>
                      <a:pt x="7" y="36"/>
                    </a:lnTo>
                    <a:lnTo>
                      <a:pt x="3" y="32"/>
                    </a:lnTo>
                    <a:lnTo>
                      <a:pt x="2" y="26"/>
                    </a:lnTo>
                    <a:lnTo>
                      <a:pt x="0" y="21"/>
                    </a:lnTo>
                    <a:lnTo>
                      <a:pt x="2" y="15"/>
                    </a:lnTo>
                    <a:lnTo>
                      <a:pt x="3" y="11"/>
                    </a:lnTo>
                    <a:lnTo>
                      <a:pt x="7" y="7"/>
                    </a:lnTo>
                    <a:lnTo>
                      <a:pt x="12" y="3"/>
                    </a:lnTo>
                    <a:lnTo>
                      <a:pt x="16" y="1"/>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98" name="Line 1774"/>
              <p:cNvSpPr>
                <a:spLocks noChangeShapeType="1"/>
              </p:cNvSpPr>
              <p:nvPr/>
            </p:nvSpPr>
            <p:spPr bwMode="auto">
              <a:xfrm>
                <a:off x="2998" y="2180"/>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99" name="Line 1775"/>
              <p:cNvSpPr>
                <a:spLocks noChangeShapeType="1"/>
              </p:cNvSpPr>
              <p:nvPr/>
            </p:nvSpPr>
            <p:spPr bwMode="auto">
              <a:xfrm>
                <a:off x="3004" y="2181"/>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00" name="Line 1776"/>
              <p:cNvSpPr>
                <a:spLocks noChangeShapeType="1"/>
              </p:cNvSpPr>
              <p:nvPr/>
            </p:nvSpPr>
            <p:spPr bwMode="auto">
              <a:xfrm>
                <a:off x="3009" y="2183"/>
                <a:ext cx="5"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01" name="Line 1777"/>
              <p:cNvSpPr>
                <a:spLocks noChangeShapeType="1"/>
              </p:cNvSpPr>
              <p:nvPr/>
            </p:nvSpPr>
            <p:spPr bwMode="auto">
              <a:xfrm>
                <a:off x="3014" y="2187"/>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02" name="Line 1778"/>
              <p:cNvSpPr>
                <a:spLocks noChangeShapeType="1"/>
              </p:cNvSpPr>
              <p:nvPr/>
            </p:nvSpPr>
            <p:spPr bwMode="auto">
              <a:xfrm>
                <a:off x="3016" y="2191"/>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03" name="Line 1779"/>
              <p:cNvSpPr>
                <a:spLocks noChangeShapeType="1"/>
              </p:cNvSpPr>
              <p:nvPr/>
            </p:nvSpPr>
            <p:spPr bwMode="auto">
              <a:xfrm>
                <a:off x="3019" y="2195"/>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04" name="Line 1780"/>
              <p:cNvSpPr>
                <a:spLocks noChangeShapeType="1"/>
              </p:cNvSpPr>
              <p:nvPr/>
            </p:nvSpPr>
            <p:spPr bwMode="auto">
              <a:xfrm>
                <a:off x="3019" y="2201"/>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05" name="Line 1781"/>
              <p:cNvSpPr>
                <a:spLocks noChangeShapeType="1"/>
              </p:cNvSpPr>
              <p:nvPr/>
            </p:nvSpPr>
            <p:spPr bwMode="auto">
              <a:xfrm flipH="1">
                <a:off x="3016" y="2206"/>
                <a:ext cx="3"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06" name="Line 1782"/>
              <p:cNvSpPr>
                <a:spLocks noChangeShapeType="1"/>
              </p:cNvSpPr>
              <p:nvPr/>
            </p:nvSpPr>
            <p:spPr bwMode="auto">
              <a:xfrm flipH="1">
                <a:off x="3014" y="2212"/>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07" name="Line 1783"/>
              <p:cNvSpPr>
                <a:spLocks noChangeShapeType="1"/>
              </p:cNvSpPr>
              <p:nvPr/>
            </p:nvSpPr>
            <p:spPr bwMode="auto">
              <a:xfrm flipH="1">
                <a:off x="3009" y="2216"/>
                <a:ext cx="5"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08" name="Line 1784"/>
              <p:cNvSpPr>
                <a:spLocks noChangeShapeType="1"/>
              </p:cNvSpPr>
              <p:nvPr/>
            </p:nvSpPr>
            <p:spPr bwMode="auto">
              <a:xfrm flipH="1">
                <a:off x="3004" y="2220"/>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09" name="Line 1785"/>
              <p:cNvSpPr>
                <a:spLocks noChangeShapeType="1"/>
              </p:cNvSpPr>
              <p:nvPr/>
            </p:nvSpPr>
            <p:spPr bwMode="auto">
              <a:xfrm flipH="1">
                <a:off x="2998" y="2222"/>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10" name="Line 1786"/>
              <p:cNvSpPr>
                <a:spLocks noChangeShapeType="1"/>
              </p:cNvSpPr>
              <p:nvPr/>
            </p:nvSpPr>
            <p:spPr bwMode="auto">
              <a:xfrm flipH="1" flipV="1">
                <a:off x="2993" y="2222"/>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11" name="Line 1787"/>
              <p:cNvSpPr>
                <a:spLocks noChangeShapeType="1"/>
              </p:cNvSpPr>
              <p:nvPr/>
            </p:nvSpPr>
            <p:spPr bwMode="auto">
              <a:xfrm flipH="1" flipV="1">
                <a:off x="2989" y="2220"/>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12" name="Line 1788"/>
              <p:cNvSpPr>
                <a:spLocks noChangeShapeType="1"/>
              </p:cNvSpPr>
              <p:nvPr/>
            </p:nvSpPr>
            <p:spPr bwMode="auto">
              <a:xfrm flipH="1" flipV="1">
                <a:off x="2984" y="2216"/>
                <a:ext cx="5"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13" name="Line 1789"/>
              <p:cNvSpPr>
                <a:spLocks noChangeShapeType="1"/>
              </p:cNvSpPr>
              <p:nvPr/>
            </p:nvSpPr>
            <p:spPr bwMode="auto">
              <a:xfrm flipH="1" flipV="1">
                <a:off x="2980" y="2212"/>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14" name="Line 1790"/>
              <p:cNvSpPr>
                <a:spLocks noChangeShapeType="1"/>
              </p:cNvSpPr>
              <p:nvPr/>
            </p:nvSpPr>
            <p:spPr bwMode="auto">
              <a:xfrm flipH="1" flipV="1">
                <a:off x="2979" y="2206"/>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15" name="Line 1791"/>
              <p:cNvSpPr>
                <a:spLocks noChangeShapeType="1"/>
              </p:cNvSpPr>
              <p:nvPr/>
            </p:nvSpPr>
            <p:spPr bwMode="auto">
              <a:xfrm flipH="1" flipV="1">
                <a:off x="2977" y="2201"/>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16" name="Line 1792"/>
              <p:cNvSpPr>
                <a:spLocks noChangeShapeType="1"/>
              </p:cNvSpPr>
              <p:nvPr/>
            </p:nvSpPr>
            <p:spPr bwMode="auto">
              <a:xfrm flipV="1">
                <a:off x="2977" y="2195"/>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17" name="Line 1793"/>
              <p:cNvSpPr>
                <a:spLocks noChangeShapeType="1"/>
              </p:cNvSpPr>
              <p:nvPr/>
            </p:nvSpPr>
            <p:spPr bwMode="auto">
              <a:xfrm flipV="1">
                <a:off x="2979" y="2191"/>
                <a:ext cx="1"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18" name="Line 1794"/>
              <p:cNvSpPr>
                <a:spLocks noChangeShapeType="1"/>
              </p:cNvSpPr>
              <p:nvPr/>
            </p:nvSpPr>
            <p:spPr bwMode="auto">
              <a:xfrm flipV="1">
                <a:off x="2980" y="2187"/>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19" name="Line 1795"/>
              <p:cNvSpPr>
                <a:spLocks noChangeShapeType="1"/>
              </p:cNvSpPr>
              <p:nvPr/>
            </p:nvSpPr>
            <p:spPr bwMode="auto">
              <a:xfrm flipV="1">
                <a:off x="2984" y="2183"/>
                <a:ext cx="5"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20" name="Line 1796"/>
              <p:cNvSpPr>
                <a:spLocks noChangeShapeType="1"/>
              </p:cNvSpPr>
              <p:nvPr/>
            </p:nvSpPr>
            <p:spPr bwMode="auto">
              <a:xfrm flipV="1">
                <a:off x="2989" y="2181"/>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21" name="Line 1797"/>
              <p:cNvSpPr>
                <a:spLocks noChangeShapeType="1"/>
              </p:cNvSpPr>
              <p:nvPr/>
            </p:nvSpPr>
            <p:spPr bwMode="auto">
              <a:xfrm flipV="1">
                <a:off x="2993" y="2180"/>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22" name="Freeform 1798"/>
              <p:cNvSpPr>
                <a:spLocks/>
              </p:cNvSpPr>
              <p:nvPr/>
            </p:nvSpPr>
            <p:spPr bwMode="auto">
              <a:xfrm>
                <a:off x="1781" y="2244"/>
                <a:ext cx="41" cy="42"/>
              </a:xfrm>
              <a:custGeom>
                <a:avLst/>
                <a:gdLst/>
                <a:ahLst/>
                <a:cxnLst>
                  <a:cxn ang="0">
                    <a:pos x="21" y="0"/>
                  </a:cxn>
                  <a:cxn ang="0">
                    <a:pos x="26" y="0"/>
                  </a:cxn>
                  <a:cxn ang="0">
                    <a:pos x="32" y="3"/>
                  </a:cxn>
                  <a:cxn ang="0">
                    <a:pos x="36" y="5"/>
                  </a:cxn>
                  <a:cxn ang="0">
                    <a:pos x="39" y="10"/>
                  </a:cxn>
                  <a:cxn ang="0">
                    <a:pos x="41" y="15"/>
                  </a:cxn>
                  <a:cxn ang="0">
                    <a:pos x="41" y="21"/>
                  </a:cxn>
                  <a:cxn ang="0">
                    <a:pos x="41" y="26"/>
                  </a:cxn>
                  <a:cxn ang="0">
                    <a:pos x="39" y="30"/>
                  </a:cxn>
                  <a:cxn ang="0">
                    <a:pos x="36" y="35"/>
                  </a:cxn>
                  <a:cxn ang="0">
                    <a:pos x="32" y="39"/>
                  </a:cxn>
                  <a:cxn ang="0">
                    <a:pos x="26" y="40"/>
                  </a:cxn>
                  <a:cxn ang="0">
                    <a:pos x="21" y="42"/>
                  </a:cxn>
                  <a:cxn ang="0">
                    <a:pos x="15" y="40"/>
                  </a:cxn>
                  <a:cxn ang="0">
                    <a:pos x="11" y="39"/>
                  </a:cxn>
                  <a:cxn ang="0">
                    <a:pos x="7" y="35"/>
                  </a:cxn>
                  <a:cxn ang="0">
                    <a:pos x="3" y="30"/>
                  </a:cxn>
                  <a:cxn ang="0">
                    <a:pos x="1" y="26"/>
                  </a:cxn>
                  <a:cxn ang="0">
                    <a:pos x="0" y="21"/>
                  </a:cxn>
                  <a:cxn ang="0">
                    <a:pos x="1" y="15"/>
                  </a:cxn>
                  <a:cxn ang="0">
                    <a:pos x="3" y="10"/>
                  </a:cxn>
                  <a:cxn ang="0">
                    <a:pos x="7" y="5"/>
                  </a:cxn>
                  <a:cxn ang="0">
                    <a:pos x="11" y="3"/>
                  </a:cxn>
                  <a:cxn ang="0">
                    <a:pos x="15" y="0"/>
                  </a:cxn>
                  <a:cxn ang="0">
                    <a:pos x="21" y="0"/>
                  </a:cxn>
                </a:cxnLst>
                <a:rect l="0" t="0" r="r" b="b"/>
                <a:pathLst>
                  <a:path w="41" h="42">
                    <a:moveTo>
                      <a:pt x="21" y="0"/>
                    </a:moveTo>
                    <a:lnTo>
                      <a:pt x="26" y="0"/>
                    </a:lnTo>
                    <a:lnTo>
                      <a:pt x="32" y="3"/>
                    </a:lnTo>
                    <a:lnTo>
                      <a:pt x="36" y="5"/>
                    </a:lnTo>
                    <a:lnTo>
                      <a:pt x="39" y="10"/>
                    </a:lnTo>
                    <a:lnTo>
                      <a:pt x="41" y="15"/>
                    </a:lnTo>
                    <a:lnTo>
                      <a:pt x="41" y="21"/>
                    </a:lnTo>
                    <a:lnTo>
                      <a:pt x="41" y="26"/>
                    </a:lnTo>
                    <a:lnTo>
                      <a:pt x="39" y="30"/>
                    </a:lnTo>
                    <a:lnTo>
                      <a:pt x="36" y="35"/>
                    </a:lnTo>
                    <a:lnTo>
                      <a:pt x="32" y="39"/>
                    </a:lnTo>
                    <a:lnTo>
                      <a:pt x="26" y="40"/>
                    </a:lnTo>
                    <a:lnTo>
                      <a:pt x="21" y="42"/>
                    </a:lnTo>
                    <a:lnTo>
                      <a:pt x="15" y="40"/>
                    </a:lnTo>
                    <a:lnTo>
                      <a:pt x="11" y="39"/>
                    </a:lnTo>
                    <a:lnTo>
                      <a:pt x="7" y="35"/>
                    </a:lnTo>
                    <a:lnTo>
                      <a:pt x="3" y="30"/>
                    </a:lnTo>
                    <a:lnTo>
                      <a:pt x="1" y="26"/>
                    </a:lnTo>
                    <a:lnTo>
                      <a:pt x="0" y="21"/>
                    </a:lnTo>
                    <a:lnTo>
                      <a:pt x="1" y="15"/>
                    </a:lnTo>
                    <a:lnTo>
                      <a:pt x="3" y="10"/>
                    </a:lnTo>
                    <a:lnTo>
                      <a:pt x="7" y="5"/>
                    </a:lnTo>
                    <a:lnTo>
                      <a:pt x="11" y="3"/>
                    </a:lnTo>
                    <a:lnTo>
                      <a:pt x="15" y="0"/>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23" name="Line 1799"/>
              <p:cNvSpPr>
                <a:spLocks noChangeShapeType="1"/>
              </p:cNvSpPr>
              <p:nvPr/>
            </p:nvSpPr>
            <p:spPr bwMode="auto">
              <a:xfrm>
                <a:off x="1802" y="2244"/>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24" name="Line 1800"/>
              <p:cNvSpPr>
                <a:spLocks noChangeShapeType="1"/>
              </p:cNvSpPr>
              <p:nvPr/>
            </p:nvSpPr>
            <p:spPr bwMode="auto">
              <a:xfrm>
                <a:off x="1807" y="2244"/>
                <a:ext cx="6"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25" name="Line 1801"/>
              <p:cNvSpPr>
                <a:spLocks noChangeShapeType="1"/>
              </p:cNvSpPr>
              <p:nvPr/>
            </p:nvSpPr>
            <p:spPr bwMode="auto">
              <a:xfrm>
                <a:off x="1813" y="2247"/>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26" name="Line 1802"/>
              <p:cNvSpPr>
                <a:spLocks noChangeShapeType="1"/>
              </p:cNvSpPr>
              <p:nvPr/>
            </p:nvSpPr>
            <p:spPr bwMode="auto">
              <a:xfrm>
                <a:off x="1817" y="2249"/>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27" name="Line 1803"/>
              <p:cNvSpPr>
                <a:spLocks noChangeShapeType="1"/>
              </p:cNvSpPr>
              <p:nvPr/>
            </p:nvSpPr>
            <p:spPr bwMode="auto">
              <a:xfrm>
                <a:off x="1820" y="2254"/>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28" name="Line 1804"/>
              <p:cNvSpPr>
                <a:spLocks noChangeShapeType="1"/>
              </p:cNvSpPr>
              <p:nvPr/>
            </p:nvSpPr>
            <p:spPr bwMode="auto">
              <a:xfrm>
                <a:off x="1822" y="2259"/>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29" name="Line 1805"/>
              <p:cNvSpPr>
                <a:spLocks noChangeShapeType="1"/>
              </p:cNvSpPr>
              <p:nvPr/>
            </p:nvSpPr>
            <p:spPr bwMode="auto">
              <a:xfrm>
                <a:off x="1822" y="2265"/>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30" name="Line 1806"/>
              <p:cNvSpPr>
                <a:spLocks noChangeShapeType="1"/>
              </p:cNvSpPr>
              <p:nvPr/>
            </p:nvSpPr>
            <p:spPr bwMode="auto">
              <a:xfrm flipH="1">
                <a:off x="1820" y="2270"/>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31" name="Line 1807"/>
              <p:cNvSpPr>
                <a:spLocks noChangeShapeType="1"/>
              </p:cNvSpPr>
              <p:nvPr/>
            </p:nvSpPr>
            <p:spPr bwMode="auto">
              <a:xfrm flipH="1">
                <a:off x="1817" y="2274"/>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32" name="Line 1808"/>
              <p:cNvSpPr>
                <a:spLocks noChangeShapeType="1"/>
              </p:cNvSpPr>
              <p:nvPr/>
            </p:nvSpPr>
            <p:spPr bwMode="auto">
              <a:xfrm flipH="1">
                <a:off x="1813" y="2279"/>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33" name="Line 1809"/>
              <p:cNvSpPr>
                <a:spLocks noChangeShapeType="1"/>
              </p:cNvSpPr>
              <p:nvPr/>
            </p:nvSpPr>
            <p:spPr bwMode="auto">
              <a:xfrm flipH="1">
                <a:off x="1807" y="2283"/>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34" name="Line 1810"/>
              <p:cNvSpPr>
                <a:spLocks noChangeShapeType="1"/>
              </p:cNvSpPr>
              <p:nvPr/>
            </p:nvSpPr>
            <p:spPr bwMode="auto">
              <a:xfrm flipH="1">
                <a:off x="1802" y="2284"/>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35" name="Line 1811"/>
              <p:cNvSpPr>
                <a:spLocks noChangeShapeType="1"/>
              </p:cNvSpPr>
              <p:nvPr/>
            </p:nvSpPr>
            <p:spPr bwMode="auto">
              <a:xfrm flipH="1" flipV="1">
                <a:off x="1796" y="2284"/>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36" name="Line 1812"/>
              <p:cNvSpPr>
                <a:spLocks noChangeShapeType="1"/>
              </p:cNvSpPr>
              <p:nvPr/>
            </p:nvSpPr>
            <p:spPr bwMode="auto">
              <a:xfrm flipH="1" flipV="1">
                <a:off x="1792" y="2283"/>
                <a:ext cx="4"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3" name="Group 2014"/>
            <p:cNvGrpSpPr>
              <a:grpSpLocks/>
            </p:cNvGrpSpPr>
            <p:nvPr/>
          </p:nvGrpSpPr>
          <p:grpSpPr bwMode="auto">
            <a:xfrm>
              <a:off x="881" y="899"/>
              <a:ext cx="4075" cy="1985"/>
              <a:chOff x="881" y="899"/>
              <a:chExt cx="4075" cy="1985"/>
            </a:xfrm>
          </p:grpSpPr>
          <p:sp>
            <p:nvSpPr>
              <p:cNvPr id="2838" name="Line 1814"/>
              <p:cNvSpPr>
                <a:spLocks noChangeShapeType="1"/>
              </p:cNvSpPr>
              <p:nvPr/>
            </p:nvSpPr>
            <p:spPr bwMode="auto">
              <a:xfrm flipH="1" flipV="1">
                <a:off x="1788" y="2279"/>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39" name="Line 1815"/>
              <p:cNvSpPr>
                <a:spLocks noChangeShapeType="1"/>
              </p:cNvSpPr>
              <p:nvPr/>
            </p:nvSpPr>
            <p:spPr bwMode="auto">
              <a:xfrm flipH="1" flipV="1">
                <a:off x="1784" y="2274"/>
                <a:ext cx="4"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40" name="Line 1816"/>
              <p:cNvSpPr>
                <a:spLocks noChangeShapeType="1"/>
              </p:cNvSpPr>
              <p:nvPr/>
            </p:nvSpPr>
            <p:spPr bwMode="auto">
              <a:xfrm flipH="1" flipV="1">
                <a:off x="1782" y="2270"/>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41" name="Line 1817"/>
              <p:cNvSpPr>
                <a:spLocks noChangeShapeType="1"/>
              </p:cNvSpPr>
              <p:nvPr/>
            </p:nvSpPr>
            <p:spPr bwMode="auto">
              <a:xfrm flipH="1" flipV="1">
                <a:off x="1781" y="2265"/>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42" name="Line 1818"/>
              <p:cNvSpPr>
                <a:spLocks noChangeShapeType="1"/>
              </p:cNvSpPr>
              <p:nvPr/>
            </p:nvSpPr>
            <p:spPr bwMode="auto">
              <a:xfrm flipV="1">
                <a:off x="1781" y="2259"/>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43" name="Line 1819"/>
              <p:cNvSpPr>
                <a:spLocks noChangeShapeType="1"/>
              </p:cNvSpPr>
              <p:nvPr/>
            </p:nvSpPr>
            <p:spPr bwMode="auto">
              <a:xfrm flipV="1">
                <a:off x="1782" y="2254"/>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44" name="Line 1820"/>
              <p:cNvSpPr>
                <a:spLocks noChangeShapeType="1"/>
              </p:cNvSpPr>
              <p:nvPr/>
            </p:nvSpPr>
            <p:spPr bwMode="auto">
              <a:xfrm flipV="1">
                <a:off x="1784" y="2249"/>
                <a:ext cx="4"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45" name="Line 1821"/>
              <p:cNvSpPr>
                <a:spLocks noChangeShapeType="1"/>
              </p:cNvSpPr>
              <p:nvPr/>
            </p:nvSpPr>
            <p:spPr bwMode="auto">
              <a:xfrm flipV="1">
                <a:off x="1788" y="2247"/>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46" name="Line 1822"/>
              <p:cNvSpPr>
                <a:spLocks noChangeShapeType="1"/>
              </p:cNvSpPr>
              <p:nvPr/>
            </p:nvSpPr>
            <p:spPr bwMode="auto">
              <a:xfrm flipV="1">
                <a:off x="1792" y="2244"/>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47" name="Line 1823"/>
              <p:cNvSpPr>
                <a:spLocks noChangeShapeType="1"/>
              </p:cNvSpPr>
              <p:nvPr/>
            </p:nvSpPr>
            <p:spPr bwMode="auto">
              <a:xfrm>
                <a:off x="1796" y="2244"/>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48" name="Freeform 1824"/>
              <p:cNvSpPr>
                <a:spLocks/>
              </p:cNvSpPr>
              <p:nvPr/>
            </p:nvSpPr>
            <p:spPr bwMode="auto">
              <a:xfrm>
                <a:off x="881" y="2505"/>
                <a:ext cx="42" cy="43"/>
              </a:xfrm>
              <a:custGeom>
                <a:avLst/>
                <a:gdLst/>
                <a:ahLst/>
                <a:cxnLst>
                  <a:cxn ang="0">
                    <a:pos x="21" y="0"/>
                  </a:cxn>
                  <a:cxn ang="0">
                    <a:pos x="27" y="1"/>
                  </a:cxn>
                  <a:cxn ang="0">
                    <a:pos x="31" y="3"/>
                  </a:cxn>
                  <a:cxn ang="0">
                    <a:pos x="35" y="7"/>
                  </a:cxn>
                  <a:cxn ang="0">
                    <a:pos x="39" y="11"/>
                  </a:cxn>
                  <a:cxn ang="0">
                    <a:pos x="41" y="15"/>
                  </a:cxn>
                  <a:cxn ang="0">
                    <a:pos x="42" y="21"/>
                  </a:cxn>
                  <a:cxn ang="0">
                    <a:pos x="41" y="26"/>
                  </a:cxn>
                  <a:cxn ang="0">
                    <a:pos x="39" y="32"/>
                  </a:cxn>
                  <a:cxn ang="0">
                    <a:pos x="35" y="36"/>
                  </a:cxn>
                  <a:cxn ang="0">
                    <a:pos x="31" y="39"/>
                  </a:cxn>
                  <a:cxn ang="0">
                    <a:pos x="27" y="42"/>
                  </a:cxn>
                  <a:cxn ang="0">
                    <a:pos x="21" y="43"/>
                  </a:cxn>
                  <a:cxn ang="0">
                    <a:pos x="16" y="42"/>
                  </a:cxn>
                  <a:cxn ang="0">
                    <a:pos x="10" y="39"/>
                  </a:cxn>
                  <a:cxn ang="0">
                    <a:pos x="6" y="36"/>
                  </a:cxn>
                  <a:cxn ang="0">
                    <a:pos x="3" y="32"/>
                  </a:cxn>
                  <a:cxn ang="0">
                    <a:pos x="0" y="26"/>
                  </a:cxn>
                  <a:cxn ang="0">
                    <a:pos x="0" y="21"/>
                  </a:cxn>
                  <a:cxn ang="0">
                    <a:pos x="0" y="15"/>
                  </a:cxn>
                  <a:cxn ang="0">
                    <a:pos x="3" y="11"/>
                  </a:cxn>
                  <a:cxn ang="0">
                    <a:pos x="6" y="7"/>
                  </a:cxn>
                  <a:cxn ang="0">
                    <a:pos x="10" y="3"/>
                  </a:cxn>
                  <a:cxn ang="0">
                    <a:pos x="16" y="1"/>
                  </a:cxn>
                  <a:cxn ang="0">
                    <a:pos x="21" y="0"/>
                  </a:cxn>
                </a:cxnLst>
                <a:rect l="0" t="0" r="r" b="b"/>
                <a:pathLst>
                  <a:path w="42" h="43">
                    <a:moveTo>
                      <a:pt x="21" y="0"/>
                    </a:moveTo>
                    <a:lnTo>
                      <a:pt x="27" y="1"/>
                    </a:lnTo>
                    <a:lnTo>
                      <a:pt x="31" y="3"/>
                    </a:lnTo>
                    <a:lnTo>
                      <a:pt x="35" y="7"/>
                    </a:lnTo>
                    <a:lnTo>
                      <a:pt x="39" y="11"/>
                    </a:lnTo>
                    <a:lnTo>
                      <a:pt x="41" y="15"/>
                    </a:lnTo>
                    <a:lnTo>
                      <a:pt x="42" y="21"/>
                    </a:lnTo>
                    <a:lnTo>
                      <a:pt x="41" y="26"/>
                    </a:lnTo>
                    <a:lnTo>
                      <a:pt x="39" y="32"/>
                    </a:lnTo>
                    <a:lnTo>
                      <a:pt x="35" y="36"/>
                    </a:lnTo>
                    <a:lnTo>
                      <a:pt x="31" y="39"/>
                    </a:lnTo>
                    <a:lnTo>
                      <a:pt x="27" y="42"/>
                    </a:lnTo>
                    <a:lnTo>
                      <a:pt x="21" y="43"/>
                    </a:lnTo>
                    <a:lnTo>
                      <a:pt x="16" y="42"/>
                    </a:lnTo>
                    <a:lnTo>
                      <a:pt x="10" y="39"/>
                    </a:lnTo>
                    <a:lnTo>
                      <a:pt x="6" y="36"/>
                    </a:lnTo>
                    <a:lnTo>
                      <a:pt x="3" y="32"/>
                    </a:lnTo>
                    <a:lnTo>
                      <a:pt x="0" y="26"/>
                    </a:lnTo>
                    <a:lnTo>
                      <a:pt x="0" y="21"/>
                    </a:lnTo>
                    <a:lnTo>
                      <a:pt x="0" y="15"/>
                    </a:lnTo>
                    <a:lnTo>
                      <a:pt x="3" y="11"/>
                    </a:lnTo>
                    <a:lnTo>
                      <a:pt x="6" y="7"/>
                    </a:lnTo>
                    <a:lnTo>
                      <a:pt x="10" y="3"/>
                    </a:lnTo>
                    <a:lnTo>
                      <a:pt x="16" y="1"/>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49" name="Line 1825"/>
              <p:cNvSpPr>
                <a:spLocks noChangeShapeType="1"/>
              </p:cNvSpPr>
              <p:nvPr/>
            </p:nvSpPr>
            <p:spPr bwMode="auto">
              <a:xfrm>
                <a:off x="902" y="2505"/>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50" name="Line 1826"/>
              <p:cNvSpPr>
                <a:spLocks noChangeShapeType="1"/>
              </p:cNvSpPr>
              <p:nvPr/>
            </p:nvSpPr>
            <p:spPr bwMode="auto">
              <a:xfrm>
                <a:off x="908" y="2506"/>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51" name="Line 1827"/>
              <p:cNvSpPr>
                <a:spLocks noChangeShapeType="1"/>
              </p:cNvSpPr>
              <p:nvPr/>
            </p:nvSpPr>
            <p:spPr bwMode="auto">
              <a:xfrm>
                <a:off x="912" y="2508"/>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52" name="Line 1828"/>
              <p:cNvSpPr>
                <a:spLocks noChangeShapeType="1"/>
              </p:cNvSpPr>
              <p:nvPr/>
            </p:nvSpPr>
            <p:spPr bwMode="auto">
              <a:xfrm>
                <a:off x="916" y="2512"/>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53" name="Line 1829"/>
              <p:cNvSpPr>
                <a:spLocks noChangeShapeType="1"/>
              </p:cNvSpPr>
              <p:nvPr/>
            </p:nvSpPr>
            <p:spPr bwMode="auto">
              <a:xfrm>
                <a:off x="920" y="2516"/>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54" name="Line 1830"/>
              <p:cNvSpPr>
                <a:spLocks noChangeShapeType="1"/>
              </p:cNvSpPr>
              <p:nvPr/>
            </p:nvSpPr>
            <p:spPr bwMode="auto">
              <a:xfrm>
                <a:off x="922" y="2520"/>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55" name="Line 1831"/>
              <p:cNvSpPr>
                <a:spLocks noChangeShapeType="1"/>
              </p:cNvSpPr>
              <p:nvPr/>
            </p:nvSpPr>
            <p:spPr bwMode="auto">
              <a:xfrm flipH="1">
                <a:off x="922" y="2526"/>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56" name="Line 1832"/>
              <p:cNvSpPr>
                <a:spLocks noChangeShapeType="1"/>
              </p:cNvSpPr>
              <p:nvPr/>
            </p:nvSpPr>
            <p:spPr bwMode="auto">
              <a:xfrm flipH="1">
                <a:off x="920" y="2531"/>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57" name="Line 1833"/>
              <p:cNvSpPr>
                <a:spLocks noChangeShapeType="1"/>
              </p:cNvSpPr>
              <p:nvPr/>
            </p:nvSpPr>
            <p:spPr bwMode="auto">
              <a:xfrm flipH="1">
                <a:off x="916" y="2537"/>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58" name="Line 1834"/>
              <p:cNvSpPr>
                <a:spLocks noChangeShapeType="1"/>
              </p:cNvSpPr>
              <p:nvPr/>
            </p:nvSpPr>
            <p:spPr bwMode="auto">
              <a:xfrm flipH="1">
                <a:off x="912" y="2541"/>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59" name="Line 1835"/>
              <p:cNvSpPr>
                <a:spLocks noChangeShapeType="1"/>
              </p:cNvSpPr>
              <p:nvPr/>
            </p:nvSpPr>
            <p:spPr bwMode="auto">
              <a:xfrm flipH="1">
                <a:off x="908" y="2544"/>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60" name="Line 1836"/>
              <p:cNvSpPr>
                <a:spLocks noChangeShapeType="1"/>
              </p:cNvSpPr>
              <p:nvPr/>
            </p:nvSpPr>
            <p:spPr bwMode="auto">
              <a:xfrm flipH="1">
                <a:off x="902" y="2547"/>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61" name="Line 1837"/>
              <p:cNvSpPr>
                <a:spLocks noChangeShapeType="1"/>
              </p:cNvSpPr>
              <p:nvPr/>
            </p:nvSpPr>
            <p:spPr bwMode="auto">
              <a:xfrm flipH="1" flipV="1">
                <a:off x="897" y="2547"/>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62" name="Line 1838"/>
              <p:cNvSpPr>
                <a:spLocks noChangeShapeType="1"/>
              </p:cNvSpPr>
              <p:nvPr/>
            </p:nvSpPr>
            <p:spPr bwMode="auto">
              <a:xfrm flipH="1" flipV="1">
                <a:off x="891" y="2544"/>
                <a:ext cx="6"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63" name="Line 1839"/>
              <p:cNvSpPr>
                <a:spLocks noChangeShapeType="1"/>
              </p:cNvSpPr>
              <p:nvPr/>
            </p:nvSpPr>
            <p:spPr bwMode="auto">
              <a:xfrm flipH="1" flipV="1">
                <a:off x="887" y="2541"/>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64" name="Line 1840"/>
              <p:cNvSpPr>
                <a:spLocks noChangeShapeType="1"/>
              </p:cNvSpPr>
              <p:nvPr/>
            </p:nvSpPr>
            <p:spPr bwMode="auto">
              <a:xfrm flipH="1" flipV="1">
                <a:off x="884" y="2537"/>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65" name="Line 1841"/>
              <p:cNvSpPr>
                <a:spLocks noChangeShapeType="1"/>
              </p:cNvSpPr>
              <p:nvPr/>
            </p:nvSpPr>
            <p:spPr bwMode="auto">
              <a:xfrm flipH="1" flipV="1">
                <a:off x="881" y="2531"/>
                <a:ext cx="3"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66" name="Line 1842"/>
              <p:cNvSpPr>
                <a:spLocks noChangeShapeType="1"/>
              </p:cNvSpPr>
              <p:nvPr/>
            </p:nvSpPr>
            <p:spPr bwMode="auto">
              <a:xfrm flipV="1">
                <a:off x="881" y="2526"/>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67" name="Line 1843"/>
              <p:cNvSpPr>
                <a:spLocks noChangeShapeType="1"/>
              </p:cNvSpPr>
              <p:nvPr/>
            </p:nvSpPr>
            <p:spPr bwMode="auto">
              <a:xfrm flipV="1">
                <a:off x="881" y="2520"/>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68" name="Line 1844"/>
              <p:cNvSpPr>
                <a:spLocks noChangeShapeType="1"/>
              </p:cNvSpPr>
              <p:nvPr/>
            </p:nvSpPr>
            <p:spPr bwMode="auto">
              <a:xfrm flipV="1">
                <a:off x="881" y="2516"/>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69" name="Line 1845"/>
              <p:cNvSpPr>
                <a:spLocks noChangeShapeType="1"/>
              </p:cNvSpPr>
              <p:nvPr/>
            </p:nvSpPr>
            <p:spPr bwMode="auto">
              <a:xfrm flipV="1">
                <a:off x="884" y="2512"/>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70" name="Line 1846"/>
              <p:cNvSpPr>
                <a:spLocks noChangeShapeType="1"/>
              </p:cNvSpPr>
              <p:nvPr/>
            </p:nvSpPr>
            <p:spPr bwMode="auto">
              <a:xfrm flipV="1">
                <a:off x="887" y="2508"/>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71" name="Line 1847"/>
              <p:cNvSpPr>
                <a:spLocks noChangeShapeType="1"/>
              </p:cNvSpPr>
              <p:nvPr/>
            </p:nvSpPr>
            <p:spPr bwMode="auto">
              <a:xfrm flipV="1">
                <a:off x="891" y="2506"/>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72" name="Line 1848"/>
              <p:cNvSpPr>
                <a:spLocks noChangeShapeType="1"/>
              </p:cNvSpPr>
              <p:nvPr/>
            </p:nvSpPr>
            <p:spPr bwMode="auto">
              <a:xfrm flipV="1">
                <a:off x="897" y="2505"/>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73" name="Freeform 1849"/>
              <p:cNvSpPr>
                <a:spLocks/>
              </p:cNvSpPr>
              <p:nvPr/>
            </p:nvSpPr>
            <p:spPr bwMode="auto">
              <a:xfrm>
                <a:off x="3023" y="1394"/>
                <a:ext cx="42" cy="42"/>
              </a:xfrm>
              <a:custGeom>
                <a:avLst/>
                <a:gdLst/>
                <a:ahLst/>
                <a:cxnLst>
                  <a:cxn ang="0">
                    <a:pos x="21" y="0"/>
                  </a:cxn>
                  <a:cxn ang="0">
                    <a:pos x="27" y="0"/>
                  </a:cxn>
                  <a:cxn ang="0">
                    <a:pos x="32" y="3"/>
                  </a:cxn>
                  <a:cxn ang="0">
                    <a:pos x="36" y="6"/>
                  </a:cxn>
                  <a:cxn ang="0">
                    <a:pos x="39" y="10"/>
                  </a:cxn>
                  <a:cxn ang="0">
                    <a:pos x="42" y="15"/>
                  </a:cxn>
                  <a:cxn ang="0">
                    <a:pos x="42" y="21"/>
                  </a:cxn>
                  <a:cxn ang="0">
                    <a:pos x="42" y="27"/>
                  </a:cxn>
                  <a:cxn ang="0">
                    <a:pos x="39" y="32"/>
                  </a:cxn>
                  <a:cxn ang="0">
                    <a:pos x="36" y="36"/>
                  </a:cxn>
                  <a:cxn ang="0">
                    <a:pos x="32" y="39"/>
                  </a:cxn>
                  <a:cxn ang="0">
                    <a:pos x="27" y="42"/>
                  </a:cxn>
                  <a:cxn ang="0">
                    <a:pos x="21" y="42"/>
                  </a:cxn>
                  <a:cxn ang="0">
                    <a:pos x="16" y="42"/>
                  </a:cxn>
                  <a:cxn ang="0">
                    <a:pos x="10" y="39"/>
                  </a:cxn>
                  <a:cxn ang="0">
                    <a:pos x="6" y="36"/>
                  </a:cxn>
                  <a:cxn ang="0">
                    <a:pos x="3" y="32"/>
                  </a:cxn>
                  <a:cxn ang="0">
                    <a:pos x="2" y="27"/>
                  </a:cxn>
                  <a:cxn ang="0">
                    <a:pos x="0" y="21"/>
                  </a:cxn>
                  <a:cxn ang="0">
                    <a:pos x="2" y="15"/>
                  </a:cxn>
                  <a:cxn ang="0">
                    <a:pos x="3" y="10"/>
                  </a:cxn>
                  <a:cxn ang="0">
                    <a:pos x="6" y="6"/>
                  </a:cxn>
                  <a:cxn ang="0">
                    <a:pos x="10" y="3"/>
                  </a:cxn>
                  <a:cxn ang="0">
                    <a:pos x="16" y="0"/>
                  </a:cxn>
                  <a:cxn ang="0">
                    <a:pos x="21" y="0"/>
                  </a:cxn>
                </a:cxnLst>
                <a:rect l="0" t="0" r="r" b="b"/>
                <a:pathLst>
                  <a:path w="42" h="42">
                    <a:moveTo>
                      <a:pt x="21" y="0"/>
                    </a:moveTo>
                    <a:lnTo>
                      <a:pt x="27" y="0"/>
                    </a:lnTo>
                    <a:lnTo>
                      <a:pt x="32" y="3"/>
                    </a:lnTo>
                    <a:lnTo>
                      <a:pt x="36" y="6"/>
                    </a:lnTo>
                    <a:lnTo>
                      <a:pt x="39" y="10"/>
                    </a:lnTo>
                    <a:lnTo>
                      <a:pt x="42" y="15"/>
                    </a:lnTo>
                    <a:lnTo>
                      <a:pt x="42" y="21"/>
                    </a:lnTo>
                    <a:lnTo>
                      <a:pt x="42" y="27"/>
                    </a:lnTo>
                    <a:lnTo>
                      <a:pt x="39" y="32"/>
                    </a:lnTo>
                    <a:lnTo>
                      <a:pt x="36" y="36"/>
                    </a:lnTo>
                    <a:lnTo>
                      <a:pt x="32" y="39"/>
                    </a:lnTo>
                    <a:lnTo>
                      <a:pt x="27" y="42"/>
                    </a:lnTo>
                    <a:lnTo>
                      <a:pt x="21" y="42"/>
                    </a:lnTo>
                    <a:lnTo>
                      <a:pt x="16" y="42"/>
                    </a:lnTo>
                    <a:lnTo>
                      <a:pt x="10" y="39"/>
                    </a:lnTo>
                    <a:lnTo>
                      <a:pt x="6" y="36"/>
                    </a:lnTo>
                    <a:lnTo>
                      <a:pt x="3" y="32"/>
                    </a:lnTo>
                    <a:lnTo>
                      <a:pt x="2" y="27"/>
                    </a:lnTo>
                    <a:lnTo>
                      <a:pt x="0" y="21"/>
                    </a:lnTo>
                    <a:lnTo>
                      <a:pt x="2" y="15"/>
                    </a:lnTo>
                    <a:lnTo>
                      <a:pt x="3" y="10"/>
                    </a:lnTo>
                    <a:lnTo>
                      <a:pt x="6" y="6"/>
                    </a:lnTo>
                    <a:lnTo>
                      <a:pt x="10" y="3"/>
                    </a:lnTo>
                    <a:lnTo>
                      <a:pt x="16" y="0"/>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74" name="Line 1850"/>
              <p:cNvSpPr>
                <a:spLocks noChangeShapeType="1"/>
              </p:cNvSpPr>
              <p:nvPr/>
            </p:nvSpPr>
            <p:spPr bwMode="auto">
              <a:xfrm>
                <a:off x="3044" y="1394"/>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75" name="Line 1851"/>
              <p:cNvSpPr>
                <a:spLocks noChangeShapeType="1"/>
              </p:cNvSpPr>
              <p:nvPr/>
            </p:nvSpPr>
            <p:spPr bwMode="auto">
              <a:xfrm>
                <a:off x="3050" y="1394"/>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76" name="Line 1852"/>
              <p:cNvSpPr>
                <a:spLocks noChangeShapeType="1"/>
              </p:cNvSpPr>
              <p:nvPr/>
            </p:nvSpPr>
            <p:spPr bwMode="auto">
              <a:xfrm>
                <a:off x="3055" y="1397"/>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77" name="Line 1853"/>
              <p:cNvSpPr>
                <a:spLocks noChangeShapeType="1"/>
              </p:cNvSpPr>
              <p:nvPr/>
            </p:nvSpPr>
            <p:spPr bwMode="auto">
              <a:xfrm>
                <a:off x="3059" y="1400"/>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78" name="Line 1854"/>
              <p:cNvSpPr>
                <a:spLocks noChangeShapeType="1"/>
              </p:cNvSpPr>
              <p:nvPr/>
            </p:nvSpPr>
            <p:spPr bwMode="auto">
              <a:xfrm>
                <a:off x="3062" y="1404"/>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79" name="Line 1855"/>
              <p:cNvSpPr>
                <a:spLocks noChangeShapeType="1"/>
              </p:cNvSpPr>
              <p:nvPr/>
            </p:nvSpPr>
            <p:spPr bwMode="auto">
              <a:xfrm>
                <a:off x="3065" y="1409"/>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80" name="Line 1856"/>
              <p:cNvSpPr>
                <a:spLocks noChangeShapeType="1"/>
              </p:cNvSpPr>
              <p:nvPr/>
            </p:nvSpPr>
            <p:spPr bwMode="auto">
              <a:xfrm>
                <a:off x="3065" y="1415"/>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81" name="Line 1857"/>
              <p:cNvSpPr>
                <a:spLocks noChangeShapeType="1"/>
              </p:cNvSpPr>
              <p:nvPr/>
            </p:nvSpPr>
            <p:spPr bwMode="auto">
              <a:xfrm flipH="1">
                <a:off x="3062" y="1421"/>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82" name="Line 1858"/>
              <p:cNvSpPr>
                <a:spLocks noChangeShapeType="1"/>
              </p:cNvSpPr>
              <p:nvPr/>
            </p:nvSpPr>
            <p:spPr bwMode="auto">
              <a:xfrm flipH="1">
                <a:off x="3059" y="1426"/>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83" name="Line 1859"/>
              <p:cNvSpPr>
                <a:spLocks noChangeShapeType="1"/>
              </p:cNvSpPr>
              <p:nvPr/>
            </p:nvSpPr>
            <p:spPr bwMode="auto">
              <a:xfrm flipH="1">
                <a:off x="3055" y="1430"/>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84" name="Line 1860"/>
              <p:cNvSpPr>
                <a:spLocks noChangeShapeType="1"/>
              </p:cNvSpPr>
              <p:nvPr/>
            </p:nvSpPr>
            <p:spPr bwMode="auto">
              <a:xfrm flipH="1">
                <a:off x="3050" y="1433"/>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85" name="Line 1861"/>
              <p:cNvSpPr>
                <a:spLocks noChangeShapeType="1"/>
              </p:cNvSpPr>
              <p:nvPr/>
            </p:nvSpPr>
            <p:spPr bwMode="auto">
              <a:xfrm flipH="1">
                <a:off x="3044" y="1436"/>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86" name="Line 1862"/>
              <p:cNvSpPr>
                <a:spLocks noChangeShapeType="1"/>
              </p:cNvSpPr>
              <p:nvPr/>
            </p:nvSpPr>
            <p:spPr bwMode="auto">
              <a:xfrm flipH="1">
                <a:off x="3039" y="1436"/>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87" name="Line 1863"/>
              <p:cNvSpPr>
                <a:spLocks noChangeShapeType="1"/>
              </p:cNvSpPr>
              <p:nvPr/>
            </p:nvSpPr>
            <p:spPr bwMode="auto">
              <a:xfrm flipH="1" flipV="1">
                <a:off x="3033" y="1433"/>
                <a:ext cx="6"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88" name="Line 1864"/>
              <p:cNvSpPr>
                <a:spLocks noChangeShapeType="1"/>
              </p:cNvSpPr>
              <p:nvPr/>
            </p:nvSpPr>
            <p:spPr bwMode="auto">
              <a:xfrm flipH="1" flipV="1">
                <a:off x="3029" y="1430"/>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89" name="Line 1865"/>
              <p:cNvSpPr>
                <a:spLocks noChangeShapeType="1"/>
              </p:cNvSpPr>
              <p:nvPr/>
            </p:nvSpPr>
            <p:spPr bwMode="auto">
              <a:xfrm flipH="1" flipV="1">
                <a:off x="3026" y="1426"/>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90" name="Line 1866"/>
              <p:cNvSpPr>
                <a:spLocks noChangeShapeType="1"/>
              </p:cNvSpPr>
              <p:nvPr/>
            </p:nvSpPr>
            <p:spPr bwMode="auto">
              <a:xfrm flipH="1" flipV="1">
                <a:off x="3025" y="1421"/>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91" name="Line 1867"/>
              <p:cNvSpPr>
                <a:spLocks noChangeShapeType="1"/>
              </p:cNvSpPr>
              <p:nvPr/>
            </p:nvSpPr>
            <p:spPr bwMode="auto">
              <a:xfrm flipH="1" flipV="1">
                <a:off x="3023" y="1415"/>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92" name="Line 1868"/>
              <p:cNvSpPr>
                <a:spLocks noChangeShapeType="1"/>
              </p:cNvSpPr>
              <p:nvPr/>
            </p:nvSpPr>
            <p:spPr bwMode="auto">
              <a:xfrm flipV="1">
                <a:off x="3023" y="1409"/>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93" name="Line 1869"/>
              <p:cNvSpPr>
                <a:spLocks noChangeShapeType="1"/>
              </p:cNvSpPr>
              <p:nvPr/>
            </p:nvSpPr>
            <p:spPr bwMode="auto">
              <a:xfrm flipV="1">
                <a:off x="3025" y="1404"/>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94" name="Line 1870"/>
              <p:cNvSpPr>
                <a:spLocks noChangeShapeType="1"/>
              </p:cNvSpPr>
              <p:nvPr/>
            </p:nvSpPr>
            <p:spPr bwMode="auto">
              <a:xfrm flipV="1">
                <a:off x="3026" y="1400"/>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95" name="Line 1871"/>
              <p:cNvSpPr>
                <a:spLocks noChangeShapeType="1"/>
              </p:cNvSpPr>
              <p:nvPr/>
            </p:nvSpPr>
            <p:spPr bwMode="auto">
              <a:xfrm flipV="1">
                <a:off x="3029" y="1397"/>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96" name="Line 1872"/>
              <p:cNvSpPr>
                <a:spLocks noChangeShapeType="1"/>
              </p:cNvSpPr>
              <p:nvPr/>
            </p:nvSpPr>
            <p:spPr bwMode="auto">
              <a:xfrm flipV="1">
                <a:off x="3033" y="1394"/>
                <a:ext cx="6"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97" name="Line 1873"/>
              <p:cNvSpPr>
                <a:spLocks noChangeShapeType="1"/>
              </p:cNvSpPr>
              <p:nvPr/>
            </p:nvSpPr>
            <p:spPr bwMode="auto">
              <a:xfrm>
                <a:off x="3039" y="1394"/>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98" name="Freeform 1874"/>
              <p:cNvSpPr>
                <a:spLocks/>
              </p:cNvSpPr>
              <p:nvPr/>
            </p:nvSpPr>
            <p:spPr bwMode="auto">
              <a:xfrm>
                <a:off x="4089" y="1354"/>
                <a:ext cx="42" cy="42"/>
              </a:xfrm>
              <a:custGeom>
                <a:avLst/>
                <a:gdLst/>
                <a:ahLst/>
                <a:cxnLst>
                  <a:cxn ang="0">
                    <a:pos x="21" y="0"/>
                  </a:cxn>
                  <a:cxn ang="0">
                    <a:pos x="27" y="1"/>
                  </a:cxn>
                  <a:cxn ang="0">
                    <a:pos x="31" y="3"/>
                  </a:cxn>
                  <a:cxn ang="0">
                    <a:pos x="35" y="7"/>
                  </a:cxn>
                  <a:cxn ang="0">
                    <a:pos x="39" y="11"/>
                  </a:cxn>
                  <a:cxn ang="0">
                    <a:pos x="41" y="15"/>
                  </a:cxn>
                  <a:cxn ang="0">
                    <a:pos x="42" y="21"/>
                  </a:cxn>
                  <a:cxn ang="0">
                    <a:pos x="41" y="26"/>
                  </a:cxn>
                  <a:cxn ang="0">
                    <a:pos x="39" y="32"/>
                  </a:cxn>
                  <a:cxn ang="0">
                    <a:pos x="35" y="36"/>
                  </a:cxn>
                  <a:cxn ang="0">
                    <a:pos x="31" y="39"/>
                  </a:cxn>
                  <a:cxn ang="0">
                    <a:pos x="27" y="42"/>
                  </a:cxn>
                  <a:cxn ang="0">
                    <a:pos x="21" y="42"/>
                  </a:cxn>
                  <a:cxn ang="0">
                    <a:pos x="16" y="42"/>
                  </a:cxn>
                  <a:cxn ang="0">
                    <a:pos x="10" y="39"/>
                  </a:cxn>
                  <a:cxn ang="0">
                    <a:pos x="6" y="36"/>
                  </a:cxn>
                  <a:cxn ang="0">
                    <a:pos x="3" y="32"/>
                  </a:cxn>
                  <a:cxn ang="0">
                    <a:pos x="0" y="26"/>
                  </a:cxn>
                  <a:cxn ang="0">
                    <a:pos x="0" y="21"/>
                  </a:cxn>
                  <a:cxn ang="0">
                    <a:pos x="0" y="15"/>
                  </a:cxn>
                  <a:cxn ang="0">
                    <a:pos x="3" y="11"/>
                  </a:cxn>
                  <a:cxn ang="0">
                    <a:pos x="6" y="7"/>
                  </a:cxn>
                  <a:cxn ang="0">
                    <a:pos x="10" y="3"/>
                  </a:cxn>
                  <a:cxn ang="0">
                    <a:pos x="16" y="1"/>
                  </a:cxn>
                  <a:cxn ang="0">
                    <a:pos x="21" y="0"/>
                  </a:cxn>
                </a:cxnLst>
                <a:rect l="0" t="0" r="r" b="b"/>
                <a:pathLst>
                  <a:path w="42" h="42">
                    <a:moveTo>
                      <a:pt x="21" y="0"/>
                    </a:moveTo>
                    <a:lnTo>
                      <a:pt x="27" y="1"/>
                    </a:lnTo>
                    <a:lnTo>
                      <a:pt x="31" y="3"/>
                    </a:lnTo>
                    <a:lnTo>
                      <a:pt x="35" y="7"/>
                    </a:lnTo>
                    <a:lnTo>
                      <a:pt x="39" y="11"/>
                    </a:lnTo>
                    <a:lnTo>
                      <a:pt x="41" y="15"/>
                    </a:lnTo>
                    <a:lnTo>
                      <a:pt x="42" y="21"/>
                    </a:lnTo>
                    <a:lnTo>
                      <a:pt x="41" y="26"/>
                    </a:lnTo>
                    <a:lnTo>
                      <a:pt x="39" y="32"/>
                    </a:lnTo>
                    <a:lnTo>
                      <a:pt x="35" y="36"/>
                    </a:lnTo>
                    <a:lnTo>
                      <a:pt x="31" y="39"/>
                    </a:lnTo>
                    <a:lnTo>
                      <a:pt x="27" y="42"/>
                    </a:lnTo>
                    <a:lnTo>
                      <a:pt x="21" y="42"/>
                    </a:lnTo>
                    <a:lnTo>
                      <a:pt x="16" y="42"/>
                    </a:lnTo>
                    <a:lnTo>
                      <a:pt x="10" y="39"/>
                    </a:lnTo>
                    <a:lnTo>
                      <a:pt x="6" y="36"/>
                    </a:lnTo>
                    <a:lnTo>
                      <a:pt x="3" y="32"/>
                    </a:lnTo>
                    <a:lnTo>
                      <a:pt x="0" y="26"/>
                    </a:lnTo>
                    <a:lnTo>
                      <a:pt x="0" y="21"/>
                    </a:lnTo>
                    <a:lnTo>
                      <a:pt x="0" y="15"/>
                    </a:lnTo>
                    <a:lnTo>
                      <a:pt x="3" y="11"/>
                    </a:lnTo>
                    <a:lnTo>
                      <a:pt x="6" y="7"/>
                    </a:lnTo>
                    <a:lnTo>
                      <a:pt x="10" y="3"/>
                    </a:lnTo>
                    <a:lnTo>
                      <a:pt x="16" y="1"/>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99" name="Line 1875"/>
              <p:cNvSpPr>
                <a:spLocks noChangeShapeType="1"/>
              </p:cNvSpPr>
              <p:nvPr/>
            </p:nvSpPr>
            <p:spPr bwMode="auto">
              <a:xfrm>
                <a:off x="4110" y="1354"/>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00" name="Line 1876"/>
              <p:cNvSpPr>
                <a:spLocks noChangeShapeType="1"/>
              </p:cNvSpPr>
              <p:nvPr/>
            </p:nvSpPr>
            <p:spPr bwMode="auto">
              <a:xfrm>
                <a:off x="4116" y="1355"/>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01" name="Line 1877"/>
              <p:cNvSpPr>
                <a:spLocks noChangeShapeType="1"/>
              </p:cNvSpPr>
              <p:nvPr/>
            </p:nvSpPr>
            <p:spPr bwMode="auto">
              <a:xfrm>
                <a:off x="4120" y="1357"/>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02" name="Line 1878"/>
              <p:cNvSpPr>
                <a:spLocks noChangeShapeType="1"/>
              </p:cNvSpPr>
              <p:nvPr/>
            </p:nvSpPr>
            <p:spPr bwMode="auto">
              <a:xfrm>
                <a:off x="4124" y="1361"/>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03" name="Line 1879"/>
              <p:cNvSpPr>
                <a:spLocks noChangeShapeType="1"/>
              </p:cNvSpPr>
              <p:nvPr/>
            </p:nvSpPr>
            <p:spPr bwMode="auto">
              <a:xfrm>
                <a:off x="4128" y="1365"/>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04" name="Line 1880"/>
              <p:cNvSpPr>
                <a:spLocks noChangeShapeType="1"/>
              </p:cNvSpPr>
              <p:nvPr/>
            </p:nvSpPr>
            <p:spPr bwMode="auto">
              <a:xfrm>
                <a:off x="4130" y="1369"/>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05" name="Line 1881"/>
              <p:cNvSpPr>
                <a:spLocks noChangeShapeType="1"/>
              </p:cNvSpPr>
              <p:nvPr/>
            </p:nvSpPr>
            <p:spPr bwMode="auto">
              <a:xfrm flipH="1">
                <a:off x="4130" y="1375"/>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06" name="Line 1882"/>
              <p:cNvSpPr>
                <a:spLocks noChangeShapeType="1"/>
              </p:cNvSpPr>
              <p:nvPr/>
            </p:nvSpPr>
            <p:spPr bwMode="auto">
              <a:xfrm flipH="1">
                <a:off x="4128" y="1380"/>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07" name="Line 1883"/>
              <p:cNvSpPr>
                <a:spLocks noChangeShapeType="1"/>
              </p:cNvSpPr>
              <p:nvPr/>
            </p:nvSpPr>
            <p:spPr bwMode="auto">
              <a:xfrm flipH="1">
                <a:off x="4124" y="1386"/>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08" name="Line 1884"/>
              <p:cNvSpPr>
                <a:spLocks noChangeShapeType="1"/>
              </p:cNvSpPr>
              <p:nvPr/>
            </p:nvSpPr>
            <p:spPr bwMode="auto">
              <a:xfrm flipH="1">
                <a:off x="4120" y="1390"/>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09" name="Line 1885"/>
              <p:cNvSpPr>
                <a:spLocks noChangeShapeType="1"/>
              </p:cNvSpPr>
              <p:nvPr/>
            </p:nvSpPr>
            <p:spPr bwMode="auto">
              <a:xfrm flipH="1">
                <a:off x="4116" y="1393"/>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10" name="Line 1886"/>
              <p:cNvSpPr>
                <a:spLocks noChangeShapeType="1"/>
              </p:cNvSpPr>
              <p:nvPr/>
            </p:nvSpPr>
            <p:spPr bwMode="auto">
              <a:xfrm flipH="1">
                <a:off x="4110" y="1396"/>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11" name="Line 1887"/>
              <p:cNvSpPr>
                <a:spLocks noChangeShapeType="1"/>
              </p:cNvSpPr>
              <p:nvPr/>
            </p:nvSpPr>
            <p:spPr bwMode="auto">
              <a:xfrm flipH="1">
                <a:off x="4105" y="1396"/>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12" name="Line 1888"/>
              <p:cNvSpPr>
                <a:spLocks noChangeShapeType="1"/>
              </p:cNvSpPr>
              <p:nvPr/>
            </p:nvSpPr>
            <p:spPr bwMode="auto">
              <a:xfrm flipH="1" flipV="1">
                <a:off x="4099" y="1393"/>
                <a:ext cx="6"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13" name="Line 1889"/>
              <p:cNvSpPr>
                <a:spLocks noChangeShapeType="1"/>
              </p:cNvSpPr>
              <p:nvPr/>
            </p:nvSpPr>
            <p:spPr bwMode="auto">
              <a:xfrm flipH="1" flipV="1">
                <a:off x="4095" y="1390"/>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14" name="Line 1890"/>
              <p:cNvSpPr>
                <a:spLocks noChangeShapeType="1"/>
              </p:cNvSpPr>
              <p:nvPr/>
            </p:nvSpPr>
            <p:spPr bwMode="auto">
              <a:xfrm flipH="1" flipV="1">
                <a:off x="4092" y="1386"/>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15" name="Line 1891"/>
              <p:cNvSpPr>
                <a:spLocks noChangeShapeType="1"/>
              </p:cNvSpPr>
              <p:nvPr/>
            </p:nvSpPr>
            <p:spPr bwMode="auto">
              <a:xfrm flipH="1" flipV="1">
                <a:off x="4089" y="1380"/>
                <a:ext cx="3"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16" name="Line 1892"/>
              <p:cNvSpPr>
                <a:spLocks noChangeShapeType="1"/>
              </p:cNvSpPr>
              <p:nvPr/>
            </p:nvSpPr>
            <p:spPr bwMode="auto">
              <a:xfrm flipV="1">
                <a:off x="4089" y="1375"/>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17" name="Line 1893"/>
              <p:cNvSpPr>
                <a:spLocks noChangeShapeType="1"/>
              </p:cNvSpPr>
              <p:nvPr/>
            </p:nvSpPr>
            <p:spPr bwMode="auto">
              <a:xfrm flipV="1">
                <a:off x="4089" y="1369"/>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18" name="Line 1894"/>
              <p:cNvSpPr>
                <a:spLocks noChangeShapeType="1"/>
              </p:cNvSpPr>
              <p:nvPr/>
            </p:nvSpPr>
            <p:spPr bwMode="auto">
              <a:xfrm flipV="1">
                <a:off x="4089" y="1365"/>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19" name="Line 1895"/>
              <p:cNvSpPr>
                <a:spLocks noChangeShapeType="1"/>
              </p:cNvSpPr>
              <p:nvPr/>
            </p:nvSpPr>
            <p:spPr bwMode="auto">
              <a:xfrm flipV="1">
                <a:off x="4092" y="1361"/>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20" name="Line 1896"/>
              <p:cNvSpPr>
                <a:spLocks noChangeShapeType="1"/>
              </p:cNvSpPr>
              <p:nvPr/>
            </p:nvSpPr>
            <p:spPr bwMode="auto">
              <a:xfrm flipV="1">
                <a:off x="4095" y="1357"/>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21" name="Line 1897"/>
              <p:cNvSpPr>
                <a:spLocks noChangeShapeType="1"/>
              </p:cNvSpPr>
              <p:nvPr/>
            </p:nvSpPr>
            <p:spPr bwMode="auto">
              <a:xfrm flipV="1">
                <a:off x="4099" y="1355"/>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22" name="Line 1898"/>
              <p:cNvSpPr>
                <a:spLocks noChangeShapeType="1"/>
              </p:cNvSpPr>
              <p:nvPr/>
            </p:nvSpPr>
            <p:spPr bwMode="auto">
              <a:xfrm flipV="1">
                <a:off x="4105" y="1354"/>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23" name="Freeform 1899"/>
              <p:cNvSpPr>
                <a:spLocks/>
              </p:cNvSpPr>
              <p:nvPr/>
            </p:nvSpPr>
            <p:spPr bwMode="auto">
              <a:xfrm>
                <a:off x="3962" y="899"/>
                <a:ext cx="43" cy="41"/>
              </a:xfrm>
              <a:custGeom>
                <a:avLst/>
                <a:gdLst/>
                <a:ahLst/>
                <a:cxnLst>
                  <a:cxn ang="0">
                    <a:pos x="22" y="0"/>
                  </a:cxn>
                  <a:cxn ang="0">
                    <a:pos x="27" y="0"/>
                  </a:cxn>
                  <a:cxn ang="0">
                    <a:pos x="32" y="2"/>
                  </a:cxn>
                  <a:cxn ang="0">
                    <a:pos x="36" y="5"/>
                  </a:cxn>
                  <a:cxn ang="0">
                    <a:pos x="40" y="9"/>
                  </a:cxn>
                  <a:cxn ang="0">
                    <a:pos x="41" y="15"/>
                  </a:cxn>
                  <a:cxn ang="0">
                    <a:pos x="43" y="20"/>
                  </a:cxn>
                  <a:cxn ang="0">
                    <a:pos x="41" y="26"/>
                  </a:cxn>
                  <a:cxn ang="0">
                    <a:pos x="40" y="30"/>
                  </a:cxn>
                  <a:cxn ang="0">
                    <a:pos x="36" y="34"/>
                  </a:cxn>
                  <a:cxn ang="0">
                    <a:pos x="32" y="38"/>
                  </a:cxn>
                  <a:cxn ang="0">
                    <a:pos x="27" y="40"/>
                  </a:cxn>
                  <a:cxn ang="0">
                    <a:pos x="22" y="41"/>
                  </a:cxn>
                  <a:cxn ang="0">
                    <a:pos x="16" y="40"/>
                  </a:cxn>
                  <a:cxn ang="0">
                    <a:pos x="11" y="38"/>
                  </a:cxn>
                  <a:cxn ang="0">
                    <a:pos x="7" y="34"/>
                  </a:cxn>
                  <a:cxn ang="0">
                    <a:pos x="2" y="30"/>
                  </a:cxn>
                  <a:cxn ang="0">
                    <a:pos x="1" y="26"/>
                  </a:cxn>
                  <a:cxn ang="0">
                    <a:pos x="0" y="20"/>
                  </a:cxn>
                  <a:cxn ang="0">
                    <a:pos x="1" y="15"/>
                  </a:cxn>
                  <a:cxn ang="0">
                    <a:pos x="2" y="9"/>
                  </a:cxn>
                  <a:cxn ang="0">
                    <a:pos x="7" y="5"/>
                  </a:cxn>
                  <a:cxn ang="0">
                    <a:pos x="11" y="2"/>
                  </a:cxn>
                  <a:cxn ang="0">
                    <a:pos x="16" y="0"/>
                  </a:cxn>
                  <a:cxn ang="0">
                    <a:pos x="22" y="0"/>
                  </a:cxn>
                </a:cxnLst>
                <a:rect l="0" t="0" r="r" b="b"/>
                <a:pathLst>
                  <a:path w="43" h="41">
                    <a:moveTo>
                      <a:pt x="22" y="0"/>
                    </a:moveTo>
                    <a:lnTo>
                      <a:pt x="27" y="0"/>
                    </a:lnTo>
                    <a:lnTo>
                      <a:pt x="32" y="2"/>
                    </a:lnTo>
                    <a:lnTo>
                      <a:pt x="36" y="5"/>
                    </a:lnTo>
                    <a:lnTo>
                      <a:pt x="40" y="9"/>
                    </a:lnTo>
                    <a:lnTo>
                      <a:pt x="41" y="15"/>
                    </a:lnTo>
                    <a:lnTo>
                      <a:pt x="43" y="20"/>
                    </a:lnTo>
                    <a:lnTo>
                      <a:pt x="41" y="26"/>
                    </a:lnTo>
                    <a:lnTo>
                      <a:pt x="40" y="30"/>
                    </a:lnTo>
                    <a:lnTo>
                      <a:pt x="36" y="34"/>
                    </a:lnTo>
                    <a:lnTo>
                      <a:pt x="32" y="38"/>
                    </a:lnTo>
                    <a:lnTo>
                      <a:pt x="27" y="40"/>
                    </a:lnTo>
                    <a:lnTo>
                      <a:pt x="22" y="41"/>
                    </a:lnTo>
                    <a:lnTo>
                      <a:pt x="16" y="40"/>
                    </a:lnTo>
                    <a:lnTo>
                      <a:pt x="11" y="38"/>
                    </a:lnTo>
                    <a:lnTo>
                      <a:pt x="7" y="34"/>
                    </a:lnTo>
                    <a:lnTo>
                      <a:pt x="2" y="30"/>
                    </a:lnTo>
                    <a:lnTo>
                      <a:pt x="1" y="26"/>
                    </a:lnTo>
                    <a:lnTo>
                      <a:pt x="0" y="20"/>
                    </a:lnTo>
                    <a:lnTo>
                      <a:pt x="1" y="15"/>
                    </a:lnTo>
                    <a:lnTo>
                      <a:pt x="2" y="9"/>
                    </a:lnTo>
                    <a:lnTo>
                      <a:pt x="7" y="5"/>
                    </a:lnTo>
                    <a:lnTo>
                      <a:pt x="11" y="2"/>
                    </a:lnTo>
                    <a:lnTo>
                      <a:pt x="16" y="0"/>
                    </a:lnTo>
                    <a:lnTo>
                      <a:pt x="22"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24" name="Line 1900"/>
              <p:cNvSpPr>
                <a:spLocks noChangeShapeType="1"/>
              </p:cNvSpPr>
              <p:nvPr/>
            </p:nvSpPr>
            <p:spPr bwMode="auto">
              <a:xfrm>
                <a:off x="3984" y="899"/>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25" name="Line 1901"/>
              <p:cNvSpPr>
                <a:spLocks noChangeShapeType="1"/>
              </p:cNvSpPr>
              <p:nvPr/>
            </p:nvSpPr>
            <p:spPr bwMode="auto">
              <a:xfrm>
                <a:off x="3989" y="899"/>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26" name="Line 1902"/>
              <p:cNvSpPr>
                <a:spLocks noChangeShapeType="1"/>
              </p:cNvSpPr>
              <p:nvPr/>
            </p:nvSpPr>
            <p:spPr bwMode="auto">
              <a:xfrm>
                <a:off x="3994" y="901"/>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27" name="Line 1903"/>
              <p:cNvSpPr>
                <a:spLocks noChangeShapeType="1"/>
              </p:cNvSpPr>
              <p:nvPr/>
            </p:nvSpPr>
            <p:spPr bwMode="auto">
              <a:xfrm>
                <a:off x="3998" y="904"/>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28" name="Line 1904"/>
              <p:cNvSpPr>
                <a:spLocks noChangeShapeType="1"/>
              </p:cNvSpPr>
              <p:nvPr/>
            </p:nvSpPr>
            <p:spPr bwMode="auto">
              <a:xfrm>
                <a:off x="4002" y="908"/>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29" name="Line 1905"/>
              <p:cNvSpPr>
                <a:spLocks noChangeShapeType="1"/>
              </p:cNvSpPr>
              <p:nvPr/>
            </p:nvSpPr>
            <p:spPr bwMode="auto">
              <a:xfrm>
                <a:off x="4003" y="914"/>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30" name="Line 1906"/>
              <p:cNvSpPr>
                <a:spLocks noChangeShapeType="1"/>
              </p:cNvSpPr>
              <p:nvPr/>
            </p:nvSpPr>
            <p:spPr bwMode="auto">
              <a:xfrm flipH="1">
                <a:off x="4003" y="919"/>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31" name="Line 1907"/>
              <p:cNvSpPr>
                <a:spLocks noChangeShapeType="1"/>
              </p:cNvSpPr>
              <p:nvPr/>
            </p:nvSpPr>
            <p:spPr bwMode="auto">
              <a:xfrm flipH="1">
                <a:off x="4002" y="925"/>
                <a:ext cx="1"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32" name="Line 1908"/>
              <p:cNvSpPr>
                <a:spLocks noChangeShapeType="1"/>
              </p:cNvSpPr>
              <p:nvPr/>
            </p:nvSpPr>
            <p:spPr bwMode="auto">
              <a:xfrm flipH="1">
                <a:off x="3998" y="929"/>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33" name="Line 1909"/>
              <p:cNvSpPr>
                <a:spLocks noChangeShapeType="1"/>
              </p:cNvSpPr>
              <p:nvPr/>
            </p:nvSpPr>
            <p:spPr bwMode="auto">
              <a:xfrm flipH="1">
                <a:off x="3994" y="933"/>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34" name="Line 1910"/>
              <p:cNvSpPr>
                <a:spLocks noChangeShapeType="1"/>
              </p:cNvSpPr>
              <p:nvPr/>
            </p:nvSpPr>
            <p:spPr bwMode="auto">
              <a:xfrm flipH="1">
                <a:off x="3989" y="937"/>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35" name="Line 1911"/>
              <p:cNvSpPr>
                <a:spLocks noChangeShapeType="1"/>
              </p:cNvSpPr>
              <p:nvPr/>
            </p:nvSpPr>
            <p:spPr bwMode="auto">
              <a:xfrm flipH="1">
                <a:off x="3984" y="939"/>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36" name="Line 1912"/>
              <p:cNvSpPr>
                <a:spLocks noChangeShapeType="1"/>
              </p:cNvSpPr>
              <p:nvPr/>
            </p:nvSpPr>
            <p:spPr bwMode="auto">
              <a:xfrm flipH="1" flipV="1">
                <a:off x="3978" y="939"/>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37" name="Line 1913"/>
              <p:cNvSpPr>
                <a:spLocks noChangeShapeType="1"/>
              </p:cNvSpPr>
              <p:nvPr/>
            </p:nvSpPr>
            <p:spPr bwMode="auto">
              <a:xfrm flipH="1" flipV="1">
                <a:off x="3973" y="937"/>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38" name="Line 1914"/>
              <p:cNvSpPr>
                <a:spLocks noChangeShapeType="1"/>
              </p:cNvSpPr>
              <p:nvPr/>
            </p:nvSpPr>
            <p:spPr bwMode="auto">
              <a:xfrm flipH="1" flipV="1">
                <a:off x="3969" y="933"/>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39" name="Line 1915"/>
              <p:cNvSpPr>
                <a:spLocks noChangeShapeType="1"/>
              </p:cNvSpPr>
              <p:nvPr/>
            </p:nvSpPr>
            <p:spPr bwMode="auto">
              <a:xfrm flipH="1" flipV="1">
                <a:off x="3964" y="929"/>
                <a:ext cx="5"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40" name="Line 1916"/>
              <p:cNvSpPr>
                <a:spLocks noChangeShapeType="1"/>
              </p:cNvSpPr>
              <p:nvPr/>
            </p:nvSpPr>
            <p:spPr bwMode="auto">
              <a:xfrm flipH="1" flipV="1">
                <a:off x="3963" y="925"/>
                <a:ext cx="1"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41" name="Line 1917"/>
              <p:cNvSpPr>
                <a:spLocks noChangeShapeType="1"/>
              </p:cNvSpPr>
              <p:nvPr/>
            </p:nvSpPr>
            <p:spPr bwMode="auto">
              <a:xfrm flipH="1" flipV="1">
                <a:off x="3962" y="919"/>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42" name="Line 1918"/>
              <p:cNvSpPr>
                <a:spLocks noChangeShapeType="1"/>
              </p:cNvSpPr>
              <p:nvPr/>
            </p:nvSpPr>
            <p:spPr bwMode="auto">
              <a:xfrm flipV="1">
                <a:off x="3962" y="914"/>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43" name="Line 1919"/>
              <p:cNvSpPr>
                <a:spLocks noChangeShapeType="1"/>
              </p:cNvSpPr>
              <p:nvPr/>
            </p:nvSpPr>
            <p:spPr bwMode="auto">
              <a:xfrm flipV="1">
                <a:off x="3963" y="908"/>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44" name="Line 1920"/>
              <p:cNvSpPr>
                <a:spLocks noChangeShapeType="1"/>
              </p:cNvSpPr>
              <p:nvPr/>
            </p:nvSpPr>
            <p:spPr bwMode="auto">
              <a:xfrm flipV="1">
                <a:off x="3964" y="904"/>
                <a:ext cx="5"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45" name="Line 1921"/>
              <p:cNvSpPr>
                <a:spLocks noChangeShapeType="1"/>
              </p:cNvSpPr>
              <p:nvPr/>
            </p:nvSpPr>
            <p:spPr bwMode="auto">
              <a:xfrm flipV="1">
                <a:off x="3969" y="901"/>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46" name="Line 1922"/>
              <p:cNvSpPr>
                <a:spLocks noChangeShapeType="1"/>
              </p:cNvSpPr>
              <p:nvPr/>
            </p:nvSpPr>
            <p:spPr bwMode="auto">
              <a:xfrm flipV="1">
                <a:off x="3973" y="899"/>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47" name="Line 1923"/>
              <p:cNvSpPr>
                <a:spLocks noChangeShapeType="1"/>
              </p:cNvSpPr>
              <p:nvPr/>
            </p:nvSpPr>
            <p:spPr bwMode="auto">
              <a:xfrm>
                <a:off x="3978" y="899"/>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48" name="Freeform 1924"/>
              <p:cNvSpPr>
                <a:spLocks/>
              </p:cNvSpPr>
              <p:nvPr/>
            </p:nvSpPr>
            <p:spPr bwMode="auto">
              <a:xfrm>
                <a:off x="3467" y="1326"/>
                <a:ext cx="42" cy="42"/>
              </a:xfrm>
              <a:custGeom>
                <a:avLst/>
                <a:gdLst/>
                <a:ahLst/>
                <a:cxnLst>
                  <a:cxn ang="0">
                    <a:pos x="21" y="0"/>
                  </a:cxn>
                  <a:cxn ang="0">
                    <a:pos x="27" y="0"/>
                  </a:cxn>
                  <a:cxn ang="0">
                    <a:pos x="32" y="3"/>
                  </a:cxn>
                  <a:cxn ang="0">
                    <a:pos x="37" y="6"/>
                  </a:cxn>
                  <a:cxn ang="0">
                    <a:pos x="39" y="10"/>
                  </a:cxn>
                  <a:cxn ang="0">
                    <a:pos x="42" y="15"/>
                  </a:cxn>
                  <a:cxn ang="0">
                    <a:pos x="42" y="21"/>
                  </a:cxn>
                  <a:cxn ang="0">
                    <a:pos x="42" y="27"/>
                  </a:cxn>
                  <a:cxn ang="0">
                    <a:pos x="39" y="31"/>
                  </a:cxn>
                  <a:cxn ang="0">
                    <a:pos x="37" y="35"/>
                  </a:cxn>
                  <a:cxn ang="0">
                    <a:pos x="32" y="39"/>
                  </a:cxn>
                  <a:cxn ang="0">
                    <a:pos x="27" y="40"/>
                  </a:cxn>
                  <a:cxn ang="0">
                    <a:pos x="21" y="42"/>
                  </a:cxn>
                  <a:cxn ang="0">
                    <a:pos x="16" y="40"/>
                  </a:cxn>
                  <a:cxn ang="0">
                    <a:pos x="12" y="39"/>
                  </a:cxn>
                  <a:cxn ang="0">
                    <a:pos x="7" y="35"/>
                  </a:cxn>
                  <a:cxn ang="0">
                    <a:pos x="3" y="31"/>
                  </a:cxn>
                  <a:cxn ang="0">
                    <a:pos x="2" y="27"/>
                  </a:cxn>
                  <a:cxn ang="0">
                    <a:pos x="0" y="21"/>
                  </a:cxn>
                  <a:cxn ang="0">
                    <a:pos x="2" y="15"/>
                  </a:cxn>
                  <a:cxn ang="0">
                    <a:pos x="3" y="10"/>
                  </a:cxn>
                  <a:cxn ang="0">
                    <a:pos x="7" y="6"/>
                  </a:cxn>
                  <a:cxn ang="0">
                    <a:pos x="12" y="3"/>
                  </a:cxn>
                  <a:cxn ang="0">
                    <a:pos x="16" y="0"/>
                  </a:cxn>
                  <a:cxn ang="0">
                    <a:pos x="21" y="0"/>
                  </a:cxn>
                </a:cxnLst>
                <a:rect l="0" t="0" r="r" b="b"/>
                <a:pathLst>
                  <a:path w="42" h="42">
                    <a:moveTo>
                      <a:pt x="21" y="0"/>
                    </a:moveTo>
                    <a:lnTo>
                      <a:pt x="27" y="0"/>
                    </a:lnTo>
                    <a:lnTo>
                      <a:pt x="32" y="3"/>
                    </a:lnTo>
                    <a:lnTo>
                      <a:pt x="37" y="6"/>
                    </a:lnTo>
                    <a:lnTo>
                      <a:pt x="39" y="10"/>
                    </a:lnTo>
                    <a:lnTo>
                      <a:pt x="42" y="15"/>
                    </a:lnTo>
                    <a:lnTo>
                      <a:pt x="42" y="21"/>
                    </a:lnTo>
                    <a:lnTo>
                      <a:pt x="42" y="27"/>
                    </a:lnTo>
                    <a:lnTo>
                      <a:pt x="39" y="31"/>
                    </a:lnTo>
                    <a:lnTo>
                      <a:pt x="37" y="35"/>
                    </a:lnTo>
                    <a:lnTo>
                      <a:pt x="32" y="39"/>
                    </a:lnTo>
                    <a:lnTo>
                      <a:pt x="27" y="40"/>
                    </a:lnTo>
                    <a:lnTo>
                      <a:pt x="21" y="42"/>
                    </a:lnTo>
                    <a:lnTo>
                      <a:pt x="16" y="40"/>
                    </a:lnTo>
                    <a:lnTo>
                      <a:pt x="12" y="39"/>
                    </a:lnTo>
                    <a:lnTo>
                      <a:pt x="7" y="35"/>
                    </a:lnTo>
                    <a:lnTo>
                      <a:pt x="3" y="31"/>
                    </a:lnTo>
                    <a:lnTo>
                      <a:pt x="2" y="27"/>
                    </a:lnTo>
                    <a:lnTo>
                      <a:pt x="0" y="21"/>
                    </a:lnTo>
                    <a:lnTo>
                      <a:pt x="2" y="15"/>
                    </a:lnTo>
                    <a:lnTo>
                      <a:pt x="3" y="10"/>
                    </a:lnTo>
                    <a:lnTo>
                      <a:pt x="7" y="6"/>
                    </a:lnTo>
                    <a:lnTo>
                      <a:pt x="12" y="3"/>
                    </a:lnTo>
                    <a:lnTo>
                      <a:pt x="16" y="0"/>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49" name="Line 1925"/>
              <p:cNvSpPr>
                <a:spLocks noChangeShapeType="1"/>
              </p:cNvSpPr>
              <p:nvPr/>
            </p:nvSpPr>
            <p:spPr bwMode="auto">
              <a:xfrm>
                <a:off x="3488" y="1326"/>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50" name="Line 1926"/>
              <p:cNvSpPr>
                <a:spLocks noChangeShapeType="1"/>
              </p:cNvSpPr>
              <p:nvPr/>
            </p:nvSpPr>
            <p:spPr bwMode="auto">
              <a:xfrm>
                <a:off x="3494" y="1326"/>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51" name="Line 1927"/>
              <p:cNvSpPr>
                <a:spLocks noChangeShapeType="1"/>
              </p:cNvSpPr>
              <p:nvPr/>
            </p:nvSpPr>
            <p:spPr bwMode="auto">
              <a:xfrm>
                <a:off x="3499" y="1329"/>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52" name="Line 1928"/>
              <p:cNvSpPr>
                <a:spLocks noChangeShapeType="1"/>
              </p:cNvSpPr>
              <p:nvPr/>
            </p:nvSpPr>
            <p:spPr bwMode="auto">
              <a:xfrm>
                <a:off x="3504" y="1332"/>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53" name="Line 1929"/>
              <p:cNvSpPr>
                <a:spLocks noChangeShapeType="1"/>
              </p:cNvSpPr>
              <p:nvPr/>
            </p:nvSpPr>
            <p:spPr bwMode="auto">
              <a:xfrm>
                <a:off x="3506" y="1336"/>
                <a:ext cx="3"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54" name="Line 1930"/>
              <p:cNvSpPr>
                <a:spLocks noChangeShapeType="1"/>
              </p:cNvSpPr>
              <p:nvPr/>
            </p:nvSpPr>
            <p:spPr bwMode="auto">
              <a:xfrm>
                <a:off x="3509" y="1341"/>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55" name="Line 1931"/>
              <p:cNvSpPr>
                <a:spLocks noChangeShapeType="1"/>
              </p:cNvSpPr>
              <p:nvPr/>
            </p:nvSpPr>
            <p:spPr bwMode="auto">
              <a:xfrm>
                <a:off x="3509" y="1347"/>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56" name="Line 1932"/>
              <p:cNvSpPr>
                <a:spLocks noChangeShapeType="1"/>
              </p:cNvSpPr>
              <p:nvPr/>
            </p:nvSpPr>
            <p:spPr bwMode="auto">
              <a:xfrm flipH="1">
                <a:off x="3506" y="1353"/>
                <a:ext cx="3"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57" name="Line 1933"/>
              <p:cNvSpPr>
                <a:spLocks noChangeShapeType="1"/>
              </p:cNvSpPr>
              <p:nvPr/>
            </p:nvSpPr>
            <p:spPr bwMode="auto">
              <a:xfrm flipH="1">
                <a:off x="3504" y="1357"/>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58" name="Line 1934"/>
              <p:cNvSpPr>
                <a:spLocks noChangeShapeType="1"/>
              </p:cNvSpPr>
              <p:nvPr/>
            </p:nvSpPr>
            <p:spPr bwMode="auto">
              <a:xfrm flipH="1">
                <a:off x="3499" y="1361"/>
                <a:ext cx="5"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59" name="Line 1935"/>
              <p:cNvSpPr>
                <a:spLocks noChangeShapeType="1"/>
              </p:cNvSpPr>
              <p:nvPr/>
            </p:nvSpPr>
            <p:spPr bwMode="auto">
              <a:xfrm flipH="1">
                <a:off x="3494" y="1365"/>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60" name="Line 1936"/>
              <p:cNvSpPr>
                <a:spLocks noChangeShapeType="1"/>
              </p:cNvSpPr>
              <p:nvPr/>
            </p:nvSpPr>
            <p:spPr bwMode="auto">
              <a:xfrm flipH="1">
                <a:off x="3488" y="1366"/>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61" name="Line 1937"/>
              <p:cNvSpPr>
                <a:spLocks noChangeShapeType="1"/>
              </p:cNvSpPr>
              <p:nvPr/>
            </p:nvSpPr>
            <p:spPr bwMode="auto">
              <a:xfrm flipH="1" flipV="1">
                <a:off x="3483" y="1366"/>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62" name="Line 1938"/>
              <p:cNvSpPr>
                <a:spLocks noChangeShapeType="1"/>
              </p:cNvSpPr>
              <p:nvPr/>
            </p:nvSpPr>
            <p:spPr bwMode="auto">
              <a:xfrm flipH="1" flipV="1">
                <a:off x="3479" y="1365"/>
                <a:ext cx="4"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63" name="Line 1939"/>
              <p:cNvSpPr>
                <a:spLocks noChangeShapeType="1"/>
              </p:cNvSpPr>
              <p:nvPr/>
            </p:nvSpPr>
            <p:spPr bwMode="auto">
              <a:xfrm flipH="1" flipV="1">
                <a:off x="3474" y="1361"/>
                <a:ext cx="5"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64" name="Line 1940"/>
              <p:cNvSpPr>
                <a:spLocks noChangeShapeType="1"/>
              </p:cNvSpPr>
              <p:nvPr/>
            </p:nvSpPr>
            <p:spPr bwMode="auto">
              <a:xfrm flipH="1" flipV="1">
                <a:off x="3470" y="1357"/>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65" name="Line 1941"/>
              <p:cNvSpPr>
                <a:spLocks noChangeShapeType="1"/>
              </p:cNvSpPr>
              <p:nvPr/>
            </p:nvSpPr>
            <p:spPr bwMode="auto">
              <a:xfrm flipH="1" flipV="1">
                <a:off x="3469" y="1353"/>
                <a:ext cx="1"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66" name="Line 1942"/>
              <p:cNvSpPr>
                <a:spLocks noChangeShapeType="1"/>
              </p:cNvSpPr>
              <p:nvPr/>
            </p:nvSpPr>
            <p:spPr bwMode="auto">
              <a:xfrm flipH="1" flipV="1">
                <a:off x="3467" y="1347"/>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67" name="Line 1943"/>
              <p:cNvSpPr>
                <a:spLocks noChangeShapeType="1"/>
              </p:cNvSpPr>
              <p:nvPr/>
            </p:nvSpPr>
            <p:spPr bwMode="auto">
              <a:xfrm flipV="1">
                <a:off x="3467" y="1341"/>
                <a:ext cx="2"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68" name="Line 1944"/>
              <p:cNvSpPr>
                <a:spLocks noChangeShapeType="1"/>
              </p:cNvSpPr>
              <p:nvPr/>
            </p:nvSpPr>
            <p:spPr bwMode="auto">
              <a:xfrm flipV="1">
                <a:off x="3469" y="1336"/>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69" name="Line 1945"/>
              <p:cNvSpPr>
                <a:spLocks noChangeShapeType="1"/>
              </p:cNvSpPr>
              <p:nvPr/>
            </p:nvSpPr>
            <p:spPr bwMode="auto">
              <a:xfrm flipV="1">
                <a:off x="3470" y="1332"/>
                <a:ext cx="4"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70" name="Line 1946"/>
              <p:cNvSpPr>
                <a:spLocks noChangeShapeType="1"/>
              </p:cNvSpPr>
              <p:nvPr/>
            </p:nvSpPr>
            <p:spPr bwMode="auto">
              <a:xfrm flipV="1">
                <a:off x="3474" y="1329"/>
                <a:ext cx="5"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71" name="Line 1947"/>
              <p:cNvSpPr>
                <a:spLocks noChangeShapeType="1"/>
              </p:cNvSpPr>
              <p:nvPr/>
            </p:nvSpPr>
            <p:spPr bwMode="auto">
              <a:xfrm flipV="1">
                <a:off x="3479" y="1326"/>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72" name="Line 1948"/>
              <p:cNvSpPr>
                <a:spLocks noChangeShapeType="1"/>
              </p:cNvSpPr>
              <p:nvPr/>
            </p:nvSpPr>
            <p:spPr bwMode="auto">
              <a:xfrm>
                <a:off x="3483" y="1326"/>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73" name="Freeform 1949"/>
              <p:cNvSpPr>
                <a:spLocks/>
              </p:cNvSpPr>
              <p:nvPr/>
            </p:nvSpPr>
            <p:spPr bwMode="auto">
              <a:xfrm>
                <a:off x="1309" y="2605"/>
                <a:ext cx="43" cy="42"/>
              </a:xfrm>
              <a:custGeom>
                <a:avLst/>
                <a:gdLst/>
                <a:ahLst/>
                <a:cxnLst>
                  <a:cxn ang="0">
                    <a:pos x="21" y="0"/>
                  </a:cxn>
                  <a:cxn ang="0">
                    <a:pos x="26" y="0"/>
                  </a:cxn>
                  <a:cxn ang="0">
                    <a:pos x="32" y="3"/>
                  </a:cxn>
                  <a:cxn ang="0">
                    <a:pos x="36" y="5"/>
                  </a:cxn>
                  <a:cxn ang="0">
                    <a:pos x="40" y="10"/>
                  </a:cxn>
                  <a:cxn ang="0">
                    <a:pos x="42" y="15"/>
                  </a:cxn>
                  <a:cxn ang="0">
                    <a:pos x="43" y="21"/>
                  </a:cxn>
                  <a:cxn ang="0">
                    <a:pos x="42" y="26"/>
                  </a:cxn>
                  <a:cxn ang="0">
                    <a:pos x="40" y="30"/>
                  </a:cxn>
                  <a:cxn ang="0">
                    <a:pos x="36" y="36"/>
                  </a:cxn>
                  <a:cxn ang="0">
                    <a:pos x="32" y="39"/>
                  </a:cxn>
                  <a:cxn ang="0">
                    <a:pos x="26" y="40"/>
                  </a:cxn>
                  <a:cxn ang="0">
                    <a:pos x="21" y="42"/>
                  </a:cxn>
                  <a:cxn ang="0">
                    <a:pos x="15" y="40"/>
                  </a:cxn>
                  <a:cxn ang="0">
                    <a:pos x="11" y="39"/>
                  </a:cxn>
                  <a:cxn ang="0">
                    <a:pos x="7" y="36"/>
                  </a:cxn>
                  <a:cxn ang="0">
                    <a:pos x="3" y="30"/>
                  </a:cxn>
                  <a:cxn ang="0">
                    <a:pos x="1" y="26"/>
                  </a:cxn>
                  <a:cxn ang="0">
                    <a:pos x="0" y="21"/>
                  </a:cxn>
                  <a:cxn ang="0">
                    <a:pos x="1" y="15"/>
                  </a:cxn>
                  <a:cxn ang="0">
                    <a:pos x="3" y="10"/>
                  </a:cxn>
                  <a:cxn ang="0">
                    <a:pos x="7" y="5"/>
                  </a:cxn>
                  <a:cxn ang="0">
                    <a:pos x="11" y="3"/>
                  </a:cxn>
                  <a:cxn ang="0">
                    <a:pos x="15" y="0"/>
                  </a:cxn>
                  <a:cxn ang="0">
                    <a:pos x="21" y="0"/>
                  </a:cxn>
                </a:cxnLst>
                <a:rect l="0" t="0" r="r" b="b"/>
                <a:pathLst>
                  <a:path w="43" h="42">
                    <a:moveTo>
                      <a:pt x="21" y="0"/>
                    </a:moveTo>
                    <a:lnTo>
                      <a:pt x="26" y="0"/>
                    </a:lnTo>
                    <a:lnTo>
                      <a:pt x="32" y="3"/>
                    </a:lnTo>
                    <a:lnTo>
                      <a:pt x="36" y="5"/>
                    </a:lnTo>
                    <a:lnTo>
                      <a:pt x="40" y="10"/>
                    </a:lnTo>
                    <a:lnTo>
                      <a:pt x="42" y="15"/>
                    </a:lnTo>
                    <a:lnTo>
                      <a:pt x="43" y="21"/>
                    </a:lnTo>
                    <a:lnTo>
                      <a:pt x="42" y="26"/>
                    </a:lnTo>
                    <a:lnTo>
                      <a:pt x="40" y="30"/>
                    </a:lnTo>
                    <a:lnTo>
                      <a:pt x="36" y="36"/>
                    </a:lnTo>
                    <a:lnTo>
                      <a:pt x="32" y="39"/>
                    </a:lnTo>
                    <a:lnTo>
                      <a:pt x="26" y="40"/>
                    </a:lnTo>
                    <a:lnTo>
                      <a:pt x="21" y="42"/>
                    </a:lnTo>
                    <a:lnTo>
                      <a:pt x="15" y="40"/>
                    </a:lnTo>
                    <a:lnTo>
                      <a:pt x="11" y="39"/>
                    </a:lnTo>
                    <a:lnTo>
                      <a:pt x="7" y="36"/>
                    </a:lnTo>
                    <a:lnTo>
                      <a:pt x="3" y="30"/>
                    </a:lnTo>
                    <a:lnTo>
                      <a:pt x="1" y="26"/>
                    </a:lnTo>
                    <a:lnTo>
                      <a:pt x="0" y="21"/>
                    </a:lnTo>
                    <a:lnTo>
                      <a:pt x="1" y="15"/>
                    </a:lnTo>
                    <a:lnTo>
                      <a:pt x="3" y="10"/>
                    </a:lnTo>
                    <a:lnTo>
                      <a:pt x="7" y="5"/>
                    </a:lnTo>
                    <a:lnTo>
                      <a:pt x="11" y="3"/>
                    </a:lnTo>
                    <a:lnTo>
                      <a:pt x="15" y="0"/>
                    </a:lnTo>
                    <a:lnTo>
                      <a:pt x="21"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74" name="Line 1950"/>
              <p:cNvSpPr>
                <a:spLocks noChangeShapeType="1"/>
              </p:cNvSpPr>
              <p:nvPr/>
            </p:nvSpPr>
            <p:spPr bwMode="auto">
              <a:xfrm>
                <a:off x="1330" y="2605"/>
                <a:ext cx="5"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75" name="Line 1951"/>
              <p:cNvSpPr>
                <a:spLocks noChangeShapeType="1"/>
              </p:cNvSpPr>
              <p:nvPr/>
            </p:nvSpPr>
            <p:spPr bwMode="auto">
              <a:xfrm>
                <a:off x="1335" y="2605"/>
                <a:ext cx="6"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76" name="Line 1952"/>
              <p:cNvSpPr>
                <a:spLocks noChangeShapeType="1"/>
              </p:cNvSpPr>
              <p:nvPr/>
            </p:nvSpPr>
            <p:spPr bwMode="auto">
              <a:xfrm>
                <a:off x="1341" y="2608"/>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77" name="Line 1953"/>
              <p:cNvSpPr>
                <a:spLocks noChangeShapeType="1"/>
              </p:cNvSpPr>
              <p:nvPr/>
            </p:nvSpPr>
            <p:spPr bwMode="auto">
              <a:xfrm>
                <a:off x="1345" y="2610"/>
                <a:ext cx="4"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78" name="Line 1954"/>
              <p:cNvSpPr>
                <a:spLocks noChangeShapeType="1"/>
              </p:cNvSpPr>
              <p:nvPr/>
            </p:nvSpPr>
            <p:spPr bwMode="auto">
              <a:xfrm>
                <a:off x="1349" y="2615"/>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79" name="Line 1955"/>
              <p:cNvSpPr>
                <a:spLocks noChangeShapeType="1"/>
              </p:cNvSpPr>
              <p:nvPr/>
            </p:nvSpPr>
            <p:spPr bwMode="auto">
              <a:xfrm>
                <a:off x="1351" y="2620"/>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80" name="Line 1956"/>
              <p:cNvSpPr>
                <a:spLocks noChangeShapeType="1"/>
              </p:cNvSpPr>
              <p:nvPr/>
            </p:nvSpPr>
            <p:spPr bwMode="auto">
              <a:xfrm flipH="1">
                <a:off x="1351" y="2626"/>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81" name="Line 1957"/>
              <p:cNvSpPr>
                <a:spLocks noChangeShapeType="1"/>
              </p:cNvSpPr>
              <p:nvPr/>
            </p:nvSpPr>
            <p:spPr bwMode="auto">
              <a:xfrm flipH="1">
                <a:off x="1349" y="2631"/>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82" name="Line 1958"/>
              <p:cNvSpPr>
                <a:spLocks noChangeShapeType="1"/>
              </p:cNvSpPr>
              <p:nvPr/>
            </p:nvSpPr>
            <p:spPr bwMode="auto">
              <a:xfrm flipH="1">
                <a:off x="1345" y="2635"/>
                <a:ext cx="4"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83" name="Line 1959"/>
              <p:cNvSpPr>
                <a:spLocks noChangeShapeType="1"/>
              </p:cNvSpPr>
              <p:nvPr/>
            </p:nvSpPr>
            <p:spPr bwMode="auto">
              <a:xfrm flipH="1">
                <a:off x="1341" y="2641"/>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84" name="Line 1960"/>
              <p:cNvSpPr>
                <a:spLocks noChangeShapeType="1"/>
              </p:cNvSpPr>
              <p:nvPr/>
            </p:nvSpPr>
            <p:spPr bwMode="auto">
              <a:xfrm flipH="1">
                <a:off x="1335" y="2644"/>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85" name="Line 1961"/>
              <p:cNvSpPr>
                <a:spLocks noChangeShapeType="1"/>
              </p:cNvSpPr>
              <p:nvPr/>
            </p:nvSpPr>
            <p:spPr bwMode="auto">
              <a:xfrm flipH="1">
                <a:off x="1330" y="2645"/>
                <a:ext cx="5"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86" name="Line 1962"/>
              <p:cNvSpPr>
                <a:spLocks noChangeShapeType="1"/>
              </p:cNvSpPr>
              <p:nvPr/>
            </p:nvSpPr>
            <p:spPr bwMode="auto">
              <a:xfrm flipH="1" flipV="1">
                <a:off x="1324" y="2645"/>
                <a:ext cx="6"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87" name="Line 1963"/>
              <p:cNvSpPr>
                <a:spLocks noChangeShapeType="1"/>
              </p:cNvSpPr>
              <p:nvPr/>
            </p:nvSpPr>
            <p:spPr bwMode="auto">
              <a:xfrm flipH="1" flipV="1">
                <a:off x="1320" y="2644"/>
                <a:ext cx="4"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88" name="Line 1964"/>
              <p:cNvSpPr>
                <a:spLocks noChangeShapeType="1"/>
              </p:cNvSpPr>
              <p:nvPr/>
            </p:nvSpPr>
            <p:spPr bwMode="auto">
              <a:xfrm flipH="1" flipV="1">
                <a:off x="1316" y="2641"/>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89" name="Line 1965"/>
              <p:cNvSpPr>
                <a:spLocks noChangeShapeType="1"/>
              </p:cNvSpPr>
              <p:nvPr/>
            </p:nvSpPr>
            <p:spPr bwMode="auto">
              <a:xfrm flipH="1" flipV="1">
                <a:off x="1312" y="2635"/>
                <a:ext cx="4"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90" name="Line 1966"/>
              <p:cNvSpPr>
                <a:spLocks noChangeShapeType="1"/>
              </p:cNvSpPr>
              <p:nvPr/>
            </p:nvSpPr>
            <p:spPr bwMode="auto">
              <a:xfrm flipH="1" flipV="1">
                <a:off x="1310" y="2631"/>
                <a:ext cx="2" cy="4"/>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91" name="Line 1967"/>
              <p:cNvSpPr>
                <a:spLocks noChangeShapeType="1"/>
              </p:cNvSpPr>
              <p:nvPr/>
            </p:nvSpPr>
            <p:spPr bwMode="auto">
              <a:xfrm flipH="1" flipV="1">
                <a:off x="1309" y="2626"/>
                <a:ext cx="1"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92" name="Line 1968"/>
              <p:cNvSpPr>
                <a:spLocks noChangeShapeType="1"/>
              </p:cNvSpPr>
              <p:nvPr/>
            </p:nvSpPr>
            <p:spPr bwMode="auto">
              <a:xfrm flipV="1">
                <a:off x="1309" y="2620"/>
                <a:ext cx="1" cy="6"/>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93" name="Line 1969"/>
              <p:cNvSpPr>
                <a:spLocks noChangeShapeType="1"/>
              </p:cNvSpPr>
              <p:nvPr/>
            </p:nvSpPr>
            <p:spPr bwMode="auto">
              <a:xfrm flipV="1">
                <a:off x="1310" y="2615"/>
                <a:ext cx="2"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94" name="Line 1970"/>
              <p:cNvSpPr>
                <a:spLocks noChangeShapeType="1"/>
              </p:cNvSpPr>
              <p:nvPr/>
            </p:nvSpPr>
            <p:spPr bwMode="auto">
              <a:xfrm flipV="1">
                <a:off x="1312" y="2610"/>
                <a:ext cx="4" cy="5"/>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95" name="Line 1971"/>
              <p:cNvSpPr>
                <a:spLocks noChangeShapeType="1"/>
              </p:cNvSpPr>
              <p:nvPr/>
            </p:nvSpPr>
            <p:spPr bwMode="auto">
              <a:xfrm flipV="1">
                <a:off x="1316" y="2608"/>
                <a:ext cx="4" cy="2"/>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96" name="Line 1972"/>
              <p:cNvSpPr>
                <a:spLocks noChangeShapeType="1"/>
              </p:cNvSpPr>
              <p:nvPr/>
            </p:nvSpPr>
            <p:spPr bwMode="auto">
              <a:xfrm flipV="1">
                <a:off x="1320" y="2605"/>
                <a:ext cx="4" cy="3"/>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97" name="Line 1973"/>
              <p:cNvSpPr>
                <a:spLocks noChangeShapeType="1"/>
              </p:cNvSpPr>
              <p:nvPr/>
            </p:nvSpPr>
            <p:spPr bwMode="auto">
              <a:xfrm>
                <a:off x="1324" y="2605"/>
                <a:ext cx="6" cy="1"/>
              </a:xfrm>
              <a:prstGeom prst="line">
                <a:avLst/>
              </a:prstGeom>
              <a:noFill/>
              <a:ln w="635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98" name="Freeform 1974"/>
              <p:cNvSpPr>
                <a:spLocks/>
              </p:cNvSpPr>
              <p:nvPr/>
            </p:nvSpPr>
            <p:spPr bwMode="auto">
              <a:xfrm>
                <a:off x="3820" y="1888"/>
                <a:ext cx="35" cy="46"/>
              </a:xfrm>
              <a:custGeom>
                <a:avLst/>
                <a:gdLst/>
                <a:ahLst/>
                <a:cxnLst>
                  <a:cxn ang="0">
                    <a:pos x="24" y="0"/>
                  </a:cxn>
                  <a:cxn ang="0">
                    <a:pos x="28" y="0"/>
                  </a:cxn>
                  <a:cxn ang="0">
                    <a:pos x="32" y="2"/>
                  </a:cxn>
                  <a:cxn ang="0">
                    <a:pos x="35" y="2"/>
                  </a:cxn>
                  <a:cxn ang="0">
                    <a:pos x="33" y="7"/>
                  </a:cxn>
                  <a:cxn ang="0">
                    <a:pos x="29" y="6"/>
                  </a:cxn>
                  <a:cxn ang="0">
                    <a:pos x="24" y="5"/>
                  </a:cxn>
                  <a:cxn ang="0">
                    <a:pos x="20" y="6"/>
                  </a:cxn>
                  <a:cxn ang="0">
                    <a:pos x="14" y="7"/>
                  </a:cxn>
                  <a:cxn ang="0">
                    <a:pos x="11" y="10"/>
                  </a:cxn>
                  <a:cxn ang="0">
                    <a:pos x="8" y="13"/>
                  </a:cxn>
                  <a:cxn ang="0">
                    <a:pos x="7" y="19"/>
                  </a:cxn>
                  <a:cxn ang="0">
                    <a:pos x="6" y="24"/>
                  </a:cxn>
                  <a:cxn ang="0">
                    <a:pos x="7" y="28"/>
                  </a:cxn>
                  <a:cxn ang="0">
                    <a:pos x="8" y="34"/>
                  </a:cxn>
                  <a:cxn ang="0">
                    <a:pos x="11" y="37"/>
                  </a:cxn>
                  <a:cxn ang="0">
                    <a:pos x="14" y="39"/>
                  </a:cxn>
                  <a:cxn ang="0">
                    <a:pos x="18" y="41"/>
                  </a:cxn>
                  <a:cxn ang="0">
                    <a:pos x="24" y="42"/>
                  </a:cxn>
                  <a:cxn ang="0">
                    <a:pos x="29" y="41"/>
                  </a:cxn>
                  <a:cxn ang="0">
                    <a:pos x="33" y="39"/>
                  </a:cxn>
                  <a:cxn ang="0">
                    <a:pos x="35" y="45"/>
                  </a:cxn>
                  <a:cxn ang="0">
                    <a:pos x="32" y="45"/>
                  </a:cxn>
                  <a:cxn ang="0">
                    <a:pos x="28" y="46"/>
                  </a:cxn>
                  <a:cxn ang="0">
                    <a:pos x="22" y="46"/>
                  </a:cxn>
                  <a:cxn ang="0">
                    <a:pos x="11" y="44"/>
                  </a:cxn>
                  <a:cxn ang="0">
                    <a:pos x="3" y="37"/>
                  </a:cxn>
                  <a:cxn ang="0">
                    <a:pos x="0" y="24"/>
                  </a:cxn>
                  <a:cxn ang="0">
                    <a:pos x="3" y="12"/>
                  </a:cxn>
                  <a:cxn ang="0">
                    <a:pos x="11" y="3"/>
                  </a:cxn>
                  <a:cxn ang="0">
                    <a:pos x="24" y="0"/>
                  </a:cxn>
                </a:cxnLst>
                <a:rect l="0" t="0" r="r" b="b"/>
                <a:pathLst>
                  <a:path w="35" h="46">
                    <a:moveTo>
                      <a:pt x="24" y="0"/>
                    </a:moveTo>
                    <a:lnTo>
                      <a:pt x="28" y="0"/>
                    </a:lnTo>
                    <a:lnTo>
                      <a:pt x="32" y="2"/>
                    </a:lnTo>
                    <a:lnTo>
                      <a:pt x="35" y="2"/>
                    </a:lnTo>
                    <a:lnTo>
                      <a:pt x="33" y="7"/>
                    </a:lnTo>
                    <a:lnTo>
                      <a:pt x="29" y="6"/>
                    </a:lnTo>
                    <a:lnTo>
                      <a:pt x="24" y="5"/>
                    </a:lnTo>
                    <a:lnTo>
                      <a:pt x="20" y="6"/>
                    </a:lnTo>
                    <a:lnTo>
                      <a:pt x="14" y="7"/>
                    </a:lnTo>
                    <a:lnTo>
                      <a:pt x="11" y="10"/>
                    </a:lnTo>
                    <a:lnTo>
                      <a:pt x="8" y="13"/>
                    </a:lnTo>
                    <a:lnTo>
                      <a:pt x="7" y="19"/>
                    </a:lnTo>
                    <a:lnTo>
                      <a:pt x="6" y="24"/>
                    </a:lnTo>
                    <a:lnTo>
                      <a:pt x="7" y="28"/>
                    </a:lnTo>
                    <a:lnTo>
                      <a:pt x="8" y="34"/>
                    </a:lnTo>
                    <a:lnTo>
                      <a:pt x="11" y="37"/>
                    </a:lnTo>
                    <a:lnTo>
                      <a:pt x="14" y="39"/>
                    </a:lnTo>
                    <a:lnTo>
                      <a:pt x="18" y="41"/>
                    </a:lnTo>
                    <a:lnTo>
                      <a:pt x="24" y="42"/>
                    </a:lnTo>
                    <a:lnTo>
                      <a:pt x="29" y="41"/>
                    </a:lnTo>
                    <a:lnTo>
                      <a:pt x="33" y="39"/>
                    </a:lnTo>
                    <a:lnTo>
                      <a:pt x="35" y="45"/>
                    </a:lnTo>
                    <a:lnTo>
                      <a:pt x="32" y="45"/>
                    </a:lnTo>
                    <a:lnTo>
                      <a:pt x="28" y="46"/>
                    </a:lnTo>
                    <a:lnTo>
                      <a:pt x="22" y="46"/>
                    </a:lnTo>
                    <a:lnTo>
                      <a:pt x="11" y="44"/>
                    </a:lnTo>
                    <a:lnTo>
                      <a:pt x="3" y="37"/>
                    </a:lnTo>
                    <a:lnTo>
                      <a:pt x="0" y="24"/>
                    </a:lnTo>
                    <a:lnTo>
                      <a:pt x="3" y="12"/>
                    </a:lnTo>
                    <a:lnTo>
                      <a:pt x="11" y="3"/>
                    </a:lnTo>
                    <a:lnTo>
                      <a:pt x="2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99" name="Freeform 1975"/>
              <p:cNvSpPr>
                <a:spLocks noEditPoints="1"/>
              </p:cNvSpPr>
              <p:nvPr/>
            </p:nvSpPr>
            <p:spPr bwMode="auto">
              <a:xfrm>
                <a:off x="3858" y="1901"/>
                <a:ext cx="31" cy="33"/>
              </a:xfrm>
              <a:custGeom>
                <a:avLst/>
                <a:gdLst/>
                <a:ahLst/>
                <a:cxnLst>
                  <a:cxn ang="0">
                    <a:pos x="16" y="4"/>
                  </a:cxn>
                  <a:cxn ang="0">
                    <a:pos x="12" y="6"/>
                  </a:cxn>
                  <a:cxn ang="0">
                    <a:pos x="9" y="7"/>
                  </a:cxn>
                  <a:cxn ang="0">
                    <a:pos x="8" y="10"/>
                  </a:cxn>
                  <a:cxn ang="0">
                    <a:pos x="7" y="12"/>
                  </a:cxn>
                  <a:cxn ang="0">
                    <a:pos x="7" y="17"/>
                  </a:cxn>
                  <a:cxn ang="0">
                    <a:pos x="7" y="22"/>
                  </a:cxn>
                  <a:cxn ang="0">
                    <a:pos x="9" y="25"/>
                  </a:cxn>
                  <a:cxn ang="0">
                    <a:pos x="12" y="28"/>
                  </a:cxn>
                  <a:cxn ang="0">
                    <a:pos x="16" y="29"/>
                  </a:cxn>
                  <a:cxn ang="0">
                    <a:pos x="20" y="28"/>
                  </a:cxn>
                  <a:cxn ang="0">
                    <a:pos x="23" y="25"/>
                  </a:cxn>
                  <a:cxn ang="0">
                    <a:pos x="25" y="22"/>
                  </a:cxn>
                  <a:cxn ang="0">
                    <a:pos x="26" y="17"/>
                  </a:cxn>
                  <a:cxn ang="0">
                    <a:pos x="26" y="14"/>
                  </a:cxn>
                  <a:cxn ang="0">
                    <a:pos x="25" y="10"/>
                  </a:cxn>
                  <a:cxn ang="0">
                    <a:pos x="23" y="7"/>
                  </a:cxn>
                  <a:cxn ang="0">
                    <a:pos x="20" y="6"/>
                  </a:cxn>
                  <a:cxn ang="0">
                    <a:pos x="16" y="4"/>
                  </a:cxn>
                  <a:cxn ang="0">
                    <a:pos x="16" y="0"/>
                  </a:cxn>
                  <a:cxn ang="0">
                    <a:pos x="22" y="0"/>
                  </a:cxn>
                  <a:cxn ang="0">
                    <a:pos x="26" y="3"/>
                  </a:cxn>
                  <a:cxn ang="0">
                    <a:pos x="29" y="7"/>
                  </a:cxn>
                  <a:cxn ang="0">
                    <a:pos x="31" y="11"/>
                  </a:cxn>
                  <a:cxn ang="0">
                    <a:pos x="31" y="17"/>
                  </a:cxn>
                  <a:cxn ang="0">
                    <a:pos x="31" y="22"/>
                  </a:cxn>
                  <a:cxn ang="0">
                    <a:pos x="29" y="26"/>
                  </a:cxn>
                  <a:cxn ang="0">
                    <a:pos x="27" y="29"/>
                  </a:cxn>
                  <a:cxn ang="0">
                    <a:pos x="23" y="32"/>
                  </a:cxn>
                  <a:cxn ang="0">
                    <a:pos x="19" y="33"/>
                  </a:cxn>
                  <a:cxn ang="0">
                    <a:pos x="16" y="33"/>
                  </a:cxn>
                  <a:cxn ang="0">
                    <a:pos x="11" y="33"/>
                  </a:cxn>
                  <a:cxn ang="0">
                    <a:pos x="7" y="31"/>
                  </a:cxn>
                  <a:cxn ang="0">
                    <a:pos x="4" y="28"/>
                  </a:cxn>
                  <a:cxn ang="0">
                    <a:pos x="1" y="22"/>
                  </a:cxn>
                  <a:cxn ang="0">
                    <a:pos x="0" y="17"/>
                  </a:cxn>
                  <a:cxn ang="0">
                    <a:pos x="1" y="11"/>
                  </a:cxn>
                  <a:cxn ang="0">
                    <a:pos x="4" y="7"/>
                  </a:cxn>
                  <a:cxn ang="0">
                    <a:pos x="7" y="3"/>
                  </a:cxn>
                  <a:cxn ang="0">
                    <a:pos x="11" y="0"/>
                  </a:cxn>
                  <a:cxn ang="0">
                    <a:pos x="16" y="0"/>
                  </a:cxn>
                </a:cxnLst>
                <a:rect l="0" t="0" r="r" b="b"/>
                <a:pathLst>
                  <a:path w="31" h="33">
                    <a:moveTo>
                      <a:pt x="16" y="4"/>
                    </a:moveTo>
                    <a:lnTo>
                      <a:pt x="12" y="6"/>
                    </a:lnTo>
                    <a:lnTo>
                      <a:pt x="9" y="7"/>
                    </a:lnTo>
                    <a:lnTo>
                      <a:pt x="8" y="10"/>
                    </a:lnTo>
                    <a:lnTo>
                      <a:pt x="7" y="12"/>
                    </a:lnTo>
                    <a:lnTo>
                      <a:pt x="7" y="17"/>
                    </a:lnTo>
                    <a:lnTo>
                      <a:pt x="7" y="22"/>
                    </a:lnTo>
                    <a:lnTo>
                      <a:pt x="9" y="25"/>
                    </a:lnTo>
                    <a:lnTo>
                      <a:pt x="12" y="28"/>
                    </a:lnTo>
                    <a:lnTo>
                      <a:pt x="16" y="29"/>
                    </a:lnTo>
                    <a:lnTo>
                      <a:pt x="20" y="28"/>
                    </a:lnTo>
                    <a:lnTo>
                      <a:pt x="23" y="25"/>
                    </a:lnTo>
                    <a:lnTo>
                      <a:pt x="25" y="22"/>
                    </a:lnTo>
                    <a:lnTo>
                      <a:pt x="26" y="17"/>
                    </a:lnTo>
                    <a:lnTo>
                      <a:pt x="26" y="14"/>
                    </a:lnTo>
                    <a:lnTo>
                      <a:pt x="25" y="10"/>
                    </a:lnTo>
                    <a:lnTo>
                      <a:pt x="23" y="7"/>
                    </a:lnTo>
                    <a:lnTo>
                      <a:pt x="20" y="6"/>
                    </a:lnTo>
                    <a:lnTo>
                      <a:pt x="16" y="4"/>
                    </a:lnTo>
                    <a:close/>
                    <a:moveTo>
                      <a:pt x="16" y="0"/>
                    </a:moveTo>
                    <a:lnTo>
                      <a:pt x="22" y="0"/>
                    </a:lnTo>
                    <a:lnTo>
                      <a:pt x="26" y="3"/>
                    </a:lnTo>
                    <a:lnTo>
                      <a:pt x="29" y="7"/>
                    </a:lnTo>
                    <a:lnTo>
                      <a:pt x="31" y="11"/>
                    </a:lnTo>
                    <a:lnTo>
                      <a:pt x="31" y="17"/>
                    </a:lnTo>
                    <a:lnTo>
                      <a:pt x="31" y="22"/>
                    </a:lnTo>
                    <a:lnTo>
                      <a:pt x="29" y="26"/>
                    </a:lnTo>
                    <a:lnTo>
                      <a:pt x="27" y="29"/>
                    </a:lnTo>
                    <a:lnTo>
                      <a:pt x="23" y="32"/>
                    </a:lnTo>
                    <a:lnTo>
                      <a:pt x="19" y="33"/>
                    </a:lnTo>
                    <a:lnTo>
                      <a:pt x="16" y="33"/>
                    </a:lnTo>
                    <a:lnTo>
                      <a:pt x="11" y="33"/>
                    </a:lnTo>
                    <a:lnTo>
                      <a:pt x="7" y="31"/>
                    </a:lnTo>
                    <a:lnTo>
                      <a:pt x="4" y="28"/>
                    </a:lnTo>
                    <a:lnTo>
                      <a:pt x="1" y="22"/>
                    </a:lnTo>
                    <a:lnTo>
                      <a:pt x="0" y="17"/>
                    </a:lnTo>
                    <a:lnTo>
                      <a:pt x="1" y="11"/>
                    </a:lnTo>
                    <a:lnTo>
                      <a:pt x="4" y="7"/>
                    </a:lnTo>
                    <a:lnTo>
                      <a:pt x="7" y="3"/>
                    </a:lnTo>
                    <a:lnTo>
                      <a:pt x="11" y="0"/>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00" name="Freeform 1976"/>
              <p:cNvSpPr>
                <a:spLocks noEditPoints="1"/>
              </p:cNvSpPr>
              <p:nvPr/>
            </p:nvSpPr>
            <p:spPr bwMode="auto">
              <a:xfrm>
                <a:off x="3895" y="1901"/>
                <a:ext cx="32" cy="33"/>
              </a:xfrm>
              <a:custGeom>
                <a:avLst/>
                <a:gdLst/>
                <a:ahLst/>
                <a:cxnLst>
                  <a:cxn ang="0">
                    <a:pos x="15" y="4"/>
                  </a:cxn>
                  <a:cxn ang="0">
                    <a:pos x="13" y="6"/>
                  </a:cxn>
                  <a:cxn ang="0">
                    <a:pos x="10" y="7"/>
                  </a:cxn>
                  <a:cxn ang="0">
                    <a:pos x="7" y="10"/>
                  </a:cxn>
                  <a:cxn ang="0">
                    <a:pos x="6" y="12"/>
                  </a:cxn>
                  <a:cxn ang="0">
                    <a:pos x="6" y="17"/>
                  </a:cxn>
                  <a:cxn ang="0">
                    <a:pos x="7" y="22"/>
                  </a:cxn>
                  <a:cxn ang="0">
                    <a:pos x="8" y="25"/>
                  </a:cxn>
                  <a:cxn ang="0">
                    <a:pos x="11" y="28"/>
                  </a:cxn>
                  <a:cxn ang="0">
                    <a:pos x="15" y="29"/>
                  </a:cxn>
                  <a:cxn ang="0">
                    <a:pos x="19" y="28"/>
                  </a:cxn>
                  <a:cxn ang="0">
                    <a:pos x="22" y="25"/>
                  </a:cxn>
                  <a:cxn ang="0">
                    <a:pos x="25" y="22"/>
                  </a:cxn>
                  <a:cxn ang="0">
                    <a:pos x="25" y="17"/>
                  </a:cxn>
                  <a:cxn ang="0">
                    <a:pos x="25" y="14"/>
                  </a:cxn>
                  <a:cxn ang="0">
                    <a:pos x="24" y="10"/>
                  </a:cxn>
                  <a:cxn ang="0">
                    <a:pos x="22" y="7"/>
                  </a:cxn>
                  <a:cxn ang="0">
                    <a:pos x="19" y="6"/>
                  </a:cxn>
                  <a:cxn ang="0">
                    <a:pos x="15" y="4"/>
                  </a:cxn>
                  <a:cxn ang="0">
                    <a:pos x="15" y="0"/>
                  </a:cxn>
                  <a:cxn ang="0">
                    <a:pos x="21" y="0"/>
                  </a:cxn>
                  <a:cxn ang="0">
                    <a:pos x="25" y="3"/>
                  </a:cxn>
                  <a:cxn ang="0">
                    <a:pos x="29" y="7"/>
                  </a:cxn>
                  <a:cxn ang="0">
                    <a:pos x="31" y="11"/>
                  </a:cxn>
                  <a:cxn ang="0">
                    <a:pos x="32" y="17"/>
                  </a:cxn>
                  <a:cxn ang="0">
                    <a:pos x="31" y="22"/>
                  </a:cxn>
                  <a:cxn ang="0">
                    <a:pos x="29" y="26"/>
                  </a:cxn>
                  <a:cxn ang="0">
                    <a:pos x="26" y="29"/>
                  </a:cxn>
                  <a:cxn ang="0">
                    <a:pos x="24" y="32"/>
                  </a:cxn>
                  <a:cxn ang="0">
                    <a:pos x="19" y="33"/>
                  </a:cxn>
                  <a:cxn ang="0">
                    <a:pos x="15" y="33"/>
                  </a:cxn>
                  <a:cxn ang="0">
                    <a:pos x="10" y="33"/>
                  </a:cxn>
                  <a:cxn ang="0">
                    <a:pos x="6" y="31"/>
                  </a:cxn>
                  <a:cxn ang="0">
                    <a:pos x="3" y="28"/>
                  </a:cxn>
                  <a:cxn ang="0">
                    <a:pos x="0" y="22"/>
                  </a:cxn>
                  <a:cxn ang="0">
                    <a:pos x="0" y="17"/>
                  </a:cxn>
                  <a:cxn ang="0">
                    <a:pos x="0" y="12"/>
                  </a:cxn>
                  <a:cxn ang="0">
                    <a:pos x="1" y="8"/>
                  </a:cxn>
                  <a:cxn ang="0">
                    <a:pos x="4" y="4"/>
                  </a:cxn>
                  <a:cxn ang="0">
                    <a:pos x="8" y="1"/>
                  </a:cxn>
                  <a:cxn ang="0">
                    <a:pos x="11" y="0"/>
                  </a:cxn>
                  <a:cxn ang="0">
                    <a:pos x="15" y="0"/>
                  </a:cxn>
                </a:cxnLst>
                <a:rect l="0" t="0" r="r" b="b"/>
                <a:pathLst>
                  <a:path w="32" h="33">
                    <a:moveTo>
                      <a:pt x="15" y="4"/>
                    </a:moveTo>
                    <a:lnTo>
                      <a:pt x="13" y="6"/>
                    </a:lnTo>
                    <a:lnTo>
                      <a:pt x="10" y="7"/>
                    </a:lnTo>
                    <a:lnTo>
                      <a:pt x="7" y="10"/>
                    </a:lnTo>
                    <a:lnTo>
                      <a:pt x="6" y="12"/>
                    </a:lnTo>
                    <a:lnTo>
                      <a:pt x="6" y="17"/>
                    </a:lnTo>
                    <a:lnTo>
                      <a:pt x="7" y="22"/>
                    </a:lnTo>
                    <a:lnTo>
                      <a:pt x="8" y="25"/>
                    </a:lnTo>
                    <a:lnTo>
                      <a:pt x="11" y="28"/>
                    </a:lnTo>
                    <a:lnTo>
                      <a:pt x="15" y="29"/>
                    </a:lnTo>
                    <a:lnTo>
                      <a:pt x="19" y="28"/>
                    </a:lnTo>
                    <a:lnTo>
                      <a:pt x="22" y="25"/>
                    </a:lnTo>
                    <a:lnTo>
                      <a:pt x="25" y="22"/>
                    </a:lnTo>
                    <a:lnTo>
                      <a:pt x="25" y="17"/>
                    </a:lnTo>
                    <a:lnTo>
                      <a:pt x="25" y="14"/>
                    </a:lnTo>
                    <a:lnTo>
                      <a:pt x="24" y="10"/>
                    </a:lnTo>
                    <a:lnTo>
                      <a:pt x="22" y="7"/>
                    </a:lnTo>
                    <a:lnTo>
                      <a:pt x="19" y="6"/>
                    </a:lnTo>
                    <a:lnTo>
                      <a:pt x="15" y="4"/>
                    </a:lnTo>
                    <a:close/>
                    <a:moveTo>
                      <a:pt x="15" y="0"/>
                    </a:moveTo>
                    <a:lnTo>
                      <a:pt x="21" y="0"/>
                    </a:lnTo>
                    <a:lnTo>
                      <a:pt x="25" y="3"/>
                    </a:lnTo>
                    <a:lnTo>
                      <a:pt x="29" y="7"/>
                    </a:lnTo>
                    <a:lnTo>
                      <a:pt x="31" y="11"/>
                    </a:lnTo>
                    <a:lnTo>
                      <a:pt x="32" y="17"/>
                    </a:lnTo>
                    <a:lnTo>
                      <a:pt x="31" y="22"/>
                    </a:lnTo>
                    <a:lnTo>
                      <a:pt x="29" y="26"/>
                    </a:lnTo>
                    <a:lnTo>
                      <a:pt x="26" y="29"/>
                    </a:lnTo>
                    <a:lnTo>
                      <a:pt x="24" y="32"/>
                    </a:lnTo>
                    <a:lnTo>
                      <a:pt x="19" y="33"/>
                    </a:lnTo>
                    <a:lnTo>
                      <a:pt x="15" y="33"/>
                    </a:lnTo>
                    <a:lnTo>
                      <a:pt x="10" y="33"/>
                    </a:lnTo>
                    <a:lnTo>
                      <a:pt x="6" y="31"/>
                    </a:lnTo>
                    <a:lnTo>
                      <a:pt x="3" y="28"/>
                    </a:lnTo>
                    <a:lnTo>
                      <a:pt x="0" y="22"/>
                    </a:lnTo>
                    <a:lnTo>
                      <a:pt x="0" y="17"/>
                    </a:lnTo>
                    <a:lnTo>
                      <a:pt x="0" y="12"/>
                    </a:lnTo>
                    <a:lnTo>
                      <a:pt x="1" y="8"/>
                    </a:lnTo>
                    <a:lnTo>
                      <a:pt x="4" y="4"/>
                    </a:lnTo>
                    <a:lnTo>
                      <a:pt x="8" y="1"/>
                    </a:lnTo>
                    <a:lnTo>
                      <a:pt x="11"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01" name="Freeform 1977"/>
              <p:cNvSpPr>
                <a:spLocks/>
              </p:cNvSpPr>
              <p:nvPr/>
            </p:nvSpPr>
            <p:spPr bwMode="auto">
              <a:xfrm>
                <a:off x="3934" y="1901"/>
                <a:ext cx="28" cy="33"/>
              </a:xfrm>
              <a:custGeom>
                <a:avLst/>
                <a:gdLst/>
                <a:ahLst/>
                <a:cxnLst>
                  <a:cxn ang="0">
                    <a:pos x="17" y="0"/>
                  </a:cxn>
                  <a:cxn ang="0">
                    <a:pos x="18" y="0"/>
                  </a:cxn>
                  <a:cxn ang="0">
                    <a:pos x="21" y="1"/>
                  </a:cxn>
                  <a:cxn ang="0">
                    <a:pos x="24" y="3"/>
                  </a:cxn>
                  <a:cxn ang="0">
                    <a:pos x="25" y="6"/>
                  </a:cxn>
                  <a:cxn ang="0">
                    <a:pos x="26" y="8"/>
                  </a:cxn>
                  <a:cxn ang="0">
                    <a:pos x="28" y="14"/>
                  </a:cxn>
                  <a:cxn ang="0">
                    <a:pos x="28" y="33"/>
                  </a:cxn>
                  <a:cxn ang="0">
                    <a:pos x="22" y="33"/>
                  </a:cxn>
                  <a:cxn ang="0">
                    <a:pos x="22" y="14"/>
                  </a:cxn>
                  <a:cxn ang="0">
                    <a:pos x="21" y="11"/>
                  </a:cxn>
                  <a:cxn ang="0">
                    <a:pos x="21" y="8"/>
                  </a:cxn>
                  <a:cxn ang="0">
                    <a:pos x="19" y="7"/>
                  </a:cxn>
                  <a:cxn ang="0">
                    <a:pos x="17" y="6"/>
                  </a:cxn>
                  <a:cxn ang="0">
                    <a:pos x="14" y="4"/>
                  </a:cxn>
                  <a:cxn ang="0">
                    <a:pos x="11" y="6"/>
                  </a:cxn>
                  <a:cxn ang="0">
                    <a:pos x="8" y="8"/>
                  </a:cxn>
                  <a:cxn ang="0">
                    <a:pos x="7" y="11"/>
                  </a:cxn>
                  <a:cxn ang="0">
                    <a:pos x="5" y="14"/>
                  </a:cxn>
                  <a:cxn ang="0">
                    <a:pos x="5" y="33"/>
                  </a:cxn>
                  <a:cxn ang="0">
                    <a:pos x="0" y="33"/>
                  </a:cxn>
                  <a:cxn ang="0">
                    <a:pos x="0" y="10"/>
                  </a:cxn>
                  <a:cxn ang="0">
                    <a:pos x="0" y="4"/>
                  </a:cxn>
                  <a:cxn ang="0">
                    <a:pos x="0" y="0"/>
                  </a:cxn>
                  <a:cxn ang="0">
                    <a:pos x="5" y="0"/>
                  </a:cxn>
                  <a:cxn ang="0">
                    <a:pos x="5" y="6"/>
                  </a:cxn>
                  <a:cxn ang="0">
                    <a:pos x="5" y="6"/>
                  </a:cxn>
                  <a:cxn ang="0">
                    <a:pos x="7" y="4"/>
                  </a:cxn>
                  <a:cxn ang="0">
                    <a:pos x="10" y="1"/>
                  </a:cxn>
                  <a:cxn ang="0">
                    <a:pos x="12" y="0"/>
                  </a:cxn>
                  <a:cxn ang="0">
                    <a:pos x="17" y="0"/>
                  </a:cxn>
                </a:cxnLst>
                <a:rect l="0" t="0" r="r" b="b"/>
                <a:pathLst>
                  <a:path w="28" h="33">
                    <a:moveTo>
                      <a:pt x="17" y="0"/>
                    </a:moveTo>
                    <a:lnTo>
                      <a:pt x="18" y="0"/>
                    </a:lnTo>
                    <a:lnTo>
                      <a:pt x="21" y="1"/>
                    </a:lnTo>
                    <a:lnTo>
                      <a:pt x="24" y="3"/>
                    </a:lnTo>
                    <a:lnTo>
                      <a:pt x="25" y="6"/>
                    </a:lnTo>
                    <a:lnTo>
                      <a:pt x="26" y="8"/>
                    </a:lnTo>
                    <a:lnTo>
                      <a:pt x="28" y="14"/>
                    </a:lnTo>
                    <a:lnTo>
                      <a:pt x="28" y="33"/>
                    </a:lnTo>
                    <a:lnTo>
                      <a:pt x="22" y="33"/>
                    </a:lnTo>
                    <a:lnTo>
                      <a:pt x="22" y="14"/>
                    </a:lnTo>
                    <a:lnTo>
                      <a:pt x="21" y="11"/>
                    </a:lnTo>
                    <a:lnTo>
                      <a:pt x="21" y="8"/>
                    </a:lnTo>
                    <a:lnTo>
                      <a:pt x="19" y="7"/>
                    </a:lnTo>
                    <a:lnTo>
                      <a:pt x="17" y="6"/>
                    </a:lnTo>
                    <a:lnTo>
                      <a:pt x="14" y="4"/>
                    </a:lnTo>
                    <a:lnTo>
                      <a:pt x="11" y="6"/>
                    </a:lnTo>
                    <a:lnTo>
                      <a:pt x="8" y="8"/>
                    </a:lnTo>
                    <a:lnTo>
                      <a:pt x="7" y="11"/>
                    </a:lnTo>
                    <a:lnTo>
                      <a:pt x="5" y="14"/>
                    </a:lnTo>
                    <a:lnTo>
                      <a:pt x="5" y="33"/>
                    </a:lnTo>
                    <a:lnTo>
                      <a:pt x="0" y="33"/>
                    </a:lnTo>
                    <a:lnTo>
                      <a:pt x="0" y="10"/>
                    </a:lnTo>
                    <a:lnTo>
                      <a:pt x="0" y="4"/>
                    </a:lnTo>
                    <a:lnTo>
                      <a:pt x="0" y="0"/>
                    </a:lnTo>
                    <a:lnTo>
                      <a:pt x="5" y="0"/>
                    </a:lnTo>
                    <a:lnTo>
                      <a:pt x="5" y="6"/>
                    </a:lnTo>
                    <a:lnTo>
                      <a:pt x="5" y="6"/>
                    </a:lnTo>
                    <a:lnTo>
                      <a:pt x="7" y="4"/>
                    </a:lnTo>
                    <a:lnTo>
                      <a:pt x="10" y="1"/>
                    </a:lnTo>
                    <a:lnTo>
                      <a:pt x="12" y="0"/>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02" name="Freeform 1978"/>
              <p:cNvSpPr>
                <a:spLocks noEditPoints="1"/>
              </p:cNvSpPr>
              <p:nvPr/>
            </p:nvSpPr>
            <p:spPr bwMode="auto">
              <a:xfrm>
                <a:off x="3969" y="1901"/>
                <a:ext cx="25" cy="33"/>
              </a:xfrm>
              <a:custGeom>
                <a:avLst/>
                <a:gdLst/>
                <a:ahLst/>
                <a:cxnLst>
                  <a:cxn ang="0">
                    <a:pos x="19" y="17"/>
                  </a:cxn>
                  <a:cxn ang="0">
                    <a:pos x="16" y="17"/>
                  </a:cxn>
                  <a:cxn ang="0">
                    <a:pos x="12" y="17"/>
                  </a:cxn>
                  <a:cxn ang="0">
                    <a:pos x="9" y="18"/>
                  </a:cxn>
                  <a:cxn ang="0">
                    <a:pos x="8" y="19"/>
                  </a:cxn>
                  <a:cxn ang="0">
                    <a:pos x="7" y="21"/>
                  </a:cxn>
                  <a:cxn ang="0">
                    <a:pos x="5" y="24"/>
                  </a:cxn>
                  <a:cxn ang="0">
                    <a:pos x="5" y="26"/>
                  </a:cxn>
                  <a:cxn ang="0">
                    <a:pos x="7" y="28"/>
                  </a:cxn>
                  <a:cxn ang="0">
                    <a:pos x="9" y="29"/>
                  </a:cxn>
                  <a:cxn ang="0">
                    <a:pos x="11" y="29"/>
                  </a:cxn>
                  <a:cxn ang="0">
                    <a:pos x="14" y="29"/>
                  </a:cxn>
                  <a:cxn ang="0">
                    <a:pos x="16" y="28"/>
                  </a:cxn>
                  <a:cxn ang="0">
                    <a:pos x="18" y="26"/>
                  </a:cxn>
                  <a:cxn ang="0">
                    <a:pos x="19" y="24"/>
                  </a:cxn>
                  <a:cxn ang="0">
                    <a:pos x="19" y="22"/>
                  </a:cxn>
                  <a:cxn ang="0">
                    <a:pos x="19" y="17"/>
                  </a:cxn>
                  <a:cxn ang="0">
                    <a:pos x="12" y="0"/>
                  </a:cxn>
                  <a:cxn ang="0">
                    <a:pos x="16" y="0"/>
                  </a:cxn>
                  <a:cxn ang="0">
                    <a:pos x="20" y="1"/>
                  </a:cxn>
                  <a:cxn ang="0">
                    <a:pos x="22" y="4"/>
                  </a:cxn>
                  <a:cxn ang="0">
                    <a:pos x="23" y="7"/>
                  </a:cxn>
                  <a:cxn ang="0">
                    <a:pos x="25" y="10"/>
                  </a:cxn>
                  <a:cxn ang="0">
                    <a:pos x="25" y="12"/>
                  </a:cxn>
                  <a:cxn ang="0">
                    <a:pos x="25" y="25"/>
                  </a:cxn>
                  <a:cxn ang="0">
                    <a:pos x="25" y="29"/>
                  </a:cxn>
                  <a:cxn ang="0">
                    <a:pos x="25" y="33"/>
                  </a:cxn>
                  <a:cxn ang="0">
                    <a:pos x="20" y="33"/>
                  </a:cxn>
                  <a:cxn ang="0">
                    <a:pos x="19" y="29"/>
                  </a:cxn>
                  <a:cxn ang="0">
                    <a:pos x="19" y="29"/>
                  </a:cxn>
                  <a:cxn ang="0">
                    <a:pos x="16" y="31"/>
                  </a:cxn>
                  <a:cxn ang="0">
                    <a:pos x="14" y="33"/>
                  </a:cxn>
                  <a:cxn ang="0">
                    <a:pos x="9" y="33"/>
                  </a:cxn>
                  <a:cxn ang="0">
                    <a:pos x="5" y="33"/>
                  </a:cxn>
                  <a:cxn ang="0">
                    <a:pos x="2" y="32"/>
                  </a:cxn>
                  <a:cxn ang="0">
                    <a:pos x="1" y="29"/>
                  </a:cxn>
                  <a:cxn ang="0">
                    <a:pos x="0" y="28"/>
                  </a:cxn>
                  <a:cxn ang="0">
                    <a:pos x="0" y="25"/>
                  </a:cxn>
                  <a:cxn ang="0">
                    <a:pos x="0" y="19"/>
                  </a:cxn>
                  <a:cxn ang="0">
                    <a:pos x="2" y="17"/>
                  </a:cxn>
                  <a:cxn ang="0">
                    <a:pos x="7" y="14"/>
                  </a:cxn>
                  <a:cxn ang="0">
                    <a:pos x="12" y="12"/>
                  </a:cxn>
                  <a:cxn ang="0">
                    <a:pos x="19" y="12"/>
                  </a:cxn>
                  <a:cxn ang="0">
                    <a:pos x="19" y="11"/>
                  </a:cxn>
                  <a:cxn ang="0">
                    <a:pos x="19" y="10"/>
                  </a:cxn>
                  <a:cxn ang="0">
                    <a:pos x="18" y="8"/>
                  </a:cxn>
                  <a:cxn ang="0">
                    <a:pos x="18" y="6"/>
                  </a:cxn>
                  <a:cxn ang="0">
                    <a:pos x="15" y="4"/>
                  </a:cxn>
                  <a:cxn ang="0">
                    <a:pos x="12" y="4"/>
                  </a:cxn>
                  <a:cxn ang="0">
                    <a:pos x="7" y="4"/>
                  </a:cxn>
                  <a:cxn ang="0">
                    <a:pos x="4" y="7"/>
                  </a:cxn>
                  <a:cxn ang="0">
                    <a:pos x="2" y="3"/>
                  </a:cxn>
                  <a:cxn ang="0">
                    <a:pos x="7" y="0"/>
                  </a:cxn>
                  <a:cxn ang="0">
                    <a:pos x="12" y="0"/>
                  </a:cxn>
                </a:cxnLst>
                <a:rect l="0" t="0" r="r" b="b"/>
                <a:pathLst>
                  <a:path w="25" h="33">
                    <a:moveTo>
                      <a:pt x="19" y="17"/>
                    </a:moveTo>
                    <a:lnTo>
                      <a:pt x="16" y="17"/>
                    </a:lnTo>
                    <a:lnTo>
                      <a:pt x="12" y="17"/>
                    </a:lnTo>
                    <a:lnTo>
                      <a:pt x="9" y="18"/>
                    </a:lnTo>
                    <a:lnTo>
                      <a:pt x="8" y="19"/>
                    </a:lnTo>
                    <a:lnTo>
                      <a:pt x="7" y="21"/>
                    </a:lnTo>
                    <a:lnTo>
                      <a:pt x="5" y="24"/>
                    </a:lnTo>
                    <a:lnTo>
                      <a:pt x="5" y="26"/>
                    </a:lnTo>
                    <a:lnTo>
                      <a:pt x="7" y="28"/>
                    </a:lnTo>
                    <a:lnTo>
                      <a:pt x="9" y="29"/>
                    </a:lnTo>
                    <a:lnTo>
                      <a:pt x="11" y="29"/>
                    </a:lnTo>
                    <a:lnTo>
                      <a:pt x="14" y="29"/>
                    </a:lnTo>
                    <a:lnTo>
                      <a:pt x="16" y="28"/>
                    </a:lnTo>
                    <a:lnTo>
                      <a:pt x="18" y="26"/>
                    </a:lnTo>
                    <a:lnTo>
                      <a:pt x="19" y="24"/>
                    </a:lnTo>
                    <a:lnTo>
                      <a:pt x="19" y="22"/>
                    </a:lnTo>
                    <a:lnTo>
                      <a:pt x="19" y="17"/>
                    </a:lnTo>
                    <a:close/>
                    <a:moveTo>
                      <a:pt x="12" y="0"/>
                    </a:moveTo>
                    <a:lnTo>
                      <a:pt x="16" y="0"/>
                    </a:lnTo>
                    <a:lnTo>
                      <a:pt x="20" y="1"/>
                    </a:lnTo>
                    <a:lnTo>
                      <a:pt x="22" y="4"/>
                    </a:lnTo>
                    <a:lnTo>
                      <a:pt x="23" y="7"/>
                    </a:lnTo>
                    <a:lnTo>
                      <a:pt x="25" y="10"/>
                    </a:lnTo>
                    <a:lnTo>
                      <a:pt x="25" y="12"/>
                    </a:lnTo>
                    <a:lnTo>
                      <a:pt x="25" y="25"/>
                    </a:lnTo>
                    <a:lnTo>
                      <a:pt x="25" y="29"/>
                    </a:lnTo>
                    <a:lnTo>
                      <a:pt x="25" y="33"/>
                    </a:lnTo>
                    <a:lnTo>
                      <a:pt x="20" y="33"/>
                    </a:lnTo>
                    <a:lnTo>
                      <a:pt x="19" y="29"/>
                    </a:lnTo>
                    <a:lnTo>
                      <a:pt x="19" y="29"/>
                    </a:lnTo>
                    <a:lnTo>
                      <a:pt x="16" y="31"/>
                    </a:lnTo>
                    <a:lnTo>
                      <a:pt x="14" y="33"/>
                    </a:lnTo>
                    <a:lnTo>
                      <a:pt x="9" y="33"/>
                    </a:lnTo>
                    <a:lnTo>
                      <a:pt x="5" y="33"/>
                    </a:lnTo>
                    <a:lnTo>
                      <a:pt x="2" y="32"/>
                    </a:lnTo>
                    <a:lnTo>
                      <a:pt x="1" y="29"/>
                    </a:lnTo>
                    <a:lnTo>
                      <a:pt x="0" y="28"/>
                    </a:lnTo>
                    <a:lnTo>
                      <a:pt x="0" y="25"/>
                    </a:lnTo>
                    <a:lnTo>
                      <a:pt x="0" y="19"/>
                    </a:lnTo>
                    <a:lnTo>
                      <a:pt x="2" y="17"/>
                    </a:lnTo>
                    <a:lnTo>
                      <a:pt x="7" y="14"/>
                    </a:lnTo>
                    <a:lnTo>
                      <a:pt x="12" y="12"/>
                    </a:lnTo>
                    <a:lnTo>
                      <a:pt x="19" y="12"/>
                    </a:lnTo>
                    <a:lnTo>
                      <a:pt x="19" y="11"/>
                    </a:lnTo>
                    <a:lnTo>
                      <a:pt x="19" y="10"/>
                    </a:lnTo>
                    <a:lnTo>
                      <a:pt x="18" y="8"/>
                    </a:lnTo>
                    <a:lnTo>
                      <a:pt x="18" y="6"/>
                    </a:lnTo>
                    <a:lnTo>
                      <a:pt x="15" y="4"/>
                    </a:lnTo>
                    <a:lnTo>
                      <a:pt x="12" y="4"/>
                    </a:lnTo>
                    <a:lnTo>
                      <a:pt x="7" y="4"/>
                    </a:lnTo>
                    <a:lnTo>
                      <a:pt x="4" y="7"/>
                    </a:lnTo>
                    <a:lnTo>
                      <a:pt x="2" y="3"/>
                    </a:lnTo>
                    <a:lnTo>
                      <a:pt x="7" y="0"/>
                    </a:lnTo>
                    <a:lnTo>
                      <a:pt x="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03" name="Freeform 1979"/>
              <p:cNvSpPr>
                <a:spLocks/>
              </p:cNvSpPr>
              <p:nvPr/>
            </p:nvSpPr>
            <p:spPr bwMode="auto">
              <a:xfrm>
                <a:off x="4003" y="1901"/>
                <a:ext cx="46" cy="33"/>
              </a:xfrm>
              <a:custGeom>
                <a:avLst/>
                <a:gdLst/>
                <a:ahLst/>
                <a:cxnLst>
                  <a:cxn ang="0">
                    <a:pos x="16" y="0"/>
                  </a:cxn>
                  <a:cxn ang="0">
                    <a:pos x="20" y="0"/>
                  </a:cxn>
                  <a:cxn ang="0">
                    <a:pos x="23" y="3"/>
                  </a:cxn>
                  <a:cxn ang="0">
                    <a:pos x="25" y="7"/>
                  </a:cxn>
                  <a:cxn ang="0">
                    <a:pos x="25" y="7"/>
                  </a:cxn>
                  <a:cxn ang="0">
                    <a:pos x="27" y="4"/>
                  </a:cxn>
                  <a:cxn ang="0">
                    <a:pos x="28" y="3"/>
                  </a:cxn>
                  <a:cxn ang="0">
                    <a:pos x="32" y="0"/>
                  </a:cxn>
                  <a:cxn ang="0">
                    <a:pos x="36" y="0"/>
                  </a:cxn>
                  <a:cxn ang="0">
                    <a:pos x="38" y="0"/>
                  </a:cxn>
                  <a:cxn ang="0">
                    <a:pos x="41" y="1"/>
                  </a:cxn>
                  <a:cxn ang="0">
                    <a:pos x="43" y="3"/>
                  </a:cxn>
                  <a:cxn ang="0">
                    <a:pos x="45" y="6"/>
                  </a:cxn>
                  <a:cxn ang="0">
                    <a:pos x="46" y="8"/>
                  </a:cxn>
                  <a:cxn ang="0">
                    <a:pos x="46" y="14"/>
                  </a:cxn>
                  <a:cxn ang="0">
                    <a:pos x="46" y="33"/>
                  </a:cxn>
                  <a:cxn ang="0">
                    <a:pos x="41" y="33"/>
                  </a:cxn>
                  <a:cxn ang="0">
                    <a:pos x="41" y="15"/>
                  </a:cxn>
                  <a:cxn ang="0">
                    <a:pos x="41" y="10"/>
                  </a:cxn>
                  <a:cxn ang="0">
                    <a:pos x="39" y="7"/>
                  </a:cxn>
                  <a:cxn ang="0">
                    <a:pos x="36" y="6"/>
                  </a:cxn>
                  <a:cxn ang="0">
                    <a:pos x="34" y="4"/>
                  </a:cxn>
                  <a:cxn ang="0">
                    <a:pos x="31" y="6"/>
                  </a:cxn>
                  <a:cxn ang="0">
                    <a:pos x="28" y="7"/>
                  </a:cxn>
                  <a:cxn ang="0">
                    <a:pos x="27" y="10"/>
                  </a:cxn>
                  <a:cxn ang="0">
                    <a:pos x="27" y="12"/>
                  </a:cxn>
                  <a:cxn ang="0">
                    <a:pos x="27" y="33"/>
                  </a:cxn>
                  <a:cxn ang="0">
                    <a:pos x="20" y="33"/>
                  </a:cxn>
                  <a:cxn ang="0">
                    <a:pos x="20" y="14"/>
                  </a:cxn>
                  <a:cxn ang="0">
                    <a:pos x="20" y="10"/>
                  </a:cxn>
                  <a:cxn ang="0">
                    <a:pos x="18" y="7"/>
                  </a:cxn>
                  <a:cxn ang="0">
                    <a:pos x="17" y="6"/>
                  </a:cxn>
                  <a:cxn ang="0">
                    <a:pos x="14" y="4"/>
                  </a:cxn>
                  <a:cxn ang="0">
                    <a:pos x="10" y="6"/>
                  </a:cxn>
                  <a:cxn ang="0">
                    <a:pos x="7" y="8"/>
                  </a:cxn>
                  <a:cxn ang="0">
                    <a:pos x="6" y="11"/>
                  </a:cxn>
                  <a:cxn ang="0">
                    <a:pos x="6" y="14"/>
                  </a:cxn>
                  <a:cxn ang="0">
                    <a:pos x="6" y="33"/>
                  </a:cxn>
                  <a:cxn ang="0">
                    <a:pos x="0" y="33"/>
                  </a:cxn>
                  <a:cxn ang="0">
                    <a:pos x="0" y="10"/>
                  </a:cxn>
                  <a:cxn ang="0">
                    <a:pos x="0" y="4"/>
                  </a:cxn>
                  <a:cxn ang="0">
                    <a:pos x="0" y="0"/>
                  </a:cxn>
                  <a:cxn ang="0">
                    <a:pos x="4" y="0"/>
                  </a:cxn>
                  <a:cxn ang="0">
                    <a:pos x="6" y="6"/>
                  </a:cxn>
                  <a:cxn ang="0">
                    <a:pos x="6" y="6"/>
                  </a:cxn>
                  <a:cxn ang="0">
                    <a:pos x="7" y="4"/>
                  </a:cxn>
                  <a:cxn ang="0">
                    <a:pos x="9" y="1"/>
                  </a:cxn>
                  <a:cxn ang="0">
                    <a:pos x="11" y="0"/>
                  </a:cxn>
                  <a:cxn ang="0">
                    <a:pos x="16" y="0"/>
                  </a:cxn>
                </a:cxnLst>
                <a:rect l="0" t="0" r="r" b="b"/>
                <a:pathLst>
                  <a:path w="46" h="33">
                    <a:moveTo>
                      <a:pt x="16" y="0"/>
                    </a:moveTo>
                    <a:lnTo>
                      <a:pt x="20" y="0"/>
                    </a:lnTo>
                    <a:lnTo>
                      <a:pt x="23" y="3"/>
                    </a:lnTo>
                    <a:lnTo>
                      <a:pt x="25" y="7"/>
                    </a:lnTo>
                    <a:lnTo>
                      <a:pt x="25" y="7"/>
                    </a:lnTo>
                    <a:lnTo>
                      <a:pt x="27" y="4"/>
                    </a:lnTo>
                    <a:lnTo>
                      <a:pt x="28" y="3"/>
                    </a:lnTo>
                    <a:lnTo>
                      <a:pt x="32" y="0"/>
                    </a:lnTo>
                    <a:lnTo>
                      <a:pt x="36" y="0"/>
                    </a:lnTo>
                    <a:lnTo>
                      <a:pt x="38" y="0"/>
                    </a:lnTo>
                    <a:lnTo>
                      <a:pt x="41" y="1"/>
                    </a:lnTo>
                    <a:lnTo>
                      <a:pt x="43" y="3"/>
                    </a:lnTo>
                    <a:lnTo>
                      <a:pt x="45" y="6"/>
                    </a:lnTo>
                    <a:lnTo>
                      <a:pt x="46" y="8"/>
                    </a:lnTo>
                    <a:lnTo>
                      <a:pt x="46" y="14"/>
                    </a:lnTo>
                    <a:lnTo>
                      <a:pt x="46" y="33"/>
                    </a:lnTo>
                    <a:lnTo>
                      <a:pt x="41" y="33"/>
                    </a:lnTo>
                    <a:lnTo>
                      <a:pt x="41" y="15"/>
                    </a:lnTo>
                    <a:lnTo>
                      <a:pt x="41" y="10"/>
                    </a:lnTo>
                    <a:lnTo>
                      <a:pt x="39" y="7"/>
                    </a:lnTo>
                    <a:lnTo>
                      <a:pt x="36" y="6"/>
                    </a:lnTo>
                    <a:lnTo>
                      <a:pt x="34" y="4"/>
                    </a:lnTo>
                    <a:lnTo>
                      <a:pt x="31" y="6"/>
                    </a:lnTo>
                    <a:lnTo>
                      <a:pt x="28" y="7"/>
                    </a:lnTo>
                    <a:lnTo>
                      <a:pt x="27" y="10"/>
                    </a:lnTo>
                    <a:lnTo>
                      <a:pt x="27" y="12"/>
                    </a:lnTo>
                    <a:lnTo>
                      <a:pt x="27" y="33"/>
                    </a:lnTo>
                    <a:lnTo>
                      <a:pt x="20" y="33"/>
                    </a:lnTo>
                    <a:lnTo>
                      <a:pt x="20" y="14"/>
                    </a:lnTo>
                    <a:lnTo>
                      <a:pt x="20" y="10"/>
                    </a:lnTo>
                    <a:lnTo>
                      <a:pt x="18" y="7"/>
                    </a:lnTo>
                    <a:lnTo>
                      <a:pt x="17" y="6"/>
                    </a:lnTo>
                    <a:lnTo>
                      <a:pt x="14" y="4"/>
                    </a:lnTo>
                    <a:lnTo>
                      <a:pt x="10" y="6"/>
                    </a:lnTo>
                    <a:lnTo>
                      <a:pt x="7" y="8"/>
                    </a:lnTo>
                    <a:lnTo>
                      <a:pt x="6" y="11"/>
                    </a:lnTo>
                    <a:lnTo>
                      <a:pt x="6" y="14"/>
                    </a:lnTo>
                    <a:lnTo>
                      <a:pt x="6" y="33"/>
                    </a:lnTo>
                    <a:lnTo>
                      <a:pt x="0" y="33"/>
                    </a:lnTo>
                    <a:lnTo>
                      <a:pt x="0" y="10"/>
                    </a:lnTo>
                    <a:lnTo>
                      <a:pt x="0" y="4"/>
                    </a:lnTo>
                    <a:lnTo>
                      <a:pt x="0" y="0"/>
                    </a:lnTo>
                    <a:lnTo>
                      <a:pt x="4" y="0"/>
                    </a:lnTo>
                    <a:lnTo>
                      <a:pt x="6" y="6"/>
                    </a:lnTo>
                    <a:lnTo>
                      <a:pt x="6" y="6"/>
                    </a:lnTo>
                    <a:lnTo>
                      <a:pt x="7" y="4"/>
                    </a:lnTo>
                    <a:lnTo>
                      <a:pt x="9" y="1"/>
                    </a:lnTo>
                    <a:lnTo>
                      <a:pt x="11" y="0"/>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04" name="Freeform 1980"/>
              <p:cNvSpPr>
                <a:spLocks noEditPoints="1"/>
              </p:cNvSpPr>
              <p:nvPr/>
            </p:nvSpPr>
            <p:spPr bwMode="auto">
              <a:xfrm>
                <a:off x="4059" y="1887"/>
                <a:ext cx="30" cy="47"/>
              </a:xfrm>
              <a:custGeom>
                <a:avLst/>
                <a:gdLst/>
                <a:ahLst/>
                <a:cxnLst>
                  <a:cxn ang="0">
                    <a:pos x="15" y="18"/>
                  </a:cxn>
                  <a:cxn ang="0">
                    <a:pos x="12" y="20"/>
                  </a:cxn>
                  <a:cxn ang="0">
                    <a:pos x="10" y="21"/>
                  </a:cxn>
                  <a:cxn ang="0">
                    <a:pos x="7" y="22"/>
                  </a:cxn>
                  <a:cxn ang="0">
                    <a:pos x="5" y="25"/>
                  </a:cxn>
                  <a:cxn ang="0">
                    <a:pos x="5" y="28"/>
                  </a:cxn>
                  <a:cxn ang="0">
                    <a:pos x="5" y="33"/>
                  </a:cxn>
                  <a:cxn ang="0">
                    <a:pos x="5" y="36"/>
                  </a:cxn>
                  <a:cxn ang="0">
                    <a:pos x="8" y="39"/>
                  </a:cxn>
                  <a:cxn ang="0">
                    <a:pos x="11" y="42"/>
                  </a:cxn>
                  <a:cxn ang="0">
                    <a:pos x="15" y="43"/>
                  </a:cxn>
                  <a:cxn ang="0">
                    <a:pos x="18" y="42"/>
                  </a:cxn>
                  <a:cxn ang="0">
                    <a:pos x="21" y="40"/>
                  </a:cxn>
                  <a:cxn ang="0">
                    <a:pos x="23" y="38"/>
                  </a:cxn>
                  <a:cxn ang="0">
                    <a:pos x="25" y="35"/>
                  </a:cxn>
                  <a:cxn ang="0">
                    <a:pos x="25" y="31"/>
                  </a:cxn>
                  <a:cxn ang="0">
                    <a:pos x="25" y="26"/>
                  </a:cxn>
                  <a:cxn ang="0">
                    <a:pos x="23" y="24"/>
                  </a:cxn>
                  <a:cxn ang="0">
                    <a:pos x="21" y="21"/>
                  </a:cxn>
                  <a:cxn ang="0">
                    <a:pos x="18" y="20"/>
                  </a:cxn>
                  <a:cxn ang="0">
                    <a:pos x="15" y="18"/>
                  </a:cxn>
                  <a:cxn ang="0">
                    <a:pos x="0" y="0"/>
                  </a:cxn>
                  <a:cxn ang="0">
                    <a:pos x="5" y="0"/>
                  </a:cxn>
                  <a:cxn ang="0">
                    <a:pos x="5" y="20"/>
                  </a:cxn>
                  <a:cxn ang="0">
                    <a:pos x="5" y="20"/>
                  </a:cxn>
                  <a:cxn ang="0">
                    <a:pos x="8" y="17"/>
                  </a:cxn>
                  <a:cxn ang="0">
                    <a:pos x="12" y="14"/>
                  </a:cxn>
                  <a:cxn ang="0">
                    <a:pos x="17" y="14"/>
                  </a:cxn>
                  <a:cxn ang="0">
                    <a:pos x="22" y="14"/>
                  </a:cxn>
                  <a:cxn ang="0">
                    <a:pos x="25" y="17"/>
                  </a:cxn>
                  <a:cxn ang="0">
                    <a:pos x="28" y="21"/>
                  </a:cxn>
                  <a:cxn ang="0">
                    <a:pos x="30" y="25"/>
                  </a:cxn>
                  <a:cxn ang="0">
                    <a:pos x="30" y="31"/>
                  </a:cxn>
                  <a:cxn ang="0">
                    <a:pos x="30" y="36"/>
                  </a:cxn>
                  <a:cxn ang="0">
                    <a:pos x="29" y="40"/>
                  </a:cxn>
                  <a:cxn ang="0">
                    <a:pos x="26" y="43"/>
                  </a:cxn>
                  <a:cxn ang="0">
                    <a:pos x="23" y="46"/>
                  </a:cxn>
                  <a:cxn ang="0">
                    <a:pos x="19" y="47"/>
                  </a:cxn>
                  <a:cxn ang="0">
                    <a:pos x="17" y="47"/>
                  </a:cxn>
                  <a:cxn ang="0">
                    <a:pos x="12" y="47"/>
                  </a:cxn>
                  <a:cxn ang="0">
                    <a:pos x="8" y="45"/>
                  </a:cxn>
                  <a:cxn ang="0">
                    <a:pos x="5" y="42"/>
                  </a:cxn>
                  <a:cxn ang="0">
                    <a:pos x="5" y="42"/>
                  </a:cxn>
                  <a:cxn ang="0">
                    <a:pos x="5" y="47"/>
                  </a:cxn>
                  <a:cxn ang="0">
                    <a:pos x="0" y="47"/>
                  </a:cxn>
                  <a:cxn ang="0">
                    <a:pos x="0" y="43"/>
                  </a:cxn>
                  <a:cxn ang="0">
                    <a:pos x="0" y="39"/>
                  </a:cxn>
                  <a:cxn ang="0">
                    <a:pos x="0" y="0"/>
                  </a:cxn>
                </a:cxnLst>
                <a:rect l="0" t="0" r="r" b="b"/>
                <a:pathLst>
                  <a:path w="30" h="47">
                    <a:moveTo>
                      <a:pt x="15" y="18"/>
                    </a:moveTo>
                    <a:lnTo>
                      <a:pt x="12" y="20"/>
                    </a:lnTo>
                    <a:lnTo>
                      <a:pt x="10" y="21"/>
                    </a:lnTo>
                    <a:lnTo>
                      <a:pt x="7" y="22"/>
                    </a:lnTo>
                    <a:lnTo>
                      <a:pt x="5" y="25"/>
                    </a:lnTo>
                    <a:lnTo>
                      <a:pt x="5" y="28"/>
                    </a:lnTo>
                    <a:lnTo>
                      <a:pt x="5" y="33"/>
                    </a:lnTo>
                    <a:lnTo>
                      <a:pt x="5" y="36"/>
                    </a:lnTo>
                    <a:lnTo>
                      <a:pt x="8" y="39"/>
                    </a:lnTo>
                    <a:lnTo>
                      <a:pt x="11" y="42"/>
                    </a:lnTo>
                    <a:lnTo>
                      <a:pt x="15" y="43"/>
                    </a:lnTo>
                    <a:lnTo>
                      <a:pt x="18" y="42"/>
                    </a:lnTo>
                    <a:lnTo>
                      <a:pt x="21" y="40"/>
                    </a:lnTo>
                    <a:lnTo>
                      <a:pt x="23" y="38"/>
                    </a:lnTo>
                    <a:lnTo>
                      <a:pt x="25" y="35"/>
                    </a:lnTo>
                    <a:lnTo>
                      <a:pt x="25" y="31"/>
                    </a:lnTo>
                    <a:lnTo>
                      <a:pt x="25" y="26"/>
                    </a:lnTo>
                    <a:lnTo>
                      <a:pt x="23" y="24"/>
                    </a:lnTo>
                    <a:lnTo>
                      <a:pt x="21" y="21"/>
                    </a:lnTo>
                    <a:lnTo>
                      <a:pt x="18" y="20"/>
                    </a:lnTo>
                    <a:lnTo>
                      <a:pt x="15" y="18"/>
                    </a:lnTo>
                    <a:close/>
                    <a:moveTo>
                      <a:pt x="0" y="0"/>
                    </a:moveTo>
                    <a:lnTo>
                      <a:pt x="5" y="0"/>
                    </a:lnTo>
                    <a:lnTo>
                      <a:pt x="5" y="20"/>
                    </a:lnTo>
                    <a:lnTo>
                      <a:pt x="5" y="20"/>
                    </a:lnTo>
                    <a:lnTo>
                      <a:pt x="8" y="17"/>
                    </a:lnTo>
                    <a:lnTo>
                      <a:pt x="12" y="14"/>
                    </a:lnTo>
                    <a:lnTo>
                      <a:pt x="17" y="14"/>
                    </a:lnTo>
                    <a:lnTo>
                      <a:pt x="22" y="14"/>
                    </a:lnTo>
                    <a:lnTo>
                      <a:pt x="25" y="17"/>
                    </a:lnTo>
                    <a:lnTo>
                      <a:pt x="28" y="21"/>
                    </a:lnTo>
                    <a:lnTo>
                      <a:pt x="30" y="25"/>
                    </a:lnTo>
                    <a:lnTo>
                      <a:pt x="30" y="31"/>
                    </a:lnTo>
                    <a:lnTo>
                      <a:pt x="30" y="36"/>
                    </a:lnTo>
                    <a:lnTo>
                      <a:pt x="29" y="40"/>
                    </a:lnTo>
                    <a:lnTo>
                      <a:pt x="26" y="43"/>
                    </a:lnTo>
                    <a:lnTo>
                      <a:pt x="23" y="46"/>
                    </a:lnTo>
                    <a:lnTo>
                      <a:pt x="19" y="47"/>
                    </a:lnTo>
                    <a:lnTo>
                      <a:pt x="17" y="47"/>
                    </a:lnTo>
                    <a:lnTo>
                      <a:pt x="12" y="47"/>
                    </a:lnTo>
                    <a:lnTo>
                      <a:pt x="8" y="45"/>
                    </a:lnTo>
                    <a:lnTo>
                      <a:pt x="5" y="42"/>
                    </a:lnTo>
                    <a:lnTo>
                      <a:pt x="5" y="42"/>
                    </a:lnTo>
                    <a:lnTo>
                      <a:pt x="5" y="47"/>
                    </a:lnTo>
                    <a:lnTo>
                      <a:pt x="0" y="47"/>
                    </a:lnTo>
                    <a:lnTo>
                      <a:pt x="0" y="43"/>
                    </a:lnTo>
                    <a:lnTo>
                      <a:pt x="0" y="3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05" name="Rectangle 1981"/>
              <p:cNvSpPr>
                <a:spLocks noChangeArrowheads="1"/>
              </p:cNvSpPr>
              <p:nvPr/>
            </p:nvSpPr>
            <p:spPr bwMode="auto">
              <a:xfrm>
                <a:off x="4096" y="1887"/>
                <a:ext cx="7" cy="4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06" name="Freeform 1982"/>
              <p:cNvSpPr>
                <a:spLocks noEditPoints="1"/>
              </p:cNvSpPr>
              <p:nvPr/>
            </p:nvSpPr>
            <p:spPr bwMode="auto">
              <a:xfrm>
                <a:off x="4110" y="1901"/>
                <a:ext cx="29" cy="33"/>
              </a:xfrm>
              <a:custGeom>
                <a:avLst/>
                <a:gdLst/>
                <a:ahLst/>
                <a:cxnLst>
                  <a:cxn ang="0">
                    <a:pos x="15" y="4"/>
                  </a:cxn>
                  <a:cxn ang="0">
                    <a:pos x="11" y="4"/>
                  </a:cxn>
                  <a:cxn ang="0">
                    <a:pos x="10" y="6"/>
                  </a:cxn>
                  <a:cxn ang="0">
                    <a:pos x="7" y="8"/>
                  </a:cxn>
                  <a:cxn ang="0">
                    <a:pos x="7" y="11"/>
                  </a:cxn>
                  <a:cxn ang="0">
                    <a:pos x="6" y="14"/>
                  </a:cxn>
                  <a:cxn ang="0">
                    <a:pos x="24" y="14"/>
                  </a:cxn>
                  <a:cxn ang="0">
                    <a:pos x="22" y="11"/>
                  </a:cxn>
                  <a:cxn ang="0">
                    <a:pos x="22" y="8"/>
                  </a:cxn>
                  <a:cxn ang="0">
                    <a:pos x="21" y="7"/>
                  </a:cxn>
                  <a:cxn ang="0">
                    <a:pos x="18" y="4"/>
                  </a:cxn>
                  <a:cxn ang="0">
                    <a:pos x="15" y="4"/>
                  </a:cxn>
                  <a:cxn ang="0">
                    <a:pos x="15" y="0"/>
                  </a:cxn>
                  <a:cxn ang="0">
                    <a:pos x="20" y="0"/>
                  </a:cxn>
                  <a:cxn ang="0">
                    <a:pos x="22" y="1"/>
                  </a:cxn>
                  <a:cxn ang="0">
                    <a:pos x="25" y="4"/>
                  </a:cxn>
                  <a:cxn ang="0">
                    <a:pos x="27" y="7"/>
                  </a:cxn>
                  <a:cxn ang="0">
                    <a:pos x="28" y="10"/>
                  </a:cxn>
                  <a:cxn ang="0">
                    <a:pos x="29" y="12"/>
                  </a:cxn>
                  <a:cxn ang="0">
                    <a:pos x="29" y="15"/>
                  </a:cxn>
                  <a:cxn ang="0">
                    <a:pos x="29" y="18"/>
                  </a:cxn>
                  <a:cxn ang="0">
                    <a:pos x="6" y="18"/>
                  </a:cxn>
                  <a:cxn ang="0">
                    <a:pos x="7" y="22"/>
                  </a:cxn>
                  <a:cxn ang="0">
                    <a:pos x="9" y="25"/>
                  </a:cxn>
                  <a:cxn ang="0">
                    <a:pos x="11" y="28"/>
                  </a:cxn>
                  <a:cxn ang="0">
                    <a:pos x="14" y="29"/>
                  </a:cxn>
                  <a:cxn ang="0">
                    <a:pos x="17" y="29"/>
                  </a:cxn>
                  <a:cxn ang="0">
                    <a:pos x="21" y="29"/>
                  </a:cxn>
                  <a:cxn ang="0">
                    <a:pos x="24" y="28"/>
                  </a:cxn>
                  <a:cxn ang="0">
                    <a:pos x="27" y="28"/>
                  </a:cxn>
                  <a:cxn ang="0">
                    <a:pos x="27" y="32"/>
                  </a:cxn>
                  <a:cxn ang="0">
                    <a:pos x="24" y="32"/>
                  </a:cxn>
                  <a:cxn ang="0">
                    <a:pos x="21" y="33"/>
                  </a:cxn>
                  <a:cxn ang="0">
                    <a:pos x="17" y="33"/>
                  </a:cxn>
                  <a:cxn ang="0">
                    <a:pos x="11" y="33"/>
                  </a:cxn>
                  <a:cxn ang="0">
                    <a:pos x="6" y="31"/>
                  </a:cxn>
                  <a:cxn ang="0">
                    <a:pos x="3" y="28"/>
                  </a:cxn>
                  <a:cxn ang="0">
                    <a:pos x="2" y="22"/>
                  </a:cxn>
                  <a:cxn ang="0">
                    <a:pos x="0" y="17"/>
                  </a:cxn>
                  <a:cxn ang="0">
                    <a:pos x="2" y="11"/>
                  </a:cxn>
                  <a:cxn ang="0">
                    <a:pos x="3" y="7"/>
                  </a:cxn>
                  <a:cxn ang="0">
                    <a:pos x="6" y="3"/>
                  </a:cxn>
                  <a:cxn ang="0">
                    <a:pos x="10" y="0"/>
                  </a:cxn>
                  <a:cxn ang="0">
                    <a:pos x="15" y="0"/>
                  </a:cxn>
                </a:cxnLst>
                <a:rect l="0" t="0" r="r" b="b"/>
                <a:pathLst>
                  <a:path w="29" h="33">
                    <a:moveTo>
                      <a:pt x="15" y="4"/>
                    </a:moveTo>
                    <a:lnTo>
                      <a:pt x="11" y="4"/>
                    </a:lnTo>
                    <a:lnTo>
                      <a:pt x="10" y="6"/>
                    </a:lnTo>
                    <a:lnTo>
                      <a:pt x="7" y="8"/>
                    </a:lnTo>
                    <a:lnTo>
                      <a:pt x="7" y="11"/>
                    </a:lnTo>
                    <a:lnTo>
                      <a:pt x="6" y="14"/>
                    </a:lnTo>
                    <a:lnTo>
                      <a:pt x="24" y="14"/>
                    </a:lnTo>
                    <a:lnTo>
                      <a:pt x="22" y="11"/>
                    </a:lnTo>
                    <a:lnTo>
                      <a:pt x="22" y="8"/>
                    </a:lnTo>
                    <a:lnTo>
                      <a:pt x="21" y="7"/>
                    </a:lnTo>
                    <a:lnTo>
                      <a:pt x="18" y="4"/>
                    </a:lnTo>
                    <a:lnTo>
                      <a:pt x="15" y="4"/>
                    </a:lnTo>
                    <a:close/>
                    <a:moveTo>
                      <a:pt x="15" y="0"/>
                    </a:moveTo>
                    <a:lnTo>
                      <a:pt x="20" y="0"/>
                    </a:lnTo>
                    <a:lnTo>
                      <a:pt x="22" y="1"/>
                    </a:lnTo>
                    <a:lnTo>
                      <a:pt x="25" y="4"/>
                    </a:lnTo>
                    <a:lnTo>
                      <a:pt x="27" y="7"/>
                    </a:lnTo>
                    <a:lnTo>
                      <a:pt x="28" y="10"/>
                    </a:lnTo>
                    <a:lnTo>
                      <a:pt x="29" y="12"/>
                    </a:lnTo>
                    <a:lnTo>
                      <a:pt x="29" y="15"/>
                    </a:lnTo>
                    <a:lnTo>
                      <a:pt x="29" y="18"/>
                    </a:lnTo>
                    <a:lnTo>
                      <a:pt x="6" y="18"/>
                    </a:lnTo>
                    <a:lnTo>
                      <a:pt x="7" y="22"/>
                    </a:lnTo>
                    <a:lnTo>
                      <a:pt x="9" y="25"/>
                    </a:lnTo>
                    <a:lnTo>
                      <a:pt x="11" y="28"/>
                    </a:lnTo>
                    <a:lnTo>
                      <a:pt x="14" y="29"/>
                    </a:lnTo>
                    <a:lnTo>
                      <a:pt x="17" y="29"/>
                    </a:lnTo>
                    <a:lnTo>
                      <a:pt x="21" y="29"/>
                    </a:lnTo>
                    <a:lnTo>
                      <a:pt x="24" y="28"/>
                    </a:lnTo>
                    <a:lnTo>
                      <a:pt x="27" y="28"/>
                    </a:lnTo>
                    <a:lnTo>
                      <a:pt x="27" y="32"/>
                    </a:lnTo>
                    <a:lnTo>
                      <a:pt x="24" y="32"/>
                    </a:lnTo>
                    <a:lnTo>
                      <a:pt x="21" y="33"/>
                    </a:lnTo>
                    <a:lnTo>
                      <a:pt x="17" y="33"/>
                    </a:lnTo>
                    <a:lnTo>
                      <a:pt x="11" y="33"/>
                    </a:lnTo>
                    <a:lnTo>
                      <a:pt x="6" y="31"/>
                    </a:lnTo>
                    <a:lnTo>
                      <a:pt x="3" y="28"/>
                    </a:lnTo>
                    <a:lnTo>
                      <a:pt x="2" y="22"/>
                    </a:lnTo>
                    <a:lnTo>
                      <a:pt x="0" y="17"/>
                    </a:lnTo>
                    <a:lnTo>
                      <a:pt x="2" y="11"/>
                    </a:lnTo>
                    <a:lnTo>
                      <a:pt x="3" y="7"/>
                    </a:lnTo>
                    <a:lnTo>
                      <a:pt x="6" y="3"/>
                    </a:lnTo>
                    <a:lnTo>
                      <a:pt x="10"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07" name="Freeform 1983"/>
              <p:cNvSpPr>
                <a:spLocks/>
              </p:cNvSpPr>
              <p:nvPr/>
            </p:nvSpPr>
            <p:spPr bwMode="auto">
              <a:xfrm>
                <a:off x="3634" y="2141"/>
                <a:ext cx="35" cy="45"/>
              </a:xfrm>
              <a:custGeom>
                <a:avLst/>
                <a:gdLst/>
                <a:ahLst/>
                <a:cxnLst>
                  <a:cxn ang="0">
                    <a:pos x="0" y="0"/>
                  </a:cxn>
                  <a:cxn ang="0">
                    <a:pos x="7" y="0"/>
                  </a:cxn>
                  <a:cxn ang="0">
                    <a:pos x="21" y="22"/>
                  </a:cxn>
                  <a:cxn ang="0">
                    <a:pos x="26" y="31"/>
                  </a:cxn>
                  <a:cxn ang="0">
                    <a:pos x="29" y="38"/>
                  </a:cxn>
                  <a:cxn ang="0">
                    <a:pos x="29" y="38"/>
                  </a:cxn>
                  <a:cxn ang="0">
                    <a:pos x="29" y="28"/>
                  </a:cxn>
                  <a:cxn ang="0">
                    <a:pos x="29" y="18"/>
                  </a:cxn>
                  <a:cxn ang="0">
                    <a:pos x="29" y="0"/>
                  </a:cxn>
                  <a:cxn ang="0">
                    <a:pos x="35" y="0"/>
                  </a:cxn>
                  <a:cxn ang="0">
                    <a:pos x="35" y="45"/>
                  </a:cxn>
                  <a:cxn ang="0">
                    <a:pos x="28" y="45"/>
                  </a:cxn>
                  <a:cxn ang="0">
                    <a:pos x="14" y="22"/>
                  </a:cxn>
                  <a:cxn ang="0">
                    <a:pos x="10" y="14"/>
                  </a:cxn>
                  <a:cxn ang="0">
                    <a:pos x="6" y="7"/>
                  </a:cxn>
                  <a:cxn ang="0">
                    <a:pos x="6" y="7"/>
                  </a:cxn>
                  <a:cxn ang="0">
                    <a:pos x="6" y="13"/>
                  </a:cxn>
                  <a:cxn ang="0">
                    <a:pos x="6" y="18"/>
                  </a:cxn>
                  <a:cxn ang="0">
                    <a:pos x="6" y="25"/>
                  </a:cxn>
                  <a:cxn ang="0">
                    <a:pos x="6" y="45"/>
                  </a:cxn>
                  <a:cxn ang="0">
                    <a:pos x="0" y="45"/>
                  </a:cxn>
                  <a:cxn ang="0">
                    <a:pos x="0" y="0"/>
                  </a:cxn>
                </a:cxnLst>
                <a:rect l="0" t="0" r="r" b="b"/>
                <a:pathLst>
                  <a:path w="35" h="45">
                    <a:moveTo>
                      <a:pt x="0" y="0"/>
                    </a:moveTo>
                    <a:lnTo>
                      <a:pt x="7" y="0"/>
                    </a:lnTo>
                    <a:lnTo>
                      <a:pt x="21" y="22"/>
                    </a:lnTo>
                    <a:lnTo>
                      <a:pt x="26" y="31"/>
                    </a:lnTo>
                    <a:lnTo>
                      <a:pt x="29" y="38"/>
                    </a:lnTo>
                    <a:lnTo>
                      <a:pt x="29" y="38"/>
                    </a:lnTo>
                    <a:lnTo>
                      <a:pt x="29" y="28"/>
                    </a:lnTo>
                    <a:lnTo>
                      <a:pt x="29" y="18"/>
                    </a:lnTo>
                    <a:lnTo>
                      <a:pt x="29" y="0"/>
                    </a:lnTo>
                    <a:lnTo>
                      <a:pt x="35" y="0"/>
                    </a:lnTo>
                    <a:lnTo>
                      <a:pt x="35" y="45"/>
                    </a:lnTo>
                    <a:lnTo>
                      <a:pt x="28" y="45"/>
                    </a:lnTo>
                    <a:lnTo>
                      <a:pt x="14" y="22"/>
                    </a:lnTo>
                    <a:lnTo>
                      <a:pt x="10" y="14"/>
                    </a:lnTo>
                    <a:lnTo>
                      <a:pt x="6" y="7"/>
                    </a:lnTo>
                    <a:lnTo>
                      <a:pt x="6" y="7"/>
                    </a:lnTo>
                    <a:lnTo>
                      <a:pt x="6" y="13"/>
                    </a:lnTo>
                    <a:lnTo>
                      <a:pt x="6" y="18"/>
                    </a:lnTo>
                    <a:lnTo>
                      <a:pt x="6" y="25"/>
                    </a:lnTo>
                    <a:lnTo>
                      <a:pt x="6" y="45"/>
                    </a:lnTo>
                    <a:lnTo>
                      <a:pt x="0" y="4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08" name="Freeform 1984"/>
              <p:cNvSpPr>
                <a:spLocks/>
              </p:cNvSpPr>
              <p:nvPr/>
            </p:nvSpPr>
            <p:spPr bwMode="auto">
              <a:xfrm>
                <a:off x="3674" y="2154"/>
                <a:ext cx="31" cy="47"/>
              </a:xfrm>
              <a:custGeom>
                <a:avLst/>
                <a:gdLst/>
                <a:ahLst/>
                <a:cxnLst>
                  <a:cxn ang="0">
                    <a:pos x="0" y="0"/>
                  </a:cxn>
                  <a:cxn ang="0">
                    <a:pos x="7" y="0"/>
                  </a:cxn>
                  <a:cxn ang="0">
                    <a:pos x="14" y="19"/>
                  </a:cxn>
                  <a:cxn ang="0">
                    <a:pos x="16" y="22"/>
                  </a:cxn>
                  <a:cxn ang="0">
                    <a:pos x="16" y="25"/>
                  </a:cxn>
                  <a:cxn ang="0">
                    <a:pos x="17" y="25"/>
                  </a:cxn>
                  <a:cxn ang="0">
                    <a:pos x="17" y="22"/>
                  </a:cxn>
                  <a:cxn ang="0">
                    <a:pos x="18" y="18"/>
                  </a:cxn>
                  <a:cxn ang="0">
                    <a:pos x="25" y="0"/>
                  </a:cxn>
                  <a:cxn ang="0">
                    <a:pos x="31" y="0"/>
                  </a:cxn>
                  <a:cxn ang="0">
                    <a:pos x="23" y="22"/>
                  </a:cxn>
                  <a:cxn ang="0">
                    <a:pos x="20" y="30"/>
                  </a:cxn>
                  <a:cxn ang="0">
                    <a:pos x="17" y="36"/>
                  </a:cxn>
                  <a:cxn ang="0">
                    <a:pos x="14" y="40"/>
                  </a:cxn>
                  <a:cxn ang="0">
                    <a:pos x="11" y="43"/>
                  </a:cxn>
                  <a:cxn ang="0">
                    <a:pos x="9" y="44"/>
                  </a:cxn>
                  <a:cxn ang="0">
                    <a:pos x="6" y="45"/>
                  </a:cxn>
                  <a:cxn ang="0">
                    <a:pos x="4" y="47"/>
                  </a:cxn>
                  <a:cxn ang="0">
                    <a:pos x="2" y="41"/>
                  </a:cxn>
                  <a:cxn ang="0">
                    <a:pos x="4" y="40"/>
                  </a:cxn>
                  <a:cxn ang="0">
                    <a:pos x="7" y="39"/>
                  </a:cxn>
                  <a:cxn ang="0">
                    <a:pos x="10" y="36"/>
                  </a:cxn>
                  <a:cxn ang="0">
                    <a:pos x="13" y="32"/>
                  </a:cxn>
                  <a:cxn ang="0">
                    <a:pos x="13" y="30"/>
                  </a:cxn>
                  <a:cxn ang="0">
                    <a:pos x="13" y="29"/>
                  </a:cxn>
                  <a:cxn ang="0">
                    <a:pos x="0" y="0"/>
                  </a:cxn>
                </a:cxnLst>
                <a:rect l="0" t="0" r="r" b="b"/>
                <a:pathLst>
                  <a:path w="31" h="47">
                    <a:moveTo>
                      <a:pt x="0" y="0"/>
                    </a:moveTo>
                    <a:lnTo>
                      <a:pt x="7" y="0"/>
                    </a:lnTo>
                    <a:lnTo>
                      <a:pt x="14" y="19"/>
                    </a:lnTo>
                    <a:lnTo>
                      <a:pt x="16" y="22"/>
                    </a:lnTo>
                    <a:lnTo>
                      <a:pt x="16" y="25"/>
                    </a:lnTo>
                    <a:lnTo>
                      <a:pt x="17" y="25"/>
                    </a:lnTo>
                    <a:lnTo>
                      <a:pt x="17" y="22"/>
                    </a:lnTo>
                    <a:lnTo>
                      <a:pt x="18" y="18"/>
                    </a:lnTo>
                    <a:lnTo>
                      <a:pt x="25" y="0"/>
                    </a:lnTo>
                    <a:lnTo>
                      <a:pt x="31" y="0"/>
                    </a:lnTo>
                    <a:lnTo>
                      <a:pt x="23" y="22"/>
                    </a:lnTo>
                    <a:lnTo>
                      <a:pt x="20" y="30"/>
                    </a:lnTo>
                    <a:lnTo>
                      <a:pt x="17" y="36"/>
                    </a:lnTo>
                    <a:lnTo>
                      <a:pt x="14" y="40"/>
                    </a:lnTo>
                    <a:lnTo>
                      <a:pt x="11" y="43"/>
                    </a:lnTo>
                    <a:lnTo>
                      <a:pt x="9" y="44"/>
                    </a:lnTo>
                    <a:lnTo>
                      <a:pt x="6" y="45"/>
                    </a:lnTo>
                    <a:lnTo>
                      <a:pt x="4" y="47"/>
                    </a:lnTo>
                    <a:lnTo>
                      <a:pt x="2" y="41"/>
                    </a:lnTo>
                    <a:lnTo>
                      <a:pt x="4" y="40"/>
                    </a:lnTo>
                    <a:lnTo>
                      <a:pt x="7" y="39"/>
                    </a:lnTo>
                    <a:lnTo>
                      <a:pt x="10" y="36"/>
                    </a:lnTo>
                    <a:lnTo>
                      <a:pt x="13" y="32"/>
                    </a:lnTo>
                    <a:lnTo>
                      <a:pt x="13" y="30"/>
                    </a:lnTo>
                    <a:lnTo>
                      <a:pt x="13" y="2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09" name="Freeform 1985"/>
              <p:cNvSpPr>
                <a:spLocks/>
              </p:cNvSpPr>
              <p:nvPr/>
            </p:nvSpPr>
            <p:spPr bwMode="auto">
              <a:xfrm>
                <a:off x="3710" y="2152"/>
                <a:ext cx="28" cy="34"/>
              </a:xfrm>
              <a:custGeom>
                <a:avLst/>
                <a:gdLst/>
                <a:ahLst/>
                <a:cxnLst>
                  <a:cxn ang="0">
                    <a:pos x="17" y="0"/>
                  </a:cxn>
                  <a:cxn ang="0">
                    <a:pos x="18" y="0"/>
                  </a:cxn>
                  <a:cxn ang="0">
                    <a:pos x="21" y="2"/>
                  </a:cxn>
                  <a:cxn ang="0">
                    <a:pos x="24" y="3"/>
                  </a:cxn>
                  <a:cxn ang="0">
                    <a:pos x="25" y="6"/>
                  </a:cxn>
                  <a:cxn ang="0">
                    <a:pos x="27" y="10"/>
                  </a:cxn>
                  <a:cxn ang="0">
                    <a:pos x="28" y="14"/>
                  </a:cxn>
                  <a:cxn ang="0">
                    <a:pos x="28" y="34"/>
                  </a:cxn>
                  <a:cxn ang="0">
                    <a:pos x="23" y="34"/>
                  </a:cxn>
                  <a:cxn ang="0">
                    <a:pos x="23" y="16"/>
                  </a:cxn>
                  <a:cxn ang="0">
                    <a:pos x="21" y="13"/>
                  </a:cxn>
                  <a:cxn ang="0">
                    <a:pos x="21" y="10"/>
                  </a:cxn>
                  <a:cxn ang="0">
                    <a:pos x="20" y="7"/>
                  </a:cxn>
                  <a:cxn ang="0">
                    <a:pos x="17" y="6"/>
                  </a:cxn>
                  <a:cxn ang="0">
                    <a:pos x="14" y="6"/>
                  </a:cxn>
                  <a:cxn ang="0">
                    <a:pos x="12" y="6"/>
                  </a:cxn>
                  <a:cxn ang="0">
                    <a:pos x="9" y="9"/>
                  </a:cxn>
                  <a:cxn ang="0">
                    <a:pos x="6" y="11"/>
                  </a:cxn>
                  <a:cxn ang="0">
                    <a:pos x="6" y="14"/>
                  </a:cxn>
                  <a:cxn ang="0">
                    <a:pos x="6" y="34"/>
                  </a:cxn>
                  <a:cxn ang="0">
                    <a:pos x="0" y="34"/>
                  </a:cxn>
                  <a:cxn ang="0">
                    <a:pos x="0" y="10"/>
                  </a:cxn>
                  <a:cxn ang="0">
                    <a:pos x="0" y="6"/>
                  </a:cxn>
                  <a:cxn ang="0">
                    <a:pos x="0" y="2"/>
                  </a:cxn>
                  <a:cxn ang="0">
                    <a:pos x="5" y="2"/>
                  </a:cxn>
                  <a:cxn ang="0">
                    <a:pos x="6" y="7"/>
                  </a:cxn>
                  <a:cxn ang="0">
                    <a:pos x="6" y="7"/>
                  </a:cxn>
                  <a:cxn ang="0">
                    <a:pos x="7" y="4"/>
                  </a:cxn>
                  <a:cxn ang="0">
                    <a:pos x="10" y="3"/>
                  </a:cxn>
                  <a:cxn ang="0">
                    <a:pos x="13" y="2"/>
                  </a:cxn>
                  <a:cxn ang="0">
                    <a:pos x="17" y="0"/>
                  </a:cxn>
                </a:cxnLst>
                <a:rect l="0" t="0" r="r" b="b"/>
                <a:pathLst>
                  <a:path w="28" h="34">
                    <a:moveTo>
                      <a:pt x="17" y="0"/>
                    </a:moveTo>
                    <a:lnTo>
                      <a:pt x="18" y="0"/>
                    </a:lnTo>
                    <a:lnTo>
                      <a:pt x="21" y="2"/>
                    </a:lnTo>
                    <a:lnTo>
                      <a:pt x="24" y="3"/>
                    </a:lnTo>
                    <a:lnTo>
                      <a:pt x="25" y="6"/>
                    </a:lnTo>
                    <a:lnTo>
                      <a:pt x="27" y="10"/>
                    </a:lnTo>
                    <a:lnTo>
                      <a:pt x="28" y="14"/>
                    </a:lnTo>
                    <a:lnTo>
                      <a:pt x="28" y="34"/>
                    </a:lnTo>
                    <a:lnTo>
                      <a:pt x="23" y="34"/>
                    </a:lnTo>
                    <a:lnTo>
                      <a:pt x="23" y="16"/>
                    </a:lnTo>
                    <a:lnTo>
                      <a:pt x="21" y="13"/>
                    </a:lnTo>
                    <a:lnTo>
                      <a:pt x="21" y="10"/>
                    </a:lnTo>
                    <a:lnTo>
                      <a:pt x="20" y="7"/>
                    </a:lnTo>
                    <a:lnTo>
                      <a:pt x="17" y="6"/>
                    </a:lnTo>
                    <a:lnTo>
                      <a:pt x="14" y="6"/>
                    </a:lnTo>
                    <a:lnTo>
                      <a:pt x="12" y="6"/>
                    </a:lnTo>
                    <a:lnTo>
                      <a:pt x="9" y="9"/>
                    </a:lnTo>
                    <a:lnTo>
                      <a:pt x="6" y="11"/>
                    </a:lnTo>
                    <a:lnTo>
                      <a:pt x="6" y="14"/>
                    </a:lnTo>
                    <a:lnTo>
                      <a:pt x="6" y="34"/>
                    </a:lnTo>
                    <a:lnTo>
                      <a:pt x="0" y="34"/>
                    </a:lnTo>
                    <a:lnTo>
                      <a:pt x="0" y="10"/>
                    </a:lnTo>
                    <a:lnTo>
                      <a:pt x="0" y="6"/>
                    </a:lnTo>
                    <a:lnTo>
                      <a:pt x="0" y="2"/>
                    </a:lnTo>
                    <a:lnTo>
                      <a:pt x="5" y="2"/>
                    </a:lnTo>
                    <a:lnTo>
                      <a:pt x="6" y="7"/>
                    </a:lnTo>
                    <a:lnTo>
                      <a:pt x="6" y="7"/>
                    </a:lnTo>
                    <a:lnTo>
                      <a:pt x="7" y="4"/>
                    </a:lnTo>
                    <a:lnTo>
                      <a:pt x="10" y="3"/>
                    </a:lnTo>
                    <a:lnTo>
                      <a:pt x="13" y="2"/>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10" name="Freeform 1986"/>
              <p:cNvSpPr>
                <a:spLocks noEditPoints="1"/>
              </p:cNvSpPr>
              <p:nvPr/>
            </p:nvSpPr>
            <p:spPr bwMode="auto">
              <a:xfrm>
                <a:off x="3745" y="2152"/>
                <a:ext cx="31" cy="47"/>
              </a:xfrm>
              <a:custGeom>
                <a:avLst/>
                <a:gdLst/>
                <a:ahLst/>
                <a:cxnLst>
                  <a:cxn ang="0">
                    <a:pos x="11" y="6"/>
                  </a:cxn>
                  <a:cxn ang="0">
                    <a:pos x="7" y="13"/>
                  </a:cxn>
                  <a:cxn ang="0">
                    <a:pos x="7" y="21"/>
                  </a:cxn>
                  <a:cxn ang="0">
                    <a:pos x="10" y="27"/>
                  </a:cxn>
                  <a:cxn ang="0">
                    <a:pos x="15" y="29"/>
                  </a:cxn>
                  <a:cxn ang="0">
                    <a:pos x="22" y="27"/>
                  </a:cxn>
                  <a:cxn ang="0">
                    <a:pos x="24" y="20"/>
                  </a:cxn>
                  <a:cxn ang="0">
                    <a:pos x="24" y="11"/>
                  </a:cxn>
                  <a:cxn ang="0">
                    <a:pos x="21" y="7"/>
                  </a:cxn>
                  <a:cxn ang="0">
                    <a:pos x="15" y="6"/>
                  </a:cxn>
                  <a:cxn ang="0">
                    <a:pos x="18" y="2"/>
                  </a:cxn>
                  <a:cxn ang="0">
                    <a:pos x="24" y="4"/>
                  </a:cxn>
                  <a:cxn ang="0">
                    <a:pos x="25" y="6"/>
                  </a:cxn>
                  <a:cxn ang="0">
                    <a:pos x="31" y="2"/>
                  </a:cxn>
                  <a:cxn ang="0">
                    <a:pos x="31" y="10"/>
                  </a:cxn>
                  <a:cxn ang="0">
                    <a:pos x="29" y="34"/>
                  </a:cxn>
                  <a:cxn ang="0">
                    <a:pos x="28" y="42"/>
                  </a:cxn>
                  <a:cxn ang="0">
                    <a:pos x="22" y="46"/>
                  </a:cxn>
                  <a:cxn ang="0">
                    <a:pos x="14" y="47"/>
                  </a:cxn>
                  <a:cxn ang="0">
                    <a:pos x="6" y="46"/>
                  </a:cxn>
                  <a:cxn ang="0">
                    <a:pos x="4" y="41"/>
                  </a:cxn>
                  <a:cxn ang="0">
                    <a:pos x="10" y="43"/>
                  </a:cxn>
                  <a:cxn ang="0">
                    <a:pos x="17" y="43"/>
                  </a:cxn>
                  <a:cxn ang="0">
                    <a:pos x="22" y="39"/>
                  </a:cxn>
                  <a:cxn ang="0">
                    <a:pos x="24" y="32"/>
                  </a:cxn>
                  <a:cxn ang="0">
                    <a:pos x="24" y="28"/>
                  </a:cxn>
                  <a:cxn ang="0">
                    <a:pos x="18" y="32"/>
                  </a:cxn>
                  <a:cxn ang="0">
                    <a:pos x="10" y="32"/>
                  </a:cxn>
                  <a:cxn ang="0">
                    <a:pos x="3" y="27"/>
                  </a:cxn>
                  <a:cxn ang="0">
                    <a:pos x="0" y="18"/>
                  </a:cxn>
                  <a:cxn ang="0">
                    <a:pos x="2" y="9"/>
                  </a:cxn>
                  <a:cxn ang="0">
                    <a:pos x="7" y="3"/>
                  </a:cxn>
                  <a:cxn ang="0">
                    <a:pos x="14" y="0"/>
                  </a:cxn>
                </a:cxnLst>
                <a:rect l="0" t="0" r="r" b="b"/>
                <a:pathLst>
                  <a:path w="31" h="47">
                    <a:moveTo>
                      <a:pt x="15" y="6"/>
                    </a:moveTo>
                    <a:lnTo>
                      <a:pt x="11" y="6"/>
                    </a:lnTo>
                    <a:lnTo>
                      <a:pt x="8" y="9"/>
                    </a:lnTo>
                    <a:lnTo>
                      <a:pt x="7" y="13"/>
                    </a:lnTo>
                    <a:lnTo>
                      <a:pt x="6" y="17"/>
                    </a:lnTo>
                    <a:lnTo>
                      <a:pt x="7" y="21"/>
                    </a:lnTo>
                    <a:lnTo>
                      <a:pt x="7" y="24"/>
                    </a:lnTo>
                    <a:lnTo>
                      <a:pt x="10" y="27"/>
                    </a:lnTo>
                    <a:lnTo>
                      <a:pt x="13" y="28"/>
                    </a:lnTo>
                    <a:lnTo>
                      <a:pt x="15" y="29"/>
                    </a:lnTo>
                    <a:lnTo>
                      <a:pt x="20" y="28"/>
                    </a:lnTo>
                    <a:lnTo>
                      <a:pt x="22" y="27"/>
                    </a:lnTo>
                    <a:lnTo>
                      <a:pt x="24" y="22"/>
                    </a:lnTo>
                    <a:lnTo>
                      <a:pt x="24" y="20"/>
                    </a:lnTo>
                    <a:lnTo>
                      <a:pt x="24" y="14"/>
                    </a:lnTo>
                    <a:lnTo>
                      <a:pt x="24" y="11"/>
                    </a:lnTo>
                    <a:lnTo>
                      <a:pt x="22" y="9"/>
                    </a:lnTo>
                    <a:lnTo>
                      <a:pt x="21" y="7"/>
                    </a:lnTo>
                    <a:lnTo>
                      <a:pt x="18" y="6"/>
                    </a:lnTo>
                    <a:lnTo>
                      <a:pt x="15" y="6"/>
                    </a:lnTo>
                    <a:close/>
                    <a:moveTo>
                      <a:pt x="14" y="0"/>
                    </a:moveTo>
                    <a:lnTo>
                      <a:pt x="18" y="2"/>
                    </a:lnTo>
                    <a:lnTo>
                      <a:pt x="21" y="3"/>
                    </a:lnTo>
                    <a:lnTo>
                      <a:pt x="24" y="4"/>
                    </a:lnTo>
                    <a:lnTo>
                      <a:pt x="25" y="6"/>
                    </a:lnTo>
                    <a:lnTo>
                      <a:pt x="25" y="6"/>
                    </a:lnTo>
                    <a:lnTo>
                      <a:pt x="25" y="2"/>
                    </a:lnTo>
                    <a:lnTo>
                      <a:pt x="31" y="2"/>
                    </a:lnTo>
                    <a:lnTo>
                      <a:pt x="31" y="6"/>
                    </a:lnTo>
                    <a:lnTo>
                      <a:pt x="31" y="10"/>
                    </a:lnTo>
                    <a:lnTo>
                      <a:pt x="31" y="29"/>
                    </a:lnTo>
                    <a:lnTo>
                      <a:pt x="29" y="34"/>
                    </a:lnTo>
                    <a:lnTo>
                      <a:pt x="29" y="38"/>
                    </a:lnTo>
                    <a:lnTo>
                      <a:pt x="28" y="42"/>
                    </a:lnTo>
                    <a:lnTo>
                      <a:pt x="25" y="43"/>
                    </a:lnTo>
                    <a:lnTo>
                      <a:pt x="22" y="46"/>
                    </a:lnTo>
                    <a:lnTo>
                      <a:pt x="18" y="47"/>
                    </a:lnTo>
                    <a:lnTo>
                      <a:pt x="14" y="47"/>
                    </a:lnTo>
                    <a:lnTo>
                      <a:pt x="10" y="47"/>
                    </a:lnTo>
                    <a:lnTo>
                      <a:pt x="6" y="46"/>
                    </a:lnTo>
                    <a:lnTo>
                      <a:pt x="3" y="45"/>
                    </a:lnTo>
                    <a:lnTo>
                      <a:pt x="4" y="41"/>
                    </a:lnTo>
                    <a:lnTo>
                      <a:pt x="7" y="42"/>
                    </a:lnTo>
                    <a:lnTo>
                      <a:pt x="10" y="43"/>
                    </a:lnTo>
                    <a:lnTo>
                      <a:pt x="14" y="43"/>
                    </a:lnTo>
                    <a:lnTo>
                      <a:pt x="17" y="43"/>
                    </a:lnTo>
                    <a:lnTo>
                      <a:pt x="20" y="42"/>
                    </a:lnTo>
                    <a:lnTo>
                      <a:pt x="22" y="39"/>
                    </a:lnTo>
                    <a:lnTo>
                      <a:pt x="24" y="36"/>
                    </a:lnTo>
                    <a:lnTo>
                      <a:pt x="24" y="32"/>
                    </a:lnTo>
                    <a:lnTo>
                      <a:pt x="24" y="28"/>
                    </a:lnTo>
                    <a:lnTo>
                      <a:pt x="24" y="28"/>
                    </a:lnTo>
                    <a:lnTo>
                      <a:pt x="22" y="31"/>
                    </a:lnTo>
                    <a:lnTo>
                      <a:pt x="18" y="32"/>
                    </a:lnTo>
                    <a:lnTo>
                      <a:pt x="14" y="34"/>
                    </a:lnTo>
                    <a:lnTo>
                      <a:pt x="10" y="32"/>
                    </a:lnTo>
                    <a:lnTo>
                      <a:pt x="6" y="31"/>
                    </a:lnTo>
                    <a:lnTo>
                      <a:pt x="3" y="27"/>
                    </a:lnTo>
                    <a:lnTo>
                      <a:pt x="0" y="22"/>
                    </a:lnTo>
                    <a:lnTo>
                      <a:pt x="0" y="18"/>
                    </a:lnTo>
                    <a:lnTo>
                      <a:pt x="0" y="13"/>
                    </a:lnTo>
                    <a:lnTo>
                      <a:pt x="2" y="9"/>
                    </a:lnTo>
                    <a:lnTo>
                      <a:pt x="4" y="6"/>
                    </a:lnTo>
                    <a:lnTo>
                      <a:pt x="7" y="3"/>
                    </a:lnTo>
                    <a:lnTo>
                      <a:pt x="11" y="2"/>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11" name="Freeform 1987"/>
              <p:cNvSpPr>
                <a:spLocks noEditPoints="1"/>
              </p:cNvSpPr>
              <p:nvPr/>
            </p:nvSpPr>
            <p:spPr bwMode="auto">
              <a:xfrm>
                <a:off x="3783" y="2152"/>
                <a:ext cx="25" cy="35"/>
              </a:xfrm>
              <a:custGeom>
                <a:avLst/>
                <a:gdLst/>
                <a:ahLst/>
                <a:cxnLst>
                  <a:cxn ang="0">
                    <a:pos x="19" y="17"/>
                  </a:cxn>
                  <a:cxn ang="0">
                    <a:pos x="15" y="17"/>
                  </a:cxn>
                  <a:cxn ang="0">
                    <a:pos x="12" y="18"/>
                  </a:cxn>
                  <a:cxn ang="0">
                    <a:pos x="9" y="18"/>
                  </a:cxn>
                  <a:cxn ang="0">
                    <a:pos x="7" y="20"/>
                  </a:cxn>
                  <a:cxn ang="0">
                    <a:pos x="5" y="22"/>
                  </a:cxn>
                  <a:cxn ang="0">
                    <a:pos x="5" y="24"/>
                  </a:cxn>
                  <a:cxn ang="0">
                    <a:pos x="5" y="27"/>
                  </a:cxn>
                  <a:cxn ang="0">
                    <a:pos x="7" y="29"/>
                  </a:cxn>
                  <a:cxn ang="0">
                    <a:pos x="8" y="29"/>
                  </a:cxn>
                  <a:cxn ang="0">
                    <a:pos x="11" y="31"/>
                  </a:cxn>
                  <a:cxn ang="0">
                    <a:pos x="13" y="29"/>
                  </a:cxn>
                  <a:cxn ang="0">
                    <a:pos x="16" y="28"/>
                  </a:cxn>
                  <a:cxn ang="0">
                    <a:pos x="18" y="27"/>
                  </a:cxn>
                  <a:cxn ang="0">
                    <a:pos x="19" y="25"/>
                  </a:cxn>
                  <a:cxn ang="0">
                    <a:pos x="19" y="22"/>
                  </a:cxn>
                  <a:cxn ang="0">
                    <a:pos x="19" y="17"/>
                  </a:cxn>
                  <a:cxn ang="0">
                    <a:pos x="12" y="0"/>
                  </a:cxn>
                  <a:cxn ang="0">
                    <a:pos x="16" y="2"/>
                  </a:cxn>
                  <a:cxn ang="0">
                    <a:pos x="20" y="3"/>
                  </a:cxn>
                  <a:cxn ang="0">
                    <a:pos x="22" y="4"/>
                  </a:cxn>
                  <a:cxn ang="0">
                    <a:pos x="23" y="7"/>
                  </a:cxn>
                  <a:cxn ang="0">
                    <a:pos x="25" y="10"/>
                  </a:cxn>
                  <a:cxn ang="0">
                    <a:pos x="25" y="14"/>
                  </a:cxn>
                  <a:cxn ang="0">
                    <a:pos x="25" y="27"/>
                  </a:cxn>
                  <a:cxn ang="0">
                    <a:pos x="25" y="29"/>
                  </a:cxn>
                  <a:cxn ang="0">
                    <a:pos x="25" y="34"/>
                  </a:cxn>
                  <a:cxn ang="0">
                    <a:pos x="19" y="34"/>
                  </a:cxn>
                  <a:cxn ang="0">
                    <a:pos x="19" y="29"/>
                  </a:cxn>
                  <a:cxn ang="0">
                    <a:pos x="19" y="29"/>
                  </a:cxn>
                  <a:cxn ang="0">
                    <a:pos x="16" y="32"/>
                  </a:cxn>
                  <a:cxn ang="0">
                    <a:pos x="13" y="34"/>
                  </a:cxn>
                  <a:cxn ang="0">
                    <a:pos x="9" y="35"/>
                  </a:cxn>
                  <a:cxn ang="0">
                    <a:pos x="5" y="34"/>
                  </a:cxn>
                  <a:cxn ang="0">
                    <a:pos x="2" y="32"/>
                  </a:cxn>
                  <a:cxn ang="0">
                    <a:pos x="1" y="31"/>
                  </a:cxn>
                  <a:cxn ang="0">
                    <a:pos x="0" y="28"/>
                  </a:cxn>
                  <a:cxn ang="0">
                    <a:pos x="0" y="25"/>
                  </a:cxn>
                  <a:cxn ang="0">
                    <a:pos x="0" y="21"/>
                  </a:cxn>
                  <a:cxn ang="0">
                    <a:pos x="2" y="17"/>
                  </a:cxn>
                  <a:cxn ang="0">
                    <a:pos x="7" y="16"/>
                  </a:cxn>
                  <a:cxn ang="0">
                    <a:pos x="12" y="14"/>
                  </a:cxn>
                  <a:cxn ang="0">
                    <a:pos x="19" y="13"/>
                  </a:cxn>
                  <a:cxn ang="0">
                    <a:pos x="19" y="13"/>
                  </a:cxn>
                  <a:cxn ang="0">
                    <a:pos x="19" y="11"/>
                  </a:cxn>
                  <a:cxn ang="0">
                    <a:pos x="18" y="9"/>
                  </a:cxn>
                  <a:cxn ang="0">
                    <a:pos x="16" y="7"/>
                  </a:cxn>
                  <a:cxn ang="0">
                    <a:pos x="15" y="6"/>
                  </a:cxn>
                  <a:cxn ang="0">
                    <a:pos x="11" y="4"/>
                  </a:cxn>
                  <a:cxn ang="0">
                    <a:pos x="7" y="6"/>
                  </a:cxn>
                  <a:cxn ang="0">
                    <a:pos x="2" y="7"/>
                  </a:cxn>
                  <a:cxn ang="0">
                    <a:pos x="1" y="3"/>
                  </a:cxn>
                  <a:cxn ang="0">
                    <a:pos x="7" y="2"/>
                  </a:cxn>
                  <a:cxn ang="0">
                    <a:pos x="12" y="0"/>
                  </a:cxn>
                </a:cxnLst>
                <a:rect l="0" t="0" r="r" b="b"/>
                <a:pathLst>
                  <a:path w="25" h="35">
                    <a:moveTo>
                      <a:pt x="19" y="17"/>
                    </a:moveTo>
                    <a:lnTo>
                      <a:pt x="15" y="17"/>
                    </a:lnTo>
                    <a:lnTo>
                      <a:pt x="12" y="18"/>
                    </a:lnTo>
                    <a:lnTo>
                      <a:pt x="9" y="18"/>
                    </a:lnTo>
                    <a:lnTo>
                      <a:pt x="7" y="20"/>
                    </a:lnTo>
                    <a:lnTo>
                      <a:pt x="5" y="22"/>
                    </a:lnTo>
                    <a:lnTo>
                      <a:pt x="5" y="24"/>
                    </a:lnTo>
                    <a:lnTo>
                      <a:pt x="5" y="27"/>
                    </a:lnTo>
                    <a:lnTo>
                      <a:pt x="7" y="29"/>
                    </a:lnTo>
                    <a:lnTo>
                      <a:pt x="8" y="29"/>
                    </a:lnTo>
                    <a:lnTo>
                      <a:pt x="11" y="31"/>
                    </a:lnTo>
                    <a:lnTo>
                      <a:pt x="13" y="29"/>
                    </a:lnTo>
                    <a:lnTo>
                      <a:pt x="16" y="28"/>
                    </a:lnTo>
                    <a:lnTo>
                      <a:pt x="18" y="27"/>
                    </a:lnTo>
                    <a:lnTo>
                      <a:pt x="19" y="25"/>
                    </a:lnTo>
                    <a:lnTo>
                      <a:pt x="19" y="22"/>
                    </a:lnTo>
                    <a:lnTo>
                      <a:pt x="19" y="17"/>
                    </a:lnTo>
                    <a:close/>
                    <a:moveTo>
                      <a:pt x="12" y="0"/>
                    </a:moveTo>
                    <a:lnTo>
                      <a:pt x="16" y="2"/>
                    </a:lnTo>
                    <a:lnTo>
                      <a:pt x="20" y="3"/>
                    </a:lnTo>
                    <a:lnTo>
                      <a:pt x="22" y="4"/>
                    </a:lnTo>
                    <a:lnTo>
                      <a:pt x="23" y="7"/>
                    </a:lnTo>
                    <a:lnTo>
                      <a:pt x="25" y="10"/>
                    </a:lnTo>
                    <a:lnTo>
                      <a:pt x="25" y="14"/>
                    </a:lnTo>
                    <a:lnTo>
                      <a:pt x="25" y="27"/>
                    </a:lnTo>
                    <a:lnTo>
                      <a:pt x="25" y="29"/>
                    </a:lnTo>
                    <a:lnTo>
                      <a:pt x="25" y="34"/>
                    </a:lnTo>
                    <a:lnTo>
                      <a:pt x="19" y="34"/>
                    </a:lnTo>
                    <a:lnTo>
                      <a:pt x="19" y="29"/>
                    </a:lnTo>
                    <a:lnTo>
                      <a:pt x="19" y="29"/>
                    </a:lnTo>
                    <a:lnTo>
                      <a:pt x="16" y="32"/>
                    </a:lnTo>
                    <a:lnTo>
                      <a:pt x="13" y="34"/>
                    </a:lnTo>
                    <a:lnTo>
                      <a:pt x="9" y="35"/>
                    </a:lnTo>
                    <a:lnTo>
                      <a:pt x="5" y="34"/>
                    </a:lnTo>
                    <a:lnTo>
                      <a:pt x="2" y="32"/>
                    </a:lnTo>
                    <a:lnTo>
                      <a:pt x="1" y="31"/>
                    </a:lnTo>
                    <a:lnTo>
                      <a:pt x="0" y="28"/>
                    </a:lnTo>
                    <a:lnTo>
                      <a:pt x="0" y="25"/>
                    </a:lnTo>
                    <a:lnTo>
                      <a:pt x="0" y="21"/>
                    </a:lnTo>
                    <a:lnTo>
                      <a:pt x="2" y="17"/>
                    </a:lnTo>
                    <a:lnTo>
                      <a:pt x="7" y="16"/>
                    </a:lnTo>
                    <a:lnTo>
                      <a:pt x="12" y="14"/>
                    </a:lnTo>
                    <a:lnTo>
                      <a:pt x="19" y="13"/>
                    </a:lnTo>
                    <a:lnTo>
                      <a:pt x="19" y="13"/>
                    </a:lnTo>
                    <a:lnTo>
                      <a:pt x="19" y="11"/>
                    </a:lnTo>
                    <a:lnTo>
                      <a:pt x="18" y="9"/>
                    </a:lnTo>
                    <a:lnTo>
                      <a:pt x="16" y="7"/>
                    </a:lnTo>
                    <a:lnTo>
                      <a:pt x="15" y="6"/>
                    </a:lnTo>
                    <a:lnTo>
                      <a:pt x="11" y="4"/>
                    </a:lnTo>
                    <a:lnTo>
                      <a:pt x="7" y="6"/>
                    </a:lnTo>
                    <a:lnTo>
                      <a:pt x="2" y="7"/>
                    </a:lnTo>
                    <a:lnTo>
                      <a:pt x="1" y="3"/>
                    </a:lnTo>
                    <a:lnTo>
                      <a:pt x="7" y="2"/>
                    </a:lnTo>
                    <a:lnTo>
                      <a:pt x="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12" name="Freeform 1988"/>
              <p:cNvSpPr>
                <a:spLocks/>
              </p:cNvSpPr>
              <p:nvPr/>
            </p:nvSpPr>
            <p:spPr bwMode="auto">
              <a:xfrm>
                <a:off x="3817" y="2152"/>
                <a:ext cx="28" cy="34"/>
              </a:xfrm>
              <a:custGeom>
                <a:avLst/>
                <a:gdLst/>
                <a:ahLst/>
                <a:cxnLst>
                  <a:cxn ang="0">
                    <a:pos x="16" y="0"/>
                  </a:cxn>
                  <a:cxn ang="0">
                    <a:pos x="18" y="0"/>
                  </a:cxn>
                  <a:cxn ang="0">
                    <a:pos x="21" y="2"/>
                  </a:cxn>
                  <a:cxn ang="0">
                    <a:pos x="24" y="3"/>
                  </a:cxn>
                  <a:cxn ang="0">
                    <a:pos x="25" y="6"/>
                  </a:cxn>
                  <a:cxn ang="0">
                    <a:pos x="27" y="10"/>
                  </a:cxn>
                  <a:cxn ang="0">
                    <a:pos x="28" y="14"/>
                  </a:cxn>
                  <a:cxn ang="0">
                    <a:pos x="28" y="34"/>
                  </a:cxn>
                  <a:cxn ang="0">
                    <a:pos x="21" y="34"/>
                  </a:cxn>
                  <a:cxn ang="0">
                    <a:pos x="21" y="16"/>
                  </a:cxn>
                  <a:cxn ang="0">
                    <a:pos x="21" y="13"/>
                  </a:cxn>
                  <a:cxn ang="0">
                    <a:pos x="21" y="10"/>
                  </a:cxn>
                  <a:cxn ang="0">
                    <a:pos x="20" y="7"/>
                  </a:cxn>
                  <a:cxn ang="0">
                    <a:pos x="17" y="6"/>
                  </a:cxn>
                  <a:cxn ang="0">
                    <a:pos x="14" y="6"/>
                  </a:cxn>
                  <a:cxn ang="0">
                    <a:pos x="10" y="6"/>
                  </a:cxn>
                  <a:cxn ang="0">
                    <a:pos x="7" y="9"/>
                  </a:cxn>
                  <a:cxn ang="0">
                    <a:pos x="6" y="11"/>
                  </a:cxn>
                  <a:cxn ang="0">
                    <a:pos x="6" y="14"/>
                  </a:cxn>
                  <a:cxn ang="0">
                    <a:pos x="6" y="34"/>
                  </a:cxn>
                  <a:cxn ang="0">
                    <a:pos x="0" y="34"/>
                  </a:cxn>
                  <a:cxn ang="0">
                    <a:pos x="0" y="10"/>
                  </a:cxn>
                  <a:cxn ang="0">
                    <a:pos x="0" y="6"/>
                  </a:cxn>
                  <a:cxn ang="0">
                    <a:pos x="0" y="2"/>
                  </a:cxn>
                  <a:cxn ang="0">
                    <a:pos x="4" y="2"/>
                  </a:cxn>
                  <a:cxn ang="0">
                    <a:pos x="6" y="7"/>
                  </a:cxn>
                  <a:cxn ang="0">
                    <a:pos x="6" y="7"/>
                  </a:cxn>
                  <a:cxn ang="0">
                    <a:pos x="7" y="4"/>
                  </a:cxn>
                  <a:cxn ang="0">
                    <a:pos x="9" y="3"/>
                  </a:cxn>
                  <a:cxn ang="0">
                    <a:pos x="13" y="2"/>
                  </a:cxn>
                  <a:cxn ang="0">
                    <a:pos x="16" y="0"/>
                  </a:cxn>
                </a:cxnLst>
                <a:rect l="0" t="0" r="r" b="b"/>
                <a:pathLst>
                  <a:path w="28" h="34">
                    <a:moveTo>
                      <a:pt x="16" y="0"/>
                    </a:moveTo>
                    <a:lnTo>
                      <a:pt x="18" y="0"/>
                    </a:lnTo>
                    <a:lnTo>
                      <a:pt x="21" y="2"/>
                    </a:lnTo>
                    <a:lnTo>
                      <a:pt x="24" y="3"/>
                    </a:lnTo>
                    <a:lnTo>
                      <a:pt x="25" y="6"/>
                    </a:lnTo>
                    <a:lnTo>
                      <a:pt x="27" y="10"/>
                    </a:lnTo>
                    <a:lnTo>
                      <a:pt x="28" y="14"/>
                    </a:lnTo>
                    <a:lnTo>
                      <a:pt x="28" y="34"/>
                    </a:lnTo>
                    <a:lnTo>
                      <a:pt x="21" y="34"/>
                    </a:lnTo>
                    <a:lnTo>
                      <a:pt x="21" y="16"/>
                    </a:lnTo>
                    <a:lnTo>
                      <a:pt x="21" y="13"/>
                    </a:lnTo>
                    <a:lnTo>
                      <a:pt x="21" y="10"/>
                    </a:lnTo>
                    <a:lnTo>
                      <a:pt x="20" y="7"/>
                    </a:lnTo>
                    <a:lnTo>
                      <a:pt x="17" y="6"/>
                    </a:lnTo>
                    <a:lnTo>
                      <a:pt x="14" y="6"/>
                    </a:lnTo>
                    <a:lnTo>
                      <a:pt x="10" y="6"/>
                    </a:lnTo>
                    <a:lnTo>
                      <a:pt x="7" y="9"/>
                    </a:lnTo>
                    <a:lnTo>
                      <a:pt x="6" y="11"/>
                    </a:lnTo>
                    <a:lnTo>
                      <a:pt x="6" y="14"/>
                    </a:lnTo>
                    <a:lnTo>
                      <a:pt x="6" y="34"/>
                    </a:lnTo>
                    <a:lnTo>
                      <a:pt x="0" y="34"/>
                    </a:lnTo>
                    <a:lnTo>
                      <a:pt x="0" y="10"/>
                    </a:lnTo>
                    <a:lnTo>
                      <a:pt x="0" y="6"/>
                    </a:lnTo>
                    <a:lnTo>
                      <a:pt x="0" y="2"/>
                    </a:lnTo>
                    <a:lnTo>
                      <a:pt x="4" y="2"/>
                    </a:lnTo>
                    <a:lnTo>
                      <a:pt x="6" y="7"/>
                    </a:lnTo>
                    <a:lnTo>
                      <a:pt x="6" y="7"/>
                    </a:lnTo>
                    <a:lnTo>
                      <a:pt x="7" y="4"/>
                    </a:lnTo>
                    <a:lnTo>
                      <a:pt x="9" y="3"/>
                    </a:lnTo>
                    <a:lnTo>
                      <a:pt x="13" y="2"/>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13" name="Freeform 1989"/>
              <p:cNvSpPr>
                <a:spLocks/>
              </p:cNvSpPr>
              <p:nvPr/>
            </p:nvSpPr>
            <p:spPr bwMode="auto">
              <a:xfrm>
                <a:off x="4342" y="2237"/>
                <a:ext cx="36" cy="46"/>
              </a:xfrm>
              <a:custGeom>
                <a:avLst/>
                <a:gdLst/>
                <a:ahLst/>
                <a:cxnLst>
                  <a:cxn ang="0">
                    <a:pos x="24" y="0"/>
                  </a:cxn>
                  <a:cxn ang="0">
                    <a:pos x="29" y="0"/>
                  </a:cxn>
                  <a:cxn ang="0">
                    <a:pos x="32" y="1"/>
                  </a:cxn>
                  <a:cxn ang="0">
                    <a:pos x="35" y="1"/>
                  </a:cxn>
                  <a:cxn ang="0">
                    <a:pos x="33" y="7"/>
                  </a:cxn>
                  <a:cxn ang="0">
                    <a:pos x="31" y="6"/>
                  </a:cxn>
                  <a:cxn ang="0">
                    <a:pos x="28" y="6"/>
                  </a:cxn>
                  <a:cxn ang="0">
                    <a:pos x="24" y="4"/>
                  </a:cxn>
                  <a:cxn ang="0">
                    <a:pos x="18" y="6"/>
                  </a:cxn>
                  <a:cxn ang="0">
                    <a:pos x="14" y="7"/>
                  </a:cxn>
                  <a:cxn ang="0">
                    <a:pos x="11" y="10"/>
                  </a:cxn>
                  <a:cxn ang="0">
                    <a:pos x="8" y="14"/>
                  </a:cxn>
                  <a:cxn ang="0">
                    <a:pos x="7" y="18"/>
                  </a:cxn>
                  <a:cxn ang="0">
                    <a:pos x="6" y="24"/>
                  </a:cxn>
                  <a:cxn ang="0">
                    <a:pos x="7" y="29"/>
                  </a:cxn>
                  <a:cxn ang="0">
                    <a:pos x="8" y="35"/>
                  </a:cxn>
                  <a:cxn ang="0">
                    <a:pos x="13" y="37"/>
                  </a:cxn>
                  <a:cxn ang="0">
                    <a:pos x="17" y="40"/>
                  </a:cxn>
                  <a:cxn ang="0">
                    <a:pos x="24" y="42"/>
                  </a:cxn>
                  <a:cxn ang="0">
                    <a:pos x="28" y="40"/>
                  </a:cxn>
                  <a:cxn ang="0">
                    <a:pos x="31" y="40"/>
                  </a:cxn>
                  <a:cxn ang="0">
                    <a:pos x="31" y="26"/>
                  </a:cxn>
                  <a:cxn ang="0">
                    <a:pos x="22" y="26"/>
                  </a:cxn>
                  <a:cxn ang="0">
                    <a:pos x="22" y="22"/>
                  </a:cxn>
                  <a:cxn ang="0">
                    <a:pos x="36" y="22"/>
                  </a:cxn>
                  <a:cxn ang="0">
                    <a:pos x="36" y="43"/>
                  </a:cxn>
                  <a:cxn ang="0">
                    <a:pos x="33" y="44"/>
                  </a:cxn>
                  <a:cxn ang="0">
                    <a:pos x="28" y="46"/>
                  </a:cxn>
                  <a:cxn ang="0">
                    <a:pos x="22" y="46"/>
                  </a:cxn>
                  <a:cxn ang="0">
                    <a:pos x="17" y="46"/>
                  </a:cxn>
                  <a:cxn ang="0">
                    <a:pos x="11" y="43"/>
                  </a:cxn>
                  <a:cxn ang="0">
                    <a:pos x="6" y="40"/>
                  </a:cxn>
                  <a:cxn ang="0">
                    <a:pos x="3" y="36"/>
                  </a:cxn>
                  <a:cxn ang="0">
                    <a:pos x="0" y="29"/>
                  </a:cxn>
                  <a:cxn ang="0">
                    <a:pos x="0" y="24"/>
                  </a:cxn>
                  <a:cxn ang="0">
                    <a:pos x="3" y="11"/>
                  </a:cxn>
                  <a:cxn ang="0">
                    <a:pos x="11" y="3"/>
                  </a:cxn>
                  <a:cxn ang="0">
                    <a:pos x="24" y="0"/>
                  </a:cxn>
                </a:cxnLst>
                <a:rect l="0" t="0" r="r" b="b"/>
                <a:pathLst>
                  <a:path w="36" h="46">
                    <a:moveTo>
                      <a:pt x="24" y="0"/>
                    </a:moveTo>
                    <a:lnTo>
                      <a:pt x="29" y="0"/>
                    </a:lnTo>
                    <a:lnTo>
                      <a:pt x="32" y="1"/>
                    </a:lnTo>
                    <a:lnTo>
                      <a:pt x="35" y="1"/>
                    </a:lnTo>
                    <a:lnTo>
                      <a:pt x="33" y="7"/>
                    </a:lnTo>
                    <a:lnTo>
                      <a:pt x="31" y="6"/>
                    </a:lnTo>
                    <a:lnTo>
                      <a:pt x="28" y="6"/>
                    </a:lnTo>
                    <a:lnTo>
                      <a:pt x="24" y="4"/>
                    </a:lnTo>
                    <a:lnTo>
                      <a:pt x="18" y="6"/>
                    </a:lnTo>
                    <a:lnTo>
                      <a:pt x="14" y="7"/>
                    </a:lnTo>
                    <a:lnTo>
                      <a:pt x="11" y="10"/>
                    </a:lnTo>
                    <a:lnTo>
                      <a:pt x="8" y="14"/>
                    </a:lnTo>
                    <a:lnTo>
                      <a:pt x="7" y="18"/>
                    </a:lnTo>
                    <a:lnTo>
                      <a:pt x="6" y="24"/>
                    </a:lnTo>
                    <a:lnTo>
                      <a:pt x="7" y="29"/>
                    </a:lnTo>
                    <a:lnTo>
                      <a:pt x="8" y="35"/>
                    </a:lnTo>
                    <a:lnTo>
                      <a:pt x="13" y="37"/>
                    </a:lnTo>
                    <a:lnTo>
                      <a:pt x="17" y="40"/>
                    </a:lnTo>
                    <a:lnTo>
                      <a:pt x="24" y="42"/>
                    </a:lnTo>
                    <a:lnTo>
                      <a:pt x="28" y="40"/>
                    </a:lnTo>
                    <a:lnTo>
                      <a:pt x="31" y="40"/>
                    </a:lnTo>
                    <a:lnTo>
                      <a:pt x="31" y="26"/>
                    </a:lnTo>
                    <a:lnTo>
                      <a:pt x="22" y="26"/>
                    </a:lnTo>
                    <a:lnTo>
                      <a:pt x="22" y="22"/>
                    </a:lnTo>
                    <a:lnTo>
                      <a:pt x="36" y="22"/>
                    </a:lnTo>
                    <a:lnTo>
                      <a:pt x="36" y="43"/>
                    </a:lnTo>
                    <a:lnTo>
                      <a:pt x="33" y="44"/>
                    </a:lnTo>
                    <a:lnTo>
                      <a:pt x="28" y="46"/>
                    </a:lnTo>
                    <a:lnTo>
                      <a:pt x="22" y="46"/>
                    </a:lnTo>
                    <a:lnTo>
                      <a:pt x="17" y="46"/>
                    </a:lnTo>
                    <a:lnTo>
                      <a:pt x="11" y="43"/>
                    </a:lnTo>
                    <a:lnTo>
                      <a:pt x="6" y="40"/>
                    </a:lnTo>
                    <a:lnTo>
                      <a:pt x="3" y="36"/>
                    </a:lnTo>
                    <a:lnTo>
                      <a:pt x="0" y="29"/>
                    </a:lnTo>
                    <a:lnTo>
                      <a:pt x="0" y="24"/>
                    </a:lnTo>
                    <a:lnTo>
                      <a:pt x="3" y="11"/>
                    </a:lnTo>
                    <a:lnTo>
                      <a:pt x="11" y="3"/>
                    </a:lnTo>
                    <a:lnTo>
                      <a:pt x="2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14" name="Freeform 1990"/>
              <p:cNvSpPr>
                <a:spLocks noEditPoints="1"/>
              </p:cNvSpPr>
              <p:nvPr/>
            </p:nvSpPr>
            <p:spPr bwMode="auto">
              <a:xfrm>
                <a:off x="4386" y="2237"/>
                <a:ext cx="7" cy="46"/>
              </a:xfrm>
              <a:custGeom>
                <a:avLst/>
                <a:gdLst/>
                <a:ahLst/>
                <a:cxnLst>
                  <a:cxn ang="0">
                    <a:pos x="2" y="12"/>
                  </a:cxn>
                  <a:cxn ang="0">
                    <a:pos x="7" y="12"/>
                  </a:cxn>
                  <a:cxn ang="0">
                    <a:pos x="7" y="46"/>
                  </a:cxn>
                  <a:cxn ang="0">
                    <a:pos x="2" y="46"/>
                  </a:cxn>
                  <a:cxn ang="0">
                    <a:pos x="2" y="12"/>
                  </a:cxn>
                  <a:cxn ang="0">
                    <a:pos x="5" y="0"/>
                  </a:cxn>
                  <a:cxn ang="0">
                    <a:pos x="6" y="1"/>
                  </a:cxn>
                  <a:cxn ang="0">
                    <a:pos x="7" y="3"/>
                  </a:cxn>
                  <a:cxn ang="0">
                    <a:pos x="7" y="4"/>
                  </a:cxn>
                  <a:cxn ang="0">
                    <a:pos x="7" y="6"/>
                  </a:cxn>
                  <a:cxn ang="0">
                    <a:pos x="6" y="7"/>
                  </a:cxn>
                  <a:cxn ang="0">
                    <a:pos x="5" y="7"/>
                  </a:cxn>
                  <a:cxn ang="0">
                    <a:pos x="2" y="7"/>
                  </a:cxn>
                  <a:cxn ang="0">
                    <a:pos x="0" y="6"/>
                  </a:cxn>
                  <a:cxn ang="0">
                    <a:pos x="0" y="4"/>
                  </a:cxn>
                  <a:cxn ang="0">
                    <a:pos x="0" y="3"/>
                  </a:cxn>
                  <a:cxn ang="0">
                    <a:pos x="2" y="1"/>
                  </a:cxn>
                  <a:cxn ang="0">
                    <a:pos x="5" y="0"/>
                  </a:cxn>
                </a:cxnLst>
                <a:rect l="0" t="0" r="r" b="b"/>
                <a:pathLst>
                  <a:path w="7" h="46">
                    <a:moveTo>
                      <a:pt x="2" y="12"/>
                    </a:moveTo>
                    <a:lnTo>
                      <a:pt x="7" y="12"/>
                    </a:lnTo>
                    <a:lnTo>
                      <a:pt x="7" y="46"/>
                    </a:lnTo>
                    <a:lnTo>
                      <a:pt x="2" y="46"/>
                    </a:lnTo>
                    <a:lnTo>
                      <a:pt x="2" y="12"/>
                    </a:lnTo>
                    <a:close/>
                    <a:moveTo>
                      <a:pt x="5" y="0"/>
                    </a:moveTo>
                    <a:lnTo>
                      <a:pt x="6" y="1"/>
                    </a:lnTo>
                    <a:lnTo>
                      <a:pt x="7" y="3"/>
                    </a:lnTo>
                    <a:lnTo>
                      <a:pt x="7" y="4"/>
                    </a:lnTo>
                    <a:lnTo>
                      <a:pt x="7" y="6"/>
                    </a:lnTo>
                    <a:lnTo>
                      <a:pt x="6" y="7"/>
                    </a:lnTo>
                    <a:lnTo>
                      <a:pt x="5" y="7"/>
                    </a:lnTo>
                    <a:lnTo>
                      <a:pt x="2" y="7"/>
                    </a:lnTo>
                    <a:lnTo>
                      <a:pt x="0" y="6"/>
                    </a:lnTo>
                    <a:lnTo>
                      <a:pt x="0" y="4"/>
                    </a:lnTo>
                    <a:lnTo>
                      <a:pt x="0" y="3"/>
                    </a:lnTo>
                    <a:lnTo>
                      <a:pt x="2" y="1"/>
                    </a:lnTo>
                    <a:lnTo>
                      <a:pt x="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15" name="Rectangle 1991"/>
              <p:cNvSpPr>
                <a:spLocks noChangeArrowheads="1"/>
              </p:cNvSpPr>
              <p:nvPr/>
            </p:nvSpPr>
            <p:spPr bwMode="auto">
              <a:xfrm>
                <a:off x="4403" y="2236"/>
                <a:ext cx="6" cy="4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16" name="Freeform 1992"/>
              <p:cNvSpPr>
                <a:spLocks noEditPoints="1"/>
              </p:cNvSpPr>
              <p:nvPr/>
            </p:nvSpPr>
            <p:spPr bwMode="auto">
              <a:xfrm>
                <a:off x="4416" y="2249"/>
                <a:ext cx="30" cy="48"/>
              </a:xfrm>
              <a:custGeom>
                <a:avLst/>
                <a:gdLst/>
                <a:ahLst/>
                <a:cxnLst>
                  <a:cxn ang="0">
                    <a:pos x="12" y="6"/>
                  </a:cxn>
                  <a:cxn ang="0">
                    <a:pos x="7" y="12"/>
                  </a:cxn>
                  <a:cxn ang="0">
                    <a:pos x="7" y="21"/>
                  </a:cxn>
                  <a:cxn ang="0">
                    <a:pos x="9" y="27"/>
                  </a:cxn>
                  <a:cxn ang="0">
                    <a:pos x="16" y="28"/>
                  </a:cxn>
                  <a:cxn ang="0">
                    <a:pos x="22" y="25"/>
                  </a:cxn>
                  <a:cxn ang="0">
                    <a:pos x="25" y="20"/>
                  </a:cxn>
                  <a:cxn ang="0">
                    <a:pos x="25" y="12"/>
                  </a:cxn>
                  <a:cxn ang="0">
                    <a:pos x="22" y="7"/>
                  </a:cxn>
                  <a:cxn ang="0">
                    <a:pos x="16" y="5"/>
                  </a:cxn>
                  <a:cxn ang="0">
                    <a:pos x="19" y="0"/>
                  </a:cxn>
                  <a:cxn ang="0">
                    <a:pos x="23" y="5"/>
                  </a:cxn>
                  <a:cxn ang="0">
                    <a:pos x="25" y="6"/>
                  </a:cxn>
                  <a:cxn ang="0">
                    <a:pos x="30" y="0"/>
                  </a:cxn>
                  <a:cxn ang="0">
                    <a:pos x="30" y="10"/>
                  </a:cxn>
                  <a:cxn ang="0">
                    <a:pos x="30" y="34"/>
                  </a:cxn>
                  <a:cxn ang="0">
                    <a:pos x="27" y="41"/>
                  </a:cxn>
                  <a:cxn ang="0">
                    <a:pos x="22" y="46"/>
                  </a:cxn>
                  <a:cxn ang="0">
                    <a:pos x="14" y="48"/>
                  </a:cxn>
                  <a:cxn ang="0">
                    <a:pos x="7" y="46"/>
                  </a:cxn>
                  <a:cxn ang="0">
                    <a:pos x="5" y="41"/>
                  </a:cxn>
                  <a:cxn ang="0">
                    <a:pos x="11" y="42"/>
                  </a:cxn>
                  <a:cxn ang="0">
                    <a:pos x="18" y="42"/>
                  </a:cxn>
                  <a:cxn ang="0">
                    <a:pos x="22" y="39"/>
                  </a:cxn>
                  <a:cxn ang="0">
                    <a:pos x="25" y="31"/>
                  </a:cxn>
                  <a:cxn ang="0">
                    <a:pos x="25" y="28"/>
                  </a:cxn>
                  <a:cxn ang="0">
                    <a:pos x="19" y="32"/>
                  </a:cxn>
                  <a:cxn ang="0">
                    <a:pos x="9" y="32"/>
                  </a:cxn>
                  <a:cxn ang="0">
                    <a:pos x="2" y="27"/>
                  </a:cxn>
                  <a:cxn ang="0">
                    <a:pos x="0" y="17"/>
                  </a:cxn>
                  <a:cxn ang="0">
                    <a:pos x="2" y="9"/>
                  </a:cxn>
                  <a:cxn ang="0">
                    <a:pos x="8" y="2"/>
                  </a:cxn>
                  <a:cxn ang="0">
                    <a:pos x="15" y="0"/>
                  </a:cxn>
                </a:cxnLst>
                <a:rect l="0" t="0" r="r" b="b"/>
                <a:pathLst>
                  <a:path w="30" h="48">
                    <a:moveTo>
                      <a:pt x="16" y="5"/>
                    </a:moveTo>
                    <a:lnTo>
                      <a:pt x="12" y="6"/>
                    </a:lnTo>
                    <a:lnTo>
                      <a:pt x="9" y="9"/>
                    </a:lnTo>
                    <a:lnTo>
                      <a:pt x="7" y="12"/>
                    </a:lnTo>
                    <a:lnTo>
                      <a:pt x="7" y="17"/>
                    </a:lnTo>
                    <a:lnTo>
                      <a:pt x="7" y="21"/>
                    </a:lnTo>
                    <a:lnTo>
                      <a:pt x="8" y="24"/>
                    </a:lnTo>
                    <a:lnTo>
                      <a:pt x="9" y="27"/>
                    </a:lnTo>
                    <a:lnTo>
                      <a:pt x="12" y="28"/>
                    </a:lnTo>
                    <a:lnTo>
                      <a:pt x="16" y="28"/>
                    </a:lnTo>
                    <a:lnTo>
                      <a:pt x="19" y="28"/>
                    </a:lnTo>
                    <a:lnTo>
                      <a:pt x="22" y="25"/>
                    </a:lnTo>
                    <a:lnTo>
                      <a:pt x="25" y="23"/>
                    </a:lnTo>
                    <a:lnTo>
                      <a:pt x="25" y="20"/>
                    </a:lnTo>
                    <a:lnTo>
                      <a:pt x="25" y="14"/>
                    </a:lnTo>
                    <a:lnTo>
                      <a:pt x="25" y="12"/>
                    </a:lnTo>
                    <a:lnTo>
                      <a:pt x="23" y="9"/>
                    </a:lnTo>
                    <a:lnTo>
                      <a:pt x="22" y="7"/>
                    </a:lnTo>
                    <a:lnTo>
                      <a:pt x="19" y="6"/>
                    </a:lnTo>
                    <a:lnTo>
                      <a:pt x="16" y="5"/>
                    </a:lnTo>
                    <a:close/>
                    <a:moveTo>
                      <a:pt x="15" y="0"/>
                    </a:moveTo>
                    <a:lnTo>
                      <a:pt x="19" y="0"/>
                    </a:lnTo>
                    <a:lnTo>
                      <a:pt x="22" y="2"/>
                    </a:lnTo>
                    <a:lnTo>
                      <a:pt x="23" y="5"/>
                    </a:lnTo>
                    <a:lnTo>
                      <a:pt x="25" y="6"/>
                    </a:lnTo>
                    <a:lnTo>
                      <a:pt x="25" y="6"/>
                    </a:lnTo>
                    <a:lnTo>
                      <a:pt x="26" y="0"/>
                    </a:lnTo>
                    <a:lnTo>
                      <a:pt x="30" y="0"/>
                    </a:lnTo>
                    <a:lnTo>
                      <a:pt x="30" y="5"/>
                    </a:lnTo>
                    <a:lnTo>
                      <a:pt x="30" y="10"/>
                    </a:lnTo>
                    <a:lnTo>
                      <a:pt x="30" y="28"/>
                    </a:lnTo>
                    <a:lnTo>
                      <a:pt x="30" y="34"/>
                    </a:lnTo>
                    <a:lnTo>
                      <a:pt x="29" y="38"/>
                    </a:lnTo>
                    <a:lnTo>
                      <a:pt x="27" y="41"/>
                    </a:lnTo>
                    <a:lnTo>
                      <a:pt x="26" y="44"/>
                    </a:lnTo>
                    <a:lnTo>
                      <a:pt x="22" y="46"/>
                    </a:lnTo>
                    <a:lnTo>
                      <a:pt x="18" y="48"/>
                    </a:lnTo>
                    <a:lnTo>
                      <a:pt x="14" y="48"/>
                    </a:lnTo>
                    <a:lnTo>
                      <a:pt x="9" y="48"/>
                    </a:lnTo>
                    <a:lnTo>
                      <a:pt x="7" y="46"/>
                    </a:lnTo>
                    <a:lnTo>
                      <a:pt x="2" y="45"/>
                    </a:lnTo>
                    <a:lnTo>
                      <a:pt x="5" y="41"/>
                    </a:lnTo>
                    <a:lnTo>
                      <a:pt x="7" y="42"/>
                    </a:lnTo>
                    <a:lnTo>
                      <a:pt x="11" y="42"/>
                    </a:lnTo>
                    <a:lnTo>
                      <a:pt x="14" y="42"/>
                    </a:lnTo>
                    <a:lnTo>
                      <a:pt x="18" y="42"/>
                    </a:lnTo>
                    <a:lnTo>
                      <a:pt x="20" y="41"/>
                    </a:lnTo>
                    <a:lnTo>
                      <a:pt x="22" y="39"/>
                    </a:lnTo>
                    <a:lnTo>
                      <a:pt x="25" y="35"/>
                    </a:lnTo>
                    <a:lnTo>
                      <a:pt x="25" y="31"/>
                    </a:lnTo>
                    <a:lnTo>
                      <a:pt x="25" y="28"/>
                    </a:lnTo>
                    <a:lnTo>
                      <a:pt x="25" y="28"/>
                    </a:lnTo>
                    <a:lnTo>
                      <a:pt x="22" y="31"/>
                    </a:lnTo>
                    <a:lnTo>
                      <a:pt x="19" y="32"/>
                    </a:lnTo>
                    <a:lnTo>
                      <a:pt x="14" y="34"/>
                    </a:lnTo>
                    <a:lnTo>
                      <a:pt x="9" y="32"/>
                    </a:lnTo>
                    <a:lnTo>
                      <a:pt x="5" y="31"/>
                    </a:lnTo>
                    <a:lnTo>
                      <a:pt x="2" y="27"/>
                    </a:lnTo>
                    <a:lnTo>
                      <a:pt x="1" y="23"/>
                    </a:lnTo>
                    <a:lnTo>
                      <a:pt x="0" y="17"/>
                    </a:lnTo>
                    <a:lnTo>
                      <a:pt x="1" y="13"/>
                    </a:lnTo>
                    <a:lnTo>
                      <a:pt x="2" y="9"/>
                    </a:lnTo>
                    <a:lnTo>
                      <a:pt x="5" y="5"/>
                    </a:lnTo>
                    <a:lnTo>
                      <a:pt x="8" y="2"/>
                    </a:lnTo>
                    <a:lnTo>
                      <a:pt x="11"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17" name="Freeform 1993"/>
              <p:cNvSpPr>
                <a:spLocks noEditPoints="1"/>
              </p:cNvSpPr>
              <p:nvPr/>
            </p:nvSpPr>
            <p:spPr bwMode="auto">
              <a:xfrm>
                <a:off x="4453" y="2249"/>
                <a:ext cx="26" cy="34"/>
              </a:xfrm>
              <a:custGeom>
                <a:avLst/>
                <a:gdLst/>
                <a:ahLst/>
                <a:cxnLst>
                  <a:cxn ang="0">
                    <a:pos x="20" y="17"/>
                  </a:cxn>
                  <a:cxn ang="0">
                    <a:pos x="17" y="17"/>
                  </a:cxn>
                  <a:cxn ang="0">
                    <a:pos x="14" y="17"/>
                  </a:cxn>
                  <a:cxn ang="0">
                    <a:pos x="11" y="19"/>
                  </a:cxn>
                  <a:cxn ang="0">
                    <a:pos x="8" y="20"/>
                  </a:cxn>
                  <a:cxn ang="0">
                    <a:pos x="7" y="21"/>
                  </a:cxn>
                  <a:cxn ang="0">
                    <a:pos x="6" y="24"/>
                  </a:cxn>
                  <a:cxn ang="0">
                    <a:pos x="7" y="27"/>
                  </a:cxn>
                  <a:cxn ang="0">
                    <a:pos x="8" y="28"/>
                  </a:cxn>
                  <a:cxn ang="0">
                    <a:pos x="10" y="30"/>
                  </a:cxn>
                  <a:cxn ang="0">
                    <a:pos x="11" y="30"/>
                  </a:cxn>
                  <a:cxn ang="0">
                    <a:pos x="15" y="30"/>
                  </a:cxn>
                  <a:cxn ang="0">
                    <a:pos x="17" y="28"/>
                  </a:cxn>
                  <a:cxn ang="0">
                    <a:pos x="18" y="27"/>
                  </a:cxn>
                  <a:cxn ang="0">
                    <a:pos x="20" y="24"/>
                  </a:cxn>
                  <a:cxn ang="0">
                    <a:pos x="20" y="23"/>
                  </a:cxn>
                  <a:cxn ang="0">
                    <a:pos x="20" y="17"/>
                  </a:cxn>
                  <a:cxn ang="0">
                    <a:pos x="14" y="0"/>
                  </a:cxn>
                  <a:cxn ang="0">
                    <a:pos x="18" y="0"/>
                  </a:cxn>
                  <a:cxn ang="0">
                    <a:pos x="21" y="2"/>
                  </a:cxn>
                  <a:cxn ang="0">
                    <a:pos x="24" y="5"/>
                  </a:cxn>
                  <a:cxn ang="0">
                    <a:pos x="25" y="7"/>
                  </a:cxn>
                  <a:cxn ang="0">
                    <a:pos x="25" y="10"/>
                  </a:cxn>
                  <a:cxn ang="0">
                    <a:pos x="25" y="13"/>
                  </a:cxn>
                  <a:cxn ang="0">
                    <a:pos x="25" y="25"/>
                  </a:cxn>
                  <a:cxn ang="0">
                    <a:pos x="26" y="30"/>
                  </a:cxn>
                  <a:cxn ang="0">
                    <a:pos x="26" y="34"/>
                  </a:cxn>
                  <a:cxn ang="0">
                    <a:pos x="21" y="34"/>
                  </a:cxn>
                  <a:cxn ang="0">
                    <a:pos x="21" y="30"/>
                  </a:cxn>
                  <a:cxn ang="0">
                    <a:pos x="20" y="30"/>
                  </a:cxn>
                  <a:cxn ang="0">
                    <a:pos x="18" y="32"/>
                  </a:cxn>
                  <a:cxn ang="0">
                    <a:pos x="14" y="34"/>
                  </a:cxn>
                  <a:cxn ang="0">
                    <a:pos x="10" y="34"/>
                  </a:cxn>
                  <a:cxn ang="0">
                    <a:pos x="7" y="34"/>
                  </a:cxn>
                  <a:cxn ang="0">
                    <a:pos x="4" y="32"/>
                  </a:cxn>
                  <a:cxn ang="0">
                    <a:pos x="1" y="30"/>
                  </a:cxn>
                  <a:cxn ang="0">
                    <a:pos x="1" y="28"/>
                  </a:cxn>
                  <a:cxn ang="0">
                    <a:pos x="0" y="25"/>
                  </a:cxn>
                  <a:cxn ang="0">
                    <a:pos x="1" y="21"/>
                  </a:cxn>
                  <a:cxn ang="0">
                    <a:pos x="4" y="17"/>
                  </a:cxn>
                  <a:cxn ang="0">
                    <a:pos x="7" y="14"/>
                  </a:cxn>
                  <a:cxn ang="0">
                    <a:pos x="13" y="13"/>
                  </a:cxn>
                  <a:cxn ang="0">
                    <a:pos x="20" y="13"/>
                  </a:cxn>
                  <a:cxn ang="0">
                    <a:pos x="20" y="12"/>
                  </a:cxn>
                  <a:cxn ang="0">
                    <a:pos x="20" y="10"/>
                  </a:cxn>
                  <a:cxn ang="0">
                    <a:pos x="20" y="9"/>
                  </a:cxn>
                  <a:cxn ang="0">
                    <a:pos x="18" y="6"/>
                  </a:cxn>
                  <a:cxn ang="0">
                    <a:pos x="15" y="5"/>
                  </a:cxn>
                  <a:cxn ang="0">
                    <a:pos x="13" y="5"/>
                  </a:cxn>
                  <a:cxn ang="0">
                    <a:pos x="8" y="6"/>
                  </a:cxn>
                  <a:cxn ang="0">
                    <a:pos x="4" y="7"/>
                  </a:cxn>
                  <a:cxn ang="0">
                    <a:pos x="3" y="3"/>
                  </a:cxn>
                  <a:cxn ang="0">
                    <a:pos x="7" y="0"/>
                  </a:cxn>
                  <a:cxn ang="0">
                    <a:pos x="14" y="0"/>
                  </a:cxn>
                </a:cxnLst>
                <a:rect l="0" t="0" r="r" b="b"/>
                <a:pathLst>
                  <a:path w="26" h="34">
                    <a:moveTo>
                      <a:pt x="20" y="17"/>
                    </a:moveTo>
                    <a:lnTo>
                      <a:pt x="17" y="17"/>
                    </a:lnTo>
                    <a:lnTo>
                      <a:pt x="14" y="17"/>
                    </a:lnTo>
                    <a:lnTo>
                      <a:pt x="11" y="19"/>
                    </a:lnTo>
                    <a:lnTo>
                      <a:pt x="8" y="20"/>
                    </a:lnTo>
                    <a:lnTo>
                      <a:pt x="7" y="21"/>
                    </a:lnTo>
                    <a:lnTo>
                      <a:pt x="6" y="24"/>
                    </a:lnTo>
                    <a:lnTo>
                      <a:pt x="7" y="27"/>
                    </a:lnTo>
                    <a:lnTo>
                      <a:pt x="8" y="28"/>
                    </a:lnTo>
                    <a:lnTo>
                      <a:pt x="10" y="30"/>
                    </a:lnTo>
                    <a:lnTo>
                      <a:pt x="11" y="30"/>
                    </a:lnTo>
                    <a:lnTo>
                      <a:pt x="15" y="30"/>
                    </a:lnTo>
                    <a:lnTo>
                      <a:pt x="17" y="28"/>
                    </a:lnTo>
                    <a:lnTo>
                      <a:pt x="18" y="27"/>
                    </a:lnTo>
                    <a:lnTo>
                      <a:pt x="20" y="24"/>
                    </a:lnTo>
                    <a:lnTo>
                      <a:pt x="20" y="23"/>
                    </a:lnTo>
                    <a:lnTo>
                      <a:pt x="20" y="17"/>
                    </a:lnTo>
                    <a:close/>
                    <a:moveTo>
                      <a:pt x="14" y="0"/>
                    </a:moveTo>
                    <a:lnTo>
                      <a:pt x="18" y="0"/>
                    </a:lnTo>
                    <a:lnTo>
                      <a:pt x="21" y="2"/>
                    </a:lnTo>
                    <a:lnTo>
                      <a:pt x="24" y="5"/>
                    </a:lnTo>
                    <a:lnTo>
                      <a:pt x="25" y="7"/>
                    </a:lnTo>
                    <a:lnTo>
                      <a:pt x="25" y="10"/>
                    </a:lnTo>
                    <a:lnTo>
                      <a:pt x="25" y="13"/>
                    </a:lnTo>
                    <a:lnTo>
                      <a:pt x="25" y="25"/>
                    </a:lnTo>
                    <a:lnTo>
                      <a:pt x="26" y="30"/>
                    </a:lnTo>
                    <a:lnTo>
                      <a:pt x="26" y="34"/>
                    </a:lnTo>
                    <a:lnTo>
                      <a:pt x="21" y="34"/>
                    </a:lnTo>
                    <a:lnTo>
                      <a:pt x="21" y="30"/>
                    </a:lnTo>
                    <a:lnTo>
                      <a:pt x="20" y="30"/>
                    </a:lnTo>
                    <a:lnTo>
                      <a:pt x="18" y="32"/>
                    </a:lnTo>
                    <a:lnTo>
                      <a:pt x="14" y="34"/>
                    </a:lnTo>
                    <a:lnTo>
                      <a:pt x="10" y="34"/>
                    </a:lnTo>
                    <a:lnTo>
                      <a:pt x="7" y="34"/>
                    </a:lnTo>
                    <a:lnTo>
                      <a:pt x="4" y="32"/>
                    </a:lnTo>
                    <a:lnTo>
                      <a:pt x="1" y="30"/>
                    </a:lnTo>
                    <a:lnTo>
                      <a:pt x="1" y="28"/>
                    </a:lnTo>
                    <a:lnTo>
                      <a:pt x="0" y="25"/>
                    </a:lnTo>
                    <a:lnTo>
                      <a:pt x="1" y="21"/>
                    </a:lnTo>
                    <a:lnTo>
                      <a:pt x="4" y="17"/>
                    </a:lnTo>
                    <a:lnTo>
                      <a:pt x="7" y="14"/>
                    </a:lnTo>
                    <a:lnTo>
                      <a:pt x="13" y="13"/>
                    </a:lnTo>
                    <a:lnTo>
                      <a:pt x="20" y="13"/>
                    </a:lnTo>
                    <a:lnTo>
                      <a:pt x="20" y="12"/>
                    </a:lnTo>
                    <a:lnTo>
                      <a:pt x="20" y="10"/>
                    </a:lnTo>
                    <a:lnTo>
                      <a:pt x="20" y="9"/>
                    </a:lnTo>
                    <a:lnTo>
                      <a:pt x="18" y="6"/>
                    </a:lnTo>
                    <a:lnTo>
                      <a:pt x="15" y="5"/>
                    </a:lnTo>
                    <a:lnTo>
                      <a:pt x="13" y="5"/>
                    </a:lnTo>
                    <a:lnTo>
                      <a:pt x="8" y="6"/>
                    </a:lnTo>
                    <a:lnTo>
                      <a:pt x="4" y="7"/>
                    </a:lnTo>
                    <a:lnTo>
                      <a:pt x="3" y="3"/>
                    </a:lnTo>
                    <a:lnTo>
                      <a:pt x="7" y="0"/>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18" name="Freeform 1994"/>
              <p:cNvSpPr>
                <a:spLocks/>
              </p:cNvSpPr>
              <p:nvPr/>
            </p:nvSpPr>
            <p:spPr bwMode="auto">
              <a:xfrm>
                <a:off x="4488" y="2249"/>
                <a:ext cx="28" cy="34"/>
              </a:xfrm>
              <a:custGeom>
                <a:avLst/>
                <a:gdLst/>
                <a:ahLst/>
                <a:cxnLst>
                  <a:cxn ang="0">
                    <a:pos x="16" y="0"/>
                  </a:cxn>
                  <a:cxn ang="0">
                    <a:pos x="19" y="0"/>
                  </a:cxn>
                  <a:cxn ang="0">
                    <a:pos x="21" y="2"/>
                  </a:cxn>
                  <a:cxn ang="0">
                    <a:pos x="23" y="3"/>
                  </a:cxn>
                  <a:cxn ang="0">
                    <a:pos x="26" y="6"/>
                  </a:cxn>
                  <a:cxn ang="0">
                    <a:pos x="28" y="9"/>
                  </a:cxn>
                  <a:cxn ang="0">
                    <a:pos x="28" y="14"/>
                  </a:cxn>
                  <a:cxn ang="0">
                    <a:pos x="28" y="34"/>
                  </a:cxn>
                  <a:cxn ang="0">
                    <a:pos x="22" y="34"/>
                  </a:cxn>
                  <a:cxn ang="0">
                    <a:pos x="22" y="14"/>
                  </a:cxn>
                  <a:cxn ang="0">
                    <a:pos x="22" y="12"/>
                  </a:cxn>
                  <a:cxn ang="0">
                    <a:pos x="21" y="9"/>
                  </a:cxn>
                  <a:cxn ang="0">
                    <a:pos x="19" y="7"/>
                  </a:cxn>
                  <a:cxn ang="0">
                    <a:pos x="18" y="6"/>
                  </a:cxn>
                  <a:cxn ang="0">
                    <a:pos x="14" y="5"/>
                  </a:cxn>
                  <a:cxn ang="0">
                    <a:pos x="11" y="6"/>
                  </a:cxn>
                  <a:cxn ang="0">
                    <a:pos x="8" y="9"/>
                  </a:cxn>
                  <a:cxn ang="0">
                    <a:pos x="7" y="12"/>
                  </a:cxn>
                  <a:cxn ang="0">
                    <a:pos x="5" y="14"/>
                  </a:cxn>
                  <a:cxn ang="0">
                    <a:pos x="5" y="34"/>
                  </a:cxn>
                  <a:cxn ang="0">
                    <a:pos x="0" y="34"/>
                  </a:cxn>
                  <a:cxn ang="0">
                    <a:pos x="0" y="10"/>
                  </a:cxn>
                  <a:cxn ang="0">
                    <a:pos x="0" y="5"/>
                  </a:cxn>
                  <a:cxn ang="0">
                    <a:pos x="0" y="0"/>
                  </a:cxn>
                  <a:cxn ang="0">
                    <a:pos x="5" y="0"/>
                  </a:cxn>
                  <a:cxn ang="0">
                    <a:pos x="5" y="6"/>
                  </a:cxn>
                  <a:cxn ang="0">
                    <a:pos x="5" y="6"/>
                  </a:cxn>
                  <a:cxn ang="0">
                    <a:pos x="7" y="5"/>
                  </a:cxn>
                  <a:cxn ang="0">
                    <a:pos x="10" y="2"/>
                  </a:cxn>
                  <a:cxn ang="0">
                    <a:pos x="12" y="0"/>
                  </a:cxn>
                  <a:cxn ang="0">
                    <a:pos x="16" y="0"/>
                  </a:cxn>
                </a:cxnLst>
                <a:rect l="0" t="0" r="r" b="b"/>
                <a:pathLst>
                  <a:path w="28" h="34">
                    <a:moveTo>
                      <a:pt x="16" y="0"/>
                    </a:moveTo>
                    <a:lnTo>
                      <a:pt x="19" y="0"/>
                    </a:lnTo>
                    <a:lnTo>
                      <a:pt x="21" y="2"/>
                    </a:lnTo>
                    <a:lnTo>
                      <a:pt x="23" y="3"/>
                    </a:lnTo>
                    <a:lnTo>
                      <a:pt x="26" y="6"/>
                    </a:lnTo>
                    <a:lnTo>
                      <a:pt x="28" y="9"/>
                    </a:lnTo>
                    <a:lnTo>
                      <a:pt x="28" y="14"/>
                    </a:lnTo>
                    <a:lnTo>
                      <a:pt x="28" y="34"/>
                    </a:lnTo>
                    <a:lnTo>
                      <a:pt x="22" y="34"/>
                    </a:lnTo>
                    <a:lnTo>
                      <a:pt x="22" y="14"/>
                    </a:lnTo>
                    <a:lnTo>
                      <a:pt x="22" y="12"/>
                    </a:lnTo>
                    <a:lnTo>
                      <a:pt x="21" y="9"/>
                    </a:lnTo>
                    <a:lnTo>
                      <a:pt x="19" y="7"/>
                    </a:lnTo>
                    <a:lnTo>
                      <a:pt x="18" y="6"/>
                    </a:lnTo>
                    <a:lnTo>
                      <a:pt x="14" y="5"/>
                    </a:lnTo>
                    <a:lnTo>
                      <a:pt x="11" y="6"/>
                    </a:lnTo>
                    <a:lnTo>
                      <a:pt x="8" y="9"/>
                    </a:lnTo>
                    <a:lnTo>
                      <a:pt x="7" y="12"/>
                    </a:lnTo>
                    <a:lnTo>
                      <a:pt x="5" y="14"/>
                    </a:lnTo>
                    <a:lnTo>
                      <a:pt x="5" y="34"/>
                    </a:lnTo>
                    <a:lnTo>
                      <a:pt x="0" y="34"/>
                    </a:lnTo>
                    <a:lnTo>
                      <a:pt x="0" y="10"/>
                    </a:lnTo>
                    <a:lnTo>
                      <a:pt x="0" y="5"/>
                    </a:lnTo>
                    <a:lnTo>
                      <a:pt x="0" y="0"/>
                    </a:lnTo>
                    <a:lnTo>
                      <a:pt x="5" y="0"/>
                    </a:lnTo>
                    <a:lnTo>
                      <a:pt x="5" y="6"/>
                    </a:lnTo>
                    <a:lnTo>
                      <a:pt x="5" y="6"/>
                    </a:lnTo>
                    <a:lnTo>
                      <a:pt x="7" y="5"/>
                    </a:lnTo>
                    <a:lnTo>
                      <a:pt x="10" y="2"/>
                    </a:lnTo>
                    <a:lnTo>
                      <a:pt x="12" y="0"/>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19" name="Freeform 1995"/>
              <p:cNvSpPr>
                <a:spLocks noEditPoints="1"/>
              </p:cNvSpPr>
              <p:nvPr/>
            </p:nvSpPr>
            <p:spPr bwMode="auto">
              <a:xfrm>
                <a:off x="4523" y="2236"/>
                <a:ext cx="30" cy="47"/>
              </a:xfrm>
              <a:custGeom>
                <a:avLst/>
                <a:gdLst/>
                <a:ahLst/>
                <a:cxnLst>
                  <a:cxn ang="0">
                    <a:pos x="16" y="18"/>
                  </a:cxn>
                  <a:cxn ang="0">
                    <a:pos x="12" y="19"/>
                  </a:cxn>
                  <a:cxn ang="0">
                    <a:pos x="9" y="20"/>
                  </a:cxn>
                  <a:cxn ang="0">
                    <a:pos x="8" y="23"/>
                  </a:cxn>
                  <a:cxn ang="0">
                    <a:pos x="6" y="26"/>
                  </a:cxn>
                  <a:cxn ang="0">
                    <a:pos x="6" y="30"/>
                  </a:cxn>
                  <a:cxn ang="0">
                    <a:pos x="6" y="34"/>
                  </a:cxn>
                  <a:cxn ang="0">
                    <a:pos x="8" y="37"/>
                  </a:cxn>
                  <a:cxn ang="0">
                    <a:pos x="9" y="40"/>
                  </a:cxn>
                  <a:cxn ang="0">
                    <a:pos x="12" y="41"/>
                  </a:cxn>
                  <a:cxn ang="0">
                    <a:pos x="15" y="43"/>
                  </a:cxn>
                  <a:cxn ang="0">
                    <a:pos x="18" y="43"/>
                  </a:cxn>
                  <a:cxn ang="0">
                    <a:pos x="20" y="41"/>
                  </a:cxn>
                  <a:cxn ang="0">
                    <a:pos x="23" y="38"/>
                  </a:cxn>
                  <a:cxn ang="0">
                    <a:pos x="24" y="36"/>
                  </a:cxn>
                  <a:cxn ang="0">
                    <a:pos x="24" y="33"/>
                  </a:cxn>
                  <a:cxn ang="0">
                    <a:pos x="24" y="27"/>
                  </a:cxn>
                  <a:cxn ang="0">
                    <a:pos x="24" y="25"/>
                  </a:cxn>
                  <a:cxn ang="0">
                    <a:pos x="23" y="22"/>
                  </a:cxn>
                  <a:cxn ang="0">
                    <a:pos x="22" y="20"/>
                  </a:cxn>
                  <a:cxn ang="0">
                    <a:pos x="19" y="19"/>
                  </a:cxn>
                  <a:cxn ang="0">
                    <a:pos x="16" y="18"/>
                  </a:cxn>
                  <a:cxn ang="0">
                    <a:pos x="24" y="0"/>
                  </a:cxn>
                  <a:cxn ang="0">
                    <a:pos x="30" y="0"/>
                  </a:cxn>
                  <a:cxn ang="0">
                    <a:pos x="30" y="38"/>
                  </a:cxn>
                  <a:cxn ang="0">
                    <a:pos x="30" y="43"/>
                  </a:cxn>
                  <a:cxn ang="0">
                    <a:pos x="30" y="47"/>
                  </a:cxn>
                  <a:cxn ang="0">
                    <a:pos x="24" y="47"/>
                  </a:cxn>
                  <a:cxn ang="0">
                    <a:pos x="24" y="41"/>
                  </a:cxn>
                  <a:cxn ang="0">
                    <a:pos x="24" y="41"/>
                  </a:cxn>
                  <a:cxn ang="0">
                    <a:pos x="22" y="44"/>
                  </a:cxn>
                  <a:cxn ang="0">
                    <a:pos x="19" y="47"/>
                  </a:cxn>
                  <a:cxn ang="0">
                    <a:pos x="13" y="47"/>
                  </a:cxn>
                  <a:cxn ang="0">
                    <a:pos x="9" y="47"/>
                  </a:cxn>
                  <a:cxn ang="0">
                    <a:pos x="5" y="44"/>
                  </a:cxn>
                  <a:cxn ang="0">
                    <a:pos x="2" y="41"/>
                  </a:cxn>
                  <a:cxn ang="0">
                    <a:pos x="1" y="36"/>
                  </a:cxn>
                  <a:cxn ang="0">
                    <a:pos x="0" y="30"/>
                  </a:cxn>
                  <a:cxn ang="0">
                    <a:pos x="1" y="25"/>
                  </a:cxn>
                  <a:cxn ang="0">
                    <a:pos x="2" y="20"/>
                  </a:cxn>
                  <a:cxn ang="0">
                    <a:pos x="6" y="16"/>
                  </a:cxn>
                  <a:cxn ang="0">
                    <a:pos x="9" y="13"/>
                  </a:cxn>
                  <a:cxn ang="0">
                    <a:pos x="15" y="13"/>
                  </a:cxn>
                  <a:cxn ang="0">
                    <a:pos x="19" y="13"/>
                  </a:cxn>
                  <a:cxn ang="0">
                    <a:pos x="22" y="16"/>
                  </a:cxn>
                  <a:cxn ang="0">
                    <a:pos x="24" y="18"/>
                  </a:cxn>
                  <a:cxn ang="0">
                    <a:pos x="24" y="18"/>
                  </a:cxn>
                  <a:cxn ang="0">
                    <a:pos x="24" y="0"/>
                  </a:cxn>
                </a:cxnLst>
                <a:rect l="0" t="0" r="r" b="b"/>
                <a:pathLst>
                  <a:path w="30" h="47">
                    <a:moveTo>
                      <a:pt x="16" y="18"/>
                    </a:moveTo>
                    <a:lnTo>
                      <a:pt x="12" y="19"/>
                    </a:lnTo>
                    <a:lnTo>
                      <a:pt x="9" y="20"/>
                    </a:lnTo>
                    <a:lnTo>
                      <a:pt x="8" y="23"/>
                    </a:lnTo>
                    <a:lnTo>
                      <a:pt x="6" y="26"/>
                    </a:lnTo>
                    <a:lnTo>
                      <a:pt x="6" y="30"/>
                    </a:lnTo>
                    <a:lnTo>
                      <a:pt x="6" y="34"/>
                    </a:lnTo>
                    <a:lnTo>
                      <a:pt x="8" y="37"/>
                    </a:lnTo>
                    <a:lnTo>
                      <a:pt x="9" y="40"/>
                    </a:lnTo>
                    <a:lnTo>
                      <a:pt x="12" y="41"/>
                    </a:lnTo>
                    <a:lnTo>
                      <a:pt x="15" y="43"/>
                    </a:lnTo>
                    <a:lnTo>
                      <a:pt x="18" y="43"/>
                    </a:lnTo>
                    <a:lnTo>
                      <a:pt x="20" y="41"/>
                    </a:lnTo>
                    <a:lnTo>
                      <a:pt x="23" y="38"/>
                    </a:lnTo>
                    <a:lnTo>
                      <a:pt x="24" y="36"/>
                    </a:lnTo>
                    <a:lnTo>
                      <a:pt x="24" y="33"/>
                    </a:lnTo>
                    <a:lnTo>
                      <a:pt x="24" y="27"/>
                    </a:lnTo>
                    <a:lnTo>
                      <a:pt x="24" y="25"/>
                    </a:lnTo>
                    <a:lnTo>
                      <a:pt x="23" y="22"/>
                    </a:lnTo>
                    <a:lnTo>
                      <a:pt x="22" y="20"/>
                    </a:lnTo>
                    <a:lnTo>
                      <a:pt x="19" y="19"/>
                    </a:lnTo>
                    <a:lnTo>
                      <a:pt x="16" y="18"/>
                    </a:lnTo>
                    <a:close/>
                    <a:moveTo>
                      <a:pt x="24" y="0"/>
                    </a:moveTo>
                    <a:lnTo>
                      <a:pt x="30" y="0"/>
                    </a:lnTo>
                    <a:lnTo>
                      <a:pt x="30" y="38"/>
                    </a:lnTo>
                    <a:lnTo>
                      <a:pt x="30" y="43"/>
                    </a:lnTo>
                    <a:lnTo>
                      <a:pt x="30" y="47"/>
                    </a:lnTo>
                    <a:lnTo>
                      <a:pt x="24" y="47"/>
                    </a:lnTo>
                    <a:lnTo>
                      <a:pt x="24" y="41"/>
                    </a:lnTo>
                    <a:lnTo>
                      <a:pt x="24" y="41"/>
                    </a:lnTo>
                    <a:lnTo>
                      <a:pt x="22" y="44"/>
                    </a:lnTo>
                    <a:lnTo>
                      <a:pt x="19" y="47"/>
                    </a:lnTo>
                    <a:lnTo>
                      <a:pt x="13" y="47"/>
                    </a:lnTo>
                    <a:lnTo>
                      <a:pt x="9" y="47"/>
                    </a:lnTo>
                    <a:lnTo>
                      <a:pt x="5" y="44"/>
                    </a:lnTo>
                    <a:lnTo>
                      <a:pt x="2" y="41"/>
                    </a:lnTo>
                    <a:lnTo>
                      <a:pt x="1" y="36"/>
                    </a:lnTo>
                    <a:lnTo>
                      <a:pt x="0" y="30"/>
                    </a:lnTo>
                    <a:lnTo>
                      <a:pt x="1" y="25"/>
                    </a:lnTo>
                    <a:lnTo>
                      <a:pt x="2" y="20"/>
                    </a:lnTo>
                    <a:lnTo>
                      <a:pt x="6" y="16"/>
                    </a:lnTo>
                    <a:lnTo>
                      <a:pt x="9" y="13"/>
                    </a:lnTo>
                    <a:lnTo>
                      <a:pt x="15" y="13"/>
                    </a:lnTo>
                    <a:lnTo>
                      <a:pt x="19" y="13"/>
                    </a:lnTo>
                    <a:lnTo>
                      <a:pt x="22" y="16"/>
                    </a:lnTo>
                    <a:lnTo>
                      <a:pt x="24" y="18"/>
                    </a:lnTo>
                    <a:lnTo>
                      <a:pt x="24" y="18"/>
                    </a:lnTo>
                    <a:lnTo>
                      <a:pt x="2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20" name="Freeform 1996"/>
              <p:cNvSpPr>
                <a:spLocks/>
              </p:cNvSpPr>
              <p:nvPr/>
            </p:nvSpPr>
            <p:spPr bwMode="auto">
              <a:xfrm>
                <a:off x="4563" y="2249"/>
                <a:ext cx="16" cy="34"/>
              </a:xfrm>
              <a:custGeom>
                <a:avLst/>
                <a:gdLst/>
                <a:ahLst/>
                <a:cxnLst>
                  <a:cxn ang="0">
                    <a:pos x="14" y="0"/>
                  </a:cxn>
                  <a:cxn ang="0">
                    <a:pos x="16" y="0"/>
                  </a:cxn>
                  <a:cxn ang="0">
                    <a:pos x="16" y="6"/>
                  </a:cxn>
                  <a:cxn ang="0">
                    <a:pos x="14" y="6"/>
                  </a:cxn>
                  <a:cxn ang="0">
                    <a:pos x="11" y="6"/>
                  </a:cxn>
                  <a:cxn ang="0">
                    <a:pos x="8" y="7"/>
                  </a:cxn>
                  <a:cxn ang="0">
                    <a:pos x="7" y="10"/>
                  </a:cxn>
                  <a:cxn ang="0">
                    <a:pos x="5" y="13"/>
                  </a:cxn>
                  <a:cxn ang="0">
                    <a:pos x="5" y="16"/>
                  </a:cxn>
                  <a:cxn ang="0">
                    <a:pos x="5" y="34"/>
                  </a:cxn>
                  <a:cxn ang="0">
                    <a:pos x="0" y="34"/>
                  </a:cxn>
                  <a:cxn ang="0">
                    <a:pos x="0" y="12"/>
                  </a:cxn>
                  <a:cxn ang="0">
                    <a:pos x="0" y="6"/>
                  </a:cxn>
                  <a:cxn ang="0">
                    <a:pos x="0" y="0"/>
                  </a:cxn>
                  <a:cxn ang="0">
                    <a:pos x="5" y="0"/>
                  </a:cxn>
                  <a:cxn ang="0">
                    <a:pos x="5" y="7"/>
                  </a:cxn>
                  <a:cxn ang="0">
                    <a:pos x="5" y="7"/>
                  </a:cxn>
                  <a:cxn ang="0">
                    <a:pos x="7" y="3"/>
                  </a:cxn>
                  <a:cxn ang="0">
                    <a:pos x="11" y="2"/>
                  </a:cxn>
                  <a:cxn ang="0">
                    <a:pos x="14" y="0"/>
                  </a:cxn>
                </a:cxnLst>
                <a:rect l="0" t="0" r="r" b="b"/>
                <a:pathLst>
                  <a:path w="16" h="34">
                    <a:moveTo>
                      <a:pt x="14" y="0"/>
                    </a:moveTo>
                    <a:lnTo>
                      <a:pt x="16" y="0"/>
                    </a:lnTo>
                    <a:lnTo>
                      <a:pt x="16" y="6"/>
                    </a:lnTo>
                    <a:lnTo>
                      <a:pt x="14" y="6"/>
                    </a:lnTo>
                    <a:lnTo>
                      <a:pt x="11" y="6"/>
                    </a:lnTo>
                    <a:lnTo>
                      <a:pt x="8" y="7"/>
                    </a:lnTo>
                    <a:lnTo>
                      <a:pt x="7" y="10"/>
                    </a:lnTo>
                    <a:lnTo>
                      <a:pt x="5" y="13"/>
                    </a:lnTo>
                    <a:lnTo>
                      <a:pt x="5" y="16"/>
                    </a:lnTo>
                    <a:lnTo>
                      <a:pt x="5" y="34"/>
                    </a:lnTo>
                    <a:lnTo>
                      <a:pt x="0" y="34"/>
                    </a:lnTo>
                    <a:lnTo>
                      <a:pt x="0" y="12"/>
                    </a:lnTo>
                    <a:lnTo>
                      <a:pt x="0" y="6"/>
                    </a:lnTo>
                    <a:lnTo>
                      <a:pt x="0" y="0"/>
                    </a:lnTo>
                    <a:lnTo>
                      <a:pt x="5" y="0"/>
                    </a:lnTo>
                    <a:lnTo>
                      <a:pt x="5" y="7"/>
                    </a:lnTo>
                    <a:lnTo>
                      <a:pt x="5" y="7"/>
                    </a:lnTo>
                    <a:lnTo>
                      <a:pt x="7" y="3"/>
                    </a:lnTo>
                    <a:lnTo>
                      <a:pt x="11" y="2"/>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21" name="Freeform 1997"/>
              <p:cNvSpPr>
                <a:spLocks noEditPoints="1"/>
              </p:cNvSpPr>
              <p:nvPr/>
            </p:nvSpPr>
            <p:spPr bwMode="auto">
              <a:xfrm>
                <a:off x="4582" y="2249"/>
                <a:ext cx="25" cy="34"/>
              </a:xfrm>
              <a:custGeom>
                <a:avLst/>
                <a:gdLst/>
                <a:ahLst/>
                <a:cxnLst>
                  <a:cxn ang="0">
                    <a:pos x="20" y="17"/>
                  </a:cxn>
                  <a:cxn ang="0">
                    <a:pos x="17" y="17"/>
                  </a:cxn>
                  <a:cxn ang="0">
                    <a:pos x="13" y="17"/>
                  </a:cxn>
                  <a:cxn ang="0">
                    <a:pos x="10" y="19"/>
                  </a:cxn>
                  <a:cxn ang="0">
                    <a:pos x="9" y="20"/>
                  </a:cxn>
                  <a:cxn ang="0">
                    <a:pos x="6" y="21"/>
                  </a:cxn>
                  <a:cxn ang="0">
                    <a:pos x="6" y="24"/>
                  </a:cxn>
                  <a:cxn ang="0">
                    <a:pos x="6" y="27"/>
                  </a:cxn>
                  <a:cxn ang="0">
                    <a:pos x="7" y="28"/>
                  </a:cxn>
                  <a:cxn ang="0">
                    <a:pos x="9" y="30"/>
                  </a:cxn>
                  <a:cxn ang="0">
                    <a:pos x="11" y="30"/>
                  </a:cxn>
                  <a:cxn ang="0">
                    <a:pos x="14" y="30"/>
                  </a:cxn>
                  <a:cxn ang="0">
                    <a:pos x="17" y="28"/>
                  </a:cxn>
                  <a:cxn ang="0">
                    <a:pos x="18" y="27"/>
                  </a:cxn>
                  <a:cxn ang="0">
                    <a:pos x="20" y="24"/>
                  </a:cxn>
                  <a:cxn ang="0">
                    <a:pos x="20" y="23"/>
                  </a:cxn>
                  <a:cxn ang="0">
                    <a:pos x="20" y="17"/>
                  </a:cxn>
                  <a:cxn ang="0">
                    <a:pos x="13" y="0"/>
                  </a:cxn>
                  <a:cxn ang="0">
                    <a:pos x="17" y="0"/>
                  </a:cxn>
                  <a:cxn ang="0">
                    <a:pos x="21" y="2"/>
                  </a:cxn>
                  <a:cxn ang="0">
                    <a:pos x="22" y="5"/>
                  </a:cxn>
                  <a:cxn ang="0">
                    <a:pos x="24" y="7"/>
                  </a:cxn>
                  <a:cxn ang="0">
                    <a:pos x="25" y="10"/>
                  </a:cxn>
                  <a:cxn ang="0">
                    <a:pos x="25" y="13"/>
                  </a:cxn>
                  <a:cxn ang="0">
                    <a:pos x="25" y="25"/>
                  </a:cxn>
                  <a:cxn ang="0">
                    <a:pos x="25" y="30"/>
                  </a:cxn>
                  <a:cxn ang="0">
                    <a:pos x="25" y="34"/>
                  </a:cxn>
                  <a:cxn ang="0">
                    <a:pos x="20" y="34"/>
                  </a:cxn>
                  <a:cxn ang="0">
                    <a:pos x="20" y="30"/>
                  </a:cxn>
                  <a:cxn ang="0">
                    <a:pos x="20" y="30"/>
                  </a:cxn>
                  <a:cxn ang="0">
                    <a:pos x="17" y="32"/>
                  </a:cxn>
                  <a:cxn ang="0">
                    <a:pos x="14" y="34"/>
                  </a:cxn>
                  <a:cxn ang="0">
                    <a:pos x="10" y="34"/>
                  </a:cxn>
                  <a:cxn ang="0">
                    <a:pos x="6" y="34"/>
                  </a:cxn>
                  <a:cxn ang="0">
                    <a:pos x="3" y="32"/>
                  </a:cxn>
                  <a:cxn ang="0">
                    <a:pos x="2" y="30"/>
                  </a:cxn>
                  <a:cxn ang="0">
                    <a:pos x="0" y="28"/>
                  </a:cxn>
                  <a:cxn ang="0">
                    <a:pos x="0" y="25"/>
                  </a:cxn>
                  <a:cxn ang="0">
                    <a:pos x="0" y="21"/>
                  </a:cxn>
                  <a:cxn ang="0">
                    <a:pos x="3" y="17"/>
                  </a:cxn>
                  <a:cxn ang="0">
                    <a:pos x="7" y="14"/>
                  </a:cxn>
                  <a:cxn ang="0">
                    <a:pos x="13" y="13"/>
                  </a:cxn>
                  <a:cxn ang="0">
                    <a:pos x="20" y="13"/>
                  </a:cxn>
                  <a:cxn ang="0">
                    <a:pos x="20" y="12"/>
                  </a:cxn>
                  <a:cxn ang="0">
                    <a:pos x="20" y="10"/>
                  </a:cxn>
                  <a:cxn ang="0">
                    <a:pos x="18" y="9"/>
                  </a:cxn>
                  <a:cxn ang="0">
                    <a:pos x="17" y="6"/>
                  </a:cxn>
                  <a:cxn ang="0">
                    <a:pos x="15" y="5"/>
                  </a:cxn>
                  <a:cxn ang="0">
                    <a:pos x="11" y="5"/>
                  </a:cxn>
                  <a:cxn ang="0">
                    <a:pos x="7" y="6"/>
                  </a:cxn>
                  <a:cxn ang="0">
                    <a:pos x="3" y="7"/>
                  </a:cxn>
                  <a:cxn ang="0">
                    <a:pos x="2" y="3"/>
                  </a:cxn>
                  <a:cxn ang="0">
                    <a:pos x="7" y="0"/>
                  </a:cxn>
                  <a:cxn ang="0">
                    <a:pos x="13" y="0"/>
                  </a:cxn>
                </a:cxnLst>
                <a:rect l="0" t="0" r="r" b="b"/>
                <a:pathLst>
                  <a:path w="25" h="34">
                    <a:moveTo>
                      <a:pt x="20" y="17"/>
                    </a:moveTo>
                    <a:lnTo>
                      <a:pt x="17" y="17"/>
                    </a:lnTo>
                    <a:lnTo>
                      <a:pt x="13" y="17"/>
                    </a:lnTo>
                    <a:lnTo>
                      <a:pt x="10" y="19"/>
                    </a:lnTo>
                    <a:lnTo>
                      <a:pt x="9" y="20"/>
                    </a:lnTo>
                    <a:lnTo>
                      <a:pt x="6" y="21"/>
                    </a:lnTo>
                    <a:lnTo>
                      <a:pt x="6" y="24"/>
                    </a:lnTo>
                    <a:lnTo>
                      <a:pt x="6" y="27"/>
                    </a:lnTo>
                    <a:lnTo>
                      <a:pt x="7" y="28"/>
                    </a:lnTo>
                    <a:lnTo>
                      <a:pt x="9" y="30"/>
                    </a:lnTo>
                    <a:lnTo>
                      <a:pt x="11" y="30"/>
                    </a:lnTo>
                    <a:lnTo>
                      <a:pt x="14" y="30"/>
                    </a:lnTo>
                    <a:lnTo>
                      <a:pt x="17" y="28"/>
                    </a:lnTo>
                    <a:lnTo>
                      <a:pt x="18" y="27"/>
                    </a:lnTo>
                    <a:lnTo>
                      <a:pt x="20" y="24"/>
                    </a:lnTo>
                    <a:lnTo>
                      <a:pt x="20" y="23"/>
                    </a:lnTo>
                    <a:lnTo>
                      <a:pt x="20" y="17"/>
                    </a:lnTo>
                    <a:close/>
                    <a:moveTo>
                      <a:pt x="13" y="0"/>
                    </a:moveTo>
                    <a:lnTo>
                      <a:pt x="17" y="0"/>
                    </a:lnTo>
                    <a:lnTo>
                      <a:pt x="21" y="2"/>
                    </a:lnTo>
                    <a:lnTo>
                      <a:pt x="22" y="5"/>
                    </a:lnTo>
                    <a:lnTo>
                      <a:pt x="24" y="7"/>
                    </a:lnTo>
                    <a:lnTo>
                      <a:pt x="25" y="10"/>
                    </a:lnTo>
                    <a:lnTo>
                      <a:pt x="25" y="13"/>
                    </a:lnTo>
                    <a:lnTo>
                      <a:pt x="25" y="25"/>
                    </a:lnTo>
                    <a:lnTo>
                      <a:pt x="25" y="30"/>
                    </a:lnTo>
                    <a:lnTo>
                      <a:pt x="25" y="34"/>
                    </a:lnTo>
                    <a:lnTo>
                      <a:pt x="20" y="34"/>
                    </a:lnTo>
                    <a:lnTo>
                      <a:pt x="20" y="30"/>
                    </a:lnTo>
                    <a:lnTo>
                      <a:pt x="20" y="30"/>
                    </a:lnTo>
                    <a:lnTo>
                      <a:pt x="17" y="32"/>
                    </a:lnTo>
                    <a:lnTo>
                      <a:pt x="14" y="34"/>
                    </a:lnTo>
                    <a:lnTo>
                      <a:pt x="10" y="34"/>
                    </a:lnTo>
                    <a:lnTo>
                      <a:pt x="6" y="34"/>
                    </a:lnTo>
                    <a:lnTo>
                      <a:pt x="3" y="32"/>
                    </a:lnTo>
                    <a:lnTo>
                      <a:pt x="2" y="30"/>
                    </a:lnTo>
                    <a:lnTo>
                      <a:pt x="0" y="28"/>
                    </a:lnTo>
                    <a:lnTo>
                      <a:pt x="0" y="25"/>
                    </a:lnTo>
                    <a:lnTo>
                      <a:pt x="0" y="21"/>
                    </a:lnTo>
                    <a:lnTo>
                      <a:pt x="3" y="17"/>
                    </a:lnTo>
                    <a:lnTo>
                      <a:pt x="7" y="14"/>
                    </a:lnTo>
                    <a:lnTo>
                      <a:pt x="13" y="13"/>
                    </a:lnTo>
                    <a:lnTo>
                      <a:pt x="20" y="13"/>
                    </a:lnTo>
                    <a:lnTo>
                      <a:pt x="20" y="12"/>
                    </a:lnTo>
                    <a:lnTo>
                      <a:pt x="20" y="10"/>
                    </a:lnTo>
                    <a:lnTo>
                      <a:pt x="18" y="9"/>
                    </a:lnTo>
                    <a:lnTo>
                      <a:pt x="17" y="6"/>
                    </a:lnTo>
                    <a:lnTo>
                      <a:pt x="15" y="5"/>
                    </a:lnTo>
                    <a:lnTo>
                      <a:pt x="11" y="5"/>
                    </a:lnTo>
                    <a:lnTo>
                      <a:pt x="7" y="6"/>
                    </a:lnTo>
                    <a:lnTo>
                      <a:pt x="3" y="7"/>
                    </a:lnTo>
                    <a:lnTo>
                      <a:pt x="2" y="3"/>
                    </a:lnTo>
                    <a:lnTo>
                      <a:pt x="7" y="0"/>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22" name="Freeform 1998"/>
              <p:cNvSpPr>
                <a:spLocks noEditPoints="1"/>
              </p:cNvSpPr>
              <p:nvPr/>
            </p:nvSpPr>
            <p:spPr bwMode="auto">
              <a:xfrm>
                <a:off x="4380" y="2458"/>
                <a:ext cx="37" cy="46"/>
              </a:xfrm>
              <a:custGeom>
                <a:avLst/>
                <a:gdLst/>
                <a:ahLst/>
                <a:cxnLst>
                  <a:cxn ang="0">
                    <a:pos x="12" y="5"/>
                  </a:cxn>
                  <a:cxn ang="0">
                    <a:pos x="8" y="5"/>
                  </a:cxn>
                  <a:cxn ang="0">
                    <a:pos x="5" y="5"/>
                  </a:cxn>
                  <a:cxn ang="0">
                    <a:pos x="5" y="41"/>
                  </a:cxn>
                  <a:cxn ang="0">
                    <a:pos x="8" y="41"/>
                  </a:cxn>
                  <a:cxn ang="0">
                    <a:pos x="12" y="41"/>
                  </a:cxn>
                  <a:cxn ang="0">
                    <a:pos x="18" y="41"/>
                  </a:cxn>
                  <a:cxn ang="0">
                    <a:pos x="22" y="39"/>
                  </a:cxn>
                  <a:cxn ang="0">
                    <a:pos x="26" y="36"/>
                  </a:cxn>
                  <a:cxn ang="0">
                    <a:pos x="29" y="33"/>
                  </a:cxn>
                  <a:cxn ang="0">
                    <a:pos x="30" y="27"/>
                  </a:cxn>
                  <a:cxn ang="0">
                    <a:pos x="30" y="22"/>
                  </a:cxn>
                  <a:cxn ang="0">
                    <a:pos x="30" y="18"/>
                  </a:cxn>
                  <a:cxn ang="0">
                    <a:pos x="29" y="14"/>
                  </a:cxn>
                  <a:cxn ang="0">
                    <a:pos x="26" y="9"/>
                  </a:cxn>
                  <a:cxn ang="0">
                    <a:pos x="23" y="7"/>
                  </a:cxn>
                  <a:cxn ang="0">
                    <a:pos x="18" y="5"/>
                  </a:cxn>
                  <a:cxn ang="0">
                    <a:pos x="12" y="5"/>
                  </a:cxn>
                  <a:cxn ang="0">
                    <a:pos x="12" y="0"/>
                  </a:cxn>
                  <a:cxn ang="0">
                    <a:pos x="18" y="1"/>
                  </a:cxn>
                  <a:cxn ang="0">
                    <a:pos x="23" y="3"/>
                  </a:cxn>
                  <a:cxn ang="0">
                    <a:pos x="27" y="4"/>
                  </a:cxn>
                  <a:cxn ang="0">
                    <a:pos x="30" y="7"/>
                  </a:cxn>
                  <a:cxn ang="0">
                    <a:pos x="33" y="9"/>
                  </a:cxn>
                  <a:cxn ang="0">
                    <a:pos x="36" y="12"/>
                  </a:cxn>
                  <a:cxn ang="0">
                    <a:pos x="37" y="18"/>
                  </a:cxn>
                  <a:cxn ang="0">
                    <a:pos x="37" y="22"/>
                  </a:cxn>
                  <a:cxn ang="0">
                    <a:pos x="36" y="29"/>
                  </a:cxn>
                  <a:cxn ang="0">
                    <a:pos x="34" y="34"/>
                  </a:cxn>
                  <a:cxn ang="0">
                    <a:pos x="30" y="40"/>
                  </a:cxn>
                  <a:cxn ang="0">
                    <a:pos x="27" y="43"/>
                  </a:cxn>
                  <a:cxn ang="0">
                    <a:pos x="22" y="44"/>
                  </a:cxn>
                  <a:cxn ang="0">
                    <a:pos x="16" y="46"/>
                  </a:cxn>
                  <a:cxn ang="0">
                    <a:pos x="11" y="46"/>
                  </a:cxn>
                  <a:cxn ang="0">
                    <a:pos x="5" y="46"/>
                  </a:cxn>
                  <a:cxn ang="0">
                    <a:pos x="0" y="46"/>
                  </a:cxn>
                  <a:cxn ang="0">
                    <a:pos x="0" y="1"/>
                  </a:cxn>
                  <a:cxn ang="0">
                    <a:pos x="5" y="1"/>
                  </a:cxn>
                  <a:cxn ang="0">
                    <a:pos x="12" y="0"/>
                  </a:cxn>
                </a:cxnLst>
                <a:rect l="0" t="0" r="r" b="b"/>
                <a:pathLst>
                  <a:path w="37" h="46">
                    <a:moveTo>
                      <a:pt x="12" y="5"/>
                    </a:moveTo>
                    <a:lnTo>
                      <a:pt x="8" y="5"/>
                    </a:lnTo>
                    <a:lnTo>
                      <a:pt x="5" y="5"/>
                    </a:lnTo>
                    <a:lnTo>
                      <a:pt x="5" y="41"/>
                    </a:lnTo>
                    <a:lnTo>
                      <a:pt x="8" y="41"/>
                    </a:lnTo>
                    <a:lnTo>
                      <a:pt x="12" y="41"/>
                    </a:lnTo>
                    <a:lnTo>
                      <a:pt x="18" y="41"/>
                    </a:lnTo>
                    <a:lnTo>
                      <a:pt x="22" y="39"/>
                    </a:lnTo>
                    <a:lnTo>
                      <a:pt x="26" y="36"/>
                    </a:lnTo>
                    <a:lnTo>
                      <a:pt x="29" y="33"/>
                    </a:lnTo>
                    <a:lnTo>
                      <a:pt x="30" y="27"/>
                    </a:lnTo>
                    <a:lnTo>
                      <a:pt x="30" y="22"/>
                    </a:lnTo>
                    <a:lnTo>
                      <a:pt x="30" y="18"/>
                    </a:lnTo>
                    <a:lnTo>
                      <a:pt x="29" y="14"/>
                    </a:lnTo>
                    <a:lnTo>
                      <a:pt x="26" y="9"/>
                    </a:lnTo>
                    <a:lnTo>
                      <a:pt x="23" y="7"/>
                    </a:lnTo>
                    <a:lnTo>
                      <a:pt x="18" y="5"/>
                    </a:lnTo>
                    <a:lnTo>
                      <a:pt x="12" y="5"/>
                    </a:lnTo>
                    <a:close/>
                    <a:moveTo>
                      <a:pt x="12" y="0"/>
                    </a:moveTo>
                    <a:lnTo>
                      <a:pt x="18" y="1"/>
                    </a:lnTo>
                    <a:lnTo>
                      <a:pt x="23" y="3"/>
                    </a:lnTo>
                    <a:lnTo>
                      <a:pt x="27" y="4"/>
                    </a:lnTo>
                    <a:lnTo>
                      <a:pt x="30" y="7"/>
                    </a:lnTo>
                    <a:lnTo>
                      <a:pt x="33" y="9"/>
                    </a:lnTo>
                    <a:lnTo>
                      <a:pt x="36" y="12"/>
                    </a:lnTo>
                    <a:lnTo>
                      <a:pt x="37" y="18"/>
                    </a:lnTo>
                    <a:lnTo>
                      <a:pt x="37" y="22"/>
                    </a:lnTo>
                    <a:lnTo>
                      <a:pt x="36" y="29"/>
                    </a:lnTo>
                    <a:lnTo>
                      <a:pt x="34" y="34"/>
                    </a:lnTo>
                    <a:lnTo>
                      <a:pt x="30" y="40"/>
                    </a:lnTo>
                    <a:lnTo>
                      <a:pt x="27" y="43"/>
                    </a:lnTo>
                    <a:lnTo>
                      <a:pt x="22" y="44"/>
                    </a:lnTo>
                    <a:lnTo>
                      <a:pt x="16" y="46"/>
                    </a:lnTo>
                    <a:lnTo>
                      <a:pt x="11" y="46"/>
                    </a:lnTo>
                    <a:lnTo>
                      <a:pt x="5" y="46"/>
                    </a:lnTo>
                    <a:lnTo>
                      <a:pt x="0" y="46"/>
                    </a:lnTo>
                    <a:lnTo>
                      <a:pt x="0" y="1"/>
                    </a:lnTo>
                    <a:lnTo>
                      <a:pt x="5" y="1"/>
                    </a:lnTo>
                    <a:lnTo>
                      <a:pt x="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23" name="Freeform 1999"/>
              <p:cNvSpPr>
                <a:spLocks/>
              </p:cNvSpPr>
              <p:nvPr/>
            </p:nvSpPr>
            <p:spPr bwMode="auto">
              <a:xfrm>
                <a:off x="4424" y="2472"/>
                <a:ext cx="28" cy="33"/>
              </a:xfrm>
              <a:custGeom>
                <a:avLst/>
                <a:gdLst/>
                <a:ahLst/>
                <a:cxnLst>
                  <a:cxn ang="0">
                    <a:pos x="0" y="0"/>
                  </a:cxn>
                  <a:cxn ang="0">
                    <a:pos x="6" y="0"/>
                  </a:cxn>
                  <a:cxn ang="0">
                    <a:pos x="6" y="18"/>
                  </a:cxn>
                  <a:cxn ang="0">
                    <a:pos x="7" y="20"/>
                  </a:cxn>
                  <a:cxn ang="0">
                    <a:pos x="7" y="23"/>
                  </a:cxn>
                  <a:cxn ang="0">
                    <a:pos x="8" y="26"/>
                  </a:cxn>
                  <a:cxn ang="0">
                    <a:pos x="11" y="27"/>
                  </a:cxn>
                  <a:cxn ang="0">
                    <a:pos x="14" y="27"/>
                  </a:cxn>
                  <a:cxn ang="0">
                    <a:pos x="17" y="27"/>
                  </a:cxn>
                  <a:cxn ang="0">
                    <a:pos x="19" y="25"/>
                  </a:cxn>
                  <a:cxn ang="0">
                    <a:pos x="21" y="22"/>
                  </a:cxn>
                  <a:cxn ang="0">
                    <a:pos x="22" y="19"/>
                  </a:cxn>
                  <a:cxn ang="0">
                    <a:pos x="22" y="0"/>
                  </a:cxn>
                  <a:cxn ang="0">
                    <a:pos x="28" y="0"/>
                  </a:cxn>
                  <a:cxn ang="0">
                    <a:pos x="28" y="23"/>
                  </a:cxn>
                  <a:cxn ang="0">
                    <a:pos x="28" y="27"/>
                  </a:cxn>
                  <a:cxn ang="0">
                    <a:pos x="28" y="32"/>
                  </a:cxn>
                  <a:cxn ang="0">
                    <a:pos x="22" y="32"/>
                  </a:cxn>
                  <a:cxn ang="0">
                    <a:pos x="22" y="26"/>
                  </a:cxn>
                  <a:cxn ang="0">
                    <a:pos x="22" y="26"/>
                  </a:cxn>
                  <a:cxn ang="0">
                    <a:pos x="21" y="29"/>
                  </a:cxn>
                  <a:cxn ang="0">
                    <a:pos x="18" y="30"/>
                  </a:cxn>
                  <a:cxn ang="0">
                    <a:pos x="15" y="32"/>
                  </a:cxn>
                  <a:cxn ang="0">
                    <a:pos x="11" y="33"/>
                  </a:cxn>
                  <a:cxn ang="0">
                    <a:pos x="8" y="33"/>
                  </a:cxn>
                  <a:cxn ang="0">
                    <a:pos x="6" y="32"/>
                  </a:cxn>
                  <a:cxn ang="0">
                    <a:pos x="4" y="30"/>
                  </a:cxn>
                  <a:cxn ang="0">
                    <a:pos x="1" y="27"/>
                  </a:cxn>
                  <a:cxn ang="0">
                    <a:pos x="0" y="23"/>
                  </a:cxn>
                  <a:cxn ang="0">
                    <a:pos x="0" y="18"/>
                  </a:cxn>
                  <a:cxn ang="0">
                    <a:pos x="0" y="0"/>
                  </a:cxn>
                </a:cxnLst>
                <a:rect l="0" t="0" r="r" b="b"/>
                <a:pathLst>
                  <a:path w="28" h="33">
                    <a:moveTo>
                      <a:pt x="0" y="0"/>
                    </a:moveTo>
                    <a:lnTo>
                      <a:pt x="6" y="0"/>
                    </a:lnTo>
                    <a:lnTo>
                      <a:pt x="6" y="18"/>
                    </a:lnTo>
                    <a:lnTo>
                      <a:pt x="7" y="20"/>
                    </a:lnTo>
                    <a:lnTo>
                      <a:pt x="7" y="23"/>
                    </a:lnTo>
                    <a:lnTo>
                      <a:pt x="8" y="26"/>
                    </a:lnTo>
                    <a:lnTo>
                      <a:pt x="11" y="27"/>
                    </a:lnTo>
                    <a:lnTo>
                      <a:pt x="14" y="27"/>
                    </a:lnTo>
                    <a:lnTo>
                      <a:pt x="17" y="27"/>
                    </a:lnTo>
                    <a:lnTo>
                      <a:pt x="19" y="25"/>
                    </a:lnTo>
                    <a:lnTo>
                      <a:pt x="21" y="22"/>
                    </a:lnTo>
                    <a:lnTo>
                      <a:pt x="22" y="19"/>
                    </a:lnTo>
                    <a:lnTo>
                      <a:pt x="22" y="0"/>
                    </a:lnTo>
                    <a:lnTo>
                      <a:pt x="28" y="0"/>
                    </a:lnTo>
                    <a:lnTo>
                      <a:pt x="28" y="23"/>
                    </a:lnTo>
                    <a:lnTo>
                      <a:pt x="28" y="27"/>
                    </a:lnTo>
                    <a:lnTo>
                      <a:pt x="28" y="32"/>
                    </a:lnTo>
                    <a:lnTo>
                      <a:pt x="22" y="32"/>
                    </a:lnTo>
                    <a:lnTo>
                      <a:pt x="22" y="26"/>
                    </a:lnTo>
                    <a:lnTo>
                      <a:pt x="22" y="26"/>
                    </a:lnTo>
                    <a:lnTo>
                      <a:pt x="21" y="29"/>
                    </a:lnTo>
                    <a:lnTo>
                      <a:pt x="18" y="30"/>
                    </a:lnTo>
                    <a:lnTo>
                      <a:pt x="15" y="32"/>
                    </a:lnTo>
                    <a:lnTo>
                      <a:pt x="11" y="33"/>
                    </a:lnTo>
                    <a:lnTo>
                      <a:pt x="8" y="33"/>
                    </a:lnTo>
                    <a:lnTo>
                      <a:pt x="6" y="32"/>
                    </a:lnTo>
                    <a:lnTo>
                      <a:pt x="4" y="30"/>
                    </a:lnTo>
                    <a:lnTo>
                      <a:pt x="1" y="27"/>
                    </a:lnTo>
                    <a:lnTo>
                      <a:pt x="0" y="23"/>
                    </a:lnTo>
                    <a:lnTo>
                      <a:pt x="0" y="1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24" name="Freeform 2000"/>
              <p:cNvSpPr>
                <a:spLocks/>
              </p:cNvSpPr>
              <p:nvPr/>
            </p:nvSpPr>
            <p:spPr bwMode="auto">
              <a:xfrm>
                <a:off x="4461" y="2470"/>
                <a:ext cx="28" cy="34"/>
              </a:xfrm>
              <a:custGeom>
                <a:avLst/>
                <a:gdLst/>
                <a:ahLst/>
                <a:cxnLst>
                  <a:cxn ang="0">
                    <a:pos x="16" y="0"/>
                  </a:cxn>
                  <a:cxn ang="0">
                    <a:pos x="18" y="2"/>
                  </a:cxn>
                  <a:cxn ang="0">
                    <a:pos x="21" y="2"/>
                  </a:cxn>
                  <a:cxn ang="0">
                    <a:pos x="24" y="3"/>
                  </a:cxn>
                  <a:cxn ang="0">
                    <a:pos x="25" y="6"/>
                  </a:cxn>
                  <a:cxn ang="0">
                    <a:pos x="27" y="10"/>
                  </a:cxn>
                  <a:cxn ang="0">
                    <a:pos x="28" y="14"/>
                  </a:cxn>
                  <a:cxn ang="0">
                    <a:pos x="28" y="34"/>
                  </a:cxn>
                  <a:cxn ang="0">
                    <a:pos x="21" y="34"/>
                  </a:cxn>
                  <a:cxn ang="0">
                    <a:pos x="21" y="15"/>
                  </a:cxn>
                  <a:cxn ang="0">
                    <a:pos x="21" y="13"/>
                  </a:cxn>
                  <a:cxn ang="0">
                    <a:pos x="21" y="10"/>
                  </a:cxn>
                  <a:cxn ang="0">
                    <a:pos x="20" y="7"/>
                  </a:cxn>
                  <a:cxn ang="0">
                    <a:pos x="17" y="6"/>
                  </a:cxn>
                  <a:cxn ang="0">
                    <a:pos x="14" y="6"/>
                  </a:cxn>
                  <a:cxn ang="0">
                    <a:pos x="10" y="6"/>
                  </a:cxn>
                  <a:cxn ang="0">
                    <a:pos x="9" y="9"/>
                  </a:cxn>
                  <a:cxn ang="0">
                    <a:pos x="6" y="11"/>
                  </a:cxn>
                  <a:cxn ang="0">
                    <a:pos x="6" y="14"/>
                  </a:cxn>
                  <a:cxn ang="0">
                    <a:pos x="6" y="34"/>
                  </a:cxn>
                  <a:cxn ang="0">
                    <a:pos x="0" y="34"/>
                  </a:cxn>
                  <a:cxn ang="0">
                    <a:pos x="0" y="10"/>
                  </a:cxn>
                  <a:cxn ang="0">
                    <a:pos x="0" y="6"/>
                  </a:cxn>
                  <a:cxn ang="0">
                    <a:pos x="0" y="2"/>
                  </a:cxn>
                  <a:cxn ang="0">
                    <a:pos x="5" y="2"/>
                  </a:cxn>
                  <a:cxn ang="0">
                    <a:pos x="6" y="7"/>
                  </a:cxn>
                  <a:cxn ang="0">
                    <a:pos x="6" y="7"/>
                  </a:cxn>
                  <a:cxn ang="0">
                    <a:pos x="7" y="4"/>
                  </a:cxn>
                  <a:cxn ang="0">
                    <a:pos x="10" y="3"/>
                  </a:cxn>
                  <a:cxn ang="0">
                    <a:pos x="13" y="2"/>
                  </a:cxn>
                  <a:cxn ang="0">
                    <a:pos x="16" y="0"/>
                  </a:cxn>
                </a:cxnLst>
                <a:rect l="0" t="0" r="r" b="b"/>
                <a:pathLst>
                  <a:path w="28" h="34">
                    <a:moveTo>
                      <a:pt x="16" y="0"/>
                    </a:moveTo>
                    <a:lnTo>
                      <a:pt x="18" y="2"/>
                    </a:lnTo>
                    <a:lnTo>
                      <a:pt x="21" y="2"/>
                    </a:lnTo>
                    <a:lnTo>
                      <a:pt x="24" y="3"/>
                    </a:lnTo>
                    <a:lnTo>
                      <a:pt x="25" y="6"/>
                    </a:lnTo>
                    <a:lnTo>
                      <a:pt x="27" y="10"/>
                    </a:lnTo>
                    <a:lnTo>
                      <a:pt x="28" y="14"/>
                    </a:lnTo>
                    <a:lnTo>
                      <a:pt x="28" y="34"/>
                    </a:lnTo>
                    <a:lnTo>
                      <a:pt x="21" y="34"/>
                    </a:lnTo>
                    <a:lnTo>
                      <a:pt x="21" y="15"/>
                    </a:lnTo>
                    <a:lnTo>
                      <a:pt x="21" y="13"/>
                    </a:lnTo>
                    <a:lnTo>
                      <a:pt x="21" y="10"/>
                    </a:lnTo>
                    <a:lnTo>
                      <a:pt x="20" y="7"/>
                    </a:lnTo>
                    <a:lnTo>
                      <a:pt x="17" y="6"/>
                    </a:lnTo>
                    <a:lnTo>
                      <a:pt x="14" y="6"/>
                    </a:lnTo>
                    <a:lnTo>
                      <a:pt x="10" y="6"/>
                    </a:lnTo>
                    <a:lnTo>
                      <a:pt x="9" y="9"/>
                    </a:lnTo>
                    <a:lnTo>
                      <a:pt x="6" y="11"/>
                    </a:lnTo>
                    <a:lnTo>
                      <a:pt x="6" y="14"/>
                    </a:lnTo>
                    <a:lnTo>
                      <a:pt x="6" y="34"/>
                    </a:lnTo>
                    <a:lnTo>
                      <a:pt x="0" y="34"/>
                    </a:lnTo>
                    <a:lnTo>
                      <a:pt x="0" y="10"/>
                    </a:lnTo>
                    <a:lnTo>
                      <a:pt x="0" y="6"/>
                    </a:lnTo>
                    <a:lnTo>
                      <a:pt x="0" y="2"/>
                    </a:lnTo>
                    <a:lnTo>
                      <a:pt x="5" y="2"/>
                    </a:lnTo>
                    <a:lnTo>
                      <a:pt x="6" y="7"/>
                    </a:lnTo>
                    <a:lnTo>
                      <a:pt x="6" y="7"/>
                    </a:lnTo>
                    <a:lnTo>
                      <a:pt x="7" y="4"/>
                    </a:lnTo>
                    <a:lnTo>
                      <a:pt x="10" y="3"/>
                    </a:lnTo>
                    <a:lnTo>
                      <a:pt x="13" y="2"/>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25" name="Freeform 2001"/>
              <p:cNvSpPr>
                <a:spLocks noEditPoints="1"/>
              </p:cNvSpPr>
              <p:nvPr/>
            </p:nvSpPr>
            <p:spPr bwMode="auto">
              <a:xfrm>
                <a:off x="4496" y="2470"/>
                <a:ext cx="28" cy="35"/>
              </a:xfrm>
              <a:custGeom>
                <a:avLst/>
                <a:gdLst/>
                <a:ahLst/>
                <a:cxnLst>
                  <a:cxn ang="0">
                    <a:pos x="14" y="4"/>
                  </a:cxn>
                  <a:cxn ang="0">
                    <a:pos x="11" y="6"/>
                  </a:cxn>
                  <a:cxn ang="0">
                    <a:pos x="8" y="7"/>
                  </a:cxn>
                  <a:cxn ang="0">
                    <a:pos x="7" y="10"/>
                  </a:cxn>
                  <a:cxn ang="0">
                    <a:pos x="6" y="11"/>
                  </a:cxn>
                  <a:cxn ang="0">
                    <a:pos x="6" y="14"/>
                  </a:cxn>
                  <a:cxn ang="0">
                    <a:pos x="22" y="14"/>
                  </a:cxn>
                  <a:cxn ang="0">
                    <a:pos x="22" y="13"/>
                  </a:cxn>
                  <a:cxn ang="0">
                    <a:pos x="22" y="10"/>
                  </a:cxn>
                  <a:cxn ang="0">
                    <a:pos x="21" y="7"/>
                  </a:cxn>
                  <a:cxn ang="0">
                    <a:pos x="18" y="6"/>
                  </a:cxn>
                  <a:cxn ang="0">
                    <a:pos x="14" y="4"/>
                  </a:cxn>
                  <a:cxn ang="0">
                    <a:pos x="15" y="0"/>
                  </a:cxn>
                  <a:cxn ang="0">
                    <a:pos x="20" y="2"/>
                  </a:cxn>
                  <a:cxn ang="0">
                    <a:pos x="22" y="3"/>
                  </a:cxn>
                  <a:cxn ang="0">
                    <a:pos x="25" y="4"/>
                  </a:cxn>
                  <a:cxn ang="0">
                    <a:pos x="27" y="7"/>
                  </a:cxn>
                  <a:cxn ang="0">
                    <a:pos x="28" y="10"/>
                  </a:cxn>
                  <a:cxn ang="0">
                    <a:pos x="28" y="13"/>
                  </a:cxn>
                  <a:cxn ang="0">
                    <a:pos x="28" y="15"/>
                  </a:cxn>
                  <a:cxn ang="0">
                    <a:pos x="28" y="18"/>
                  </a:cxn>
                  <a:cxn ang="0">
                    <a:pos x="6" y="18"/>
                  </a:cxn>
                  <a:cxn ang="0">
                    <a:pos x="6" y="22"/>
                  </a:cxn>
                  <a:cxn ang="0">
                    <a:pos x="8" y="27"/>
                  </a:cxn>
                  <a:cxn ang="0">
                    <a:pos x="10" y="28"/>
                  </a:cxn>
                  <a:cxn ang="0">
                    <a:pos x="13" y="29"/>
                  </a:cxn>
                  <a:cxn ang="0">
                    <a:pos x="17" y="29"/>
                  </a:cxn>
                  <a:cxn ang="0">
                    <a:pos x="21" y="29"/>
                  </a:cxn>
                  <a:cxn ang="0">
                    <a:pos x="24" y="29"/>
                  </a:cxn>
                  <a:cxn ang="0">
                    <a:pos x="25" y="28"/>
                  </a:cxn>
                  <a:cxn ang="0">
                    <a:pos x="27" y="32"/>
                  </a:cxn>
                  <a:cxn ang="0">
                    <a:pos x="24" y="34"/>
                  </a:cxn>
                  <a:cxn ang="0">
                    <a:pos x="21" y="34"/>
                  </a:cxn>
                  <a:cxn ang="0">
                    <a:pos x="15" y="35"/>
                  </a:cxn>
                  <a:cxn ang="0">
                    <a:pos x="10" y="34"/>
                  </a:cxn>
                  <a:cxn ang="0">
                    <a:pos x="6" y="32"/>
                  </a:cxn>
                  <a:cxn ang="0">
                    <a:pos x="3" y="28"/>
                  </a:cxn>
                  <a:cxn ang="0">
                    <a:pos x="0" y="24"/>
                  </a:cxn>
                  <a:cxn ang="0">
                    <a:pos x="0" y="18"/>
                  </a:cxn>
                  <a:cxn ang="0">
                    <a:pos x="0" y="13"/>
                  </a:cxn>
                  <a:cxn ang="0">
                    <a:pos x="3" y="7"/>
                  </a:cxn>
                  <a:cxn ang="0">
                    <a:pos x="6" y="4"/>
                  </a:cxn>
                  <a:cxn ang="0">
                    <a:pos x="10" y="2"/>
                  </a:cxn>
                  <a:cxn ang="0">
                    <a:pos x="15" y="0"/>
                  </a:cxn>
                </a:cxnLst>
                <a:rect l="0" t="0" r="r" b="b"/>
                <a:pathLst>
                  <a:path w="28" h="35">
                    <a:moveTo>
                      <a:pt x="14" y="4"/>
                    </a:moveTo>
                    <a:lnTo>
                      <a:pt x="11" y="6"/>
                    </a:lnTo>
                    <a:lnTo>
                      <a:pt x="8" y="7"/>
                    </a:lnTo>
                    <a:lnTo>
                      <a:pt x="7" y="10"/>
                    </a:lnTo>
                    <a:lnTo>
                      <a:pt x="6" y="11"/>
                    </a:lnTo>
                    <a:lnTo>
                      <a:pt x="6" y="14"/>
                    </a:lnTo>
                    <a:lnTo>
                      <a:pt x="22" y="14"/>
                    </a:lnTo>
                    <a:lnTo>
                      <a:pt x="22" y="13"/>
                    </a:lnTo>
                    <a:lnTo>
                      <a:pt x="22" y="10"/>
                    </a:lnTo>
                    <a:lnTo>
                      <a:pt x="21" y="7"/>
                    </a:lnTo>
                    <a:lnTo>
                      <a:pt x="18" y="6"/>
                    </a:lnTo>
                    <a:lnTo>
                      <a:pt x="14" y="4"/>
                    </a:lnTo>
                    <a:close/>
                    <a:moveTo>
                      <a:pt x="15" y="0"/>
                    </a:moveTo>
                    <a:lnTo>
                      <a:pt x="20" y="2"/>
                    </a:lnTo>
                    <a:lnTo>
                      <a:pt x="22" y="3"/>
                    </a:lnTo>
                    <a:lnTo>
                      <a:pt x="25" y="4"/>
                    </a:lnTo>
                    <a:lnTo>
                      <a:pt x="27" y="7"/>
                    </a:lnTo>
                    <a:lnTo>
                      <a:pt x="28" y="10"/>
                    </a:lnTo>
                    <a:lnTo>
                      <a:pt x="28" y="13"/>
                    </a:lnTo>
                    <a:lnTo>
                      <a:pt x="28" y="15"/>
                    </a:lnTo>
                    <a:lnTo>
                      <a:pt x="28" y="18"/>
                    </a:lnTo>
                    <a:lnTo>
                      <a:pt x="6" y="18"/>
                    </a:lnTo>
                    <a:lnTo>
                      <a:pt x="6" y="22"/>
                    </a:lnTo>
                    <a:lnTo>
                      <a:pt x="8" y="27"/>
                    </a:lnTo>
                    <a:lnTo>
                      <a:pt x="10" y="28"/>
                    </a:lnTo>
                    <a:lnTo>
                      <a:pt x="13" y="29"/>
                    </a:lnTo>
                    <a:lnTo>
                      <a:pt x="17" y="29"/>
                    </a:lnTo>
                    <a:lnTo>
                      <a:pt x="21" y="29"/>
                    </a:lnTo>
                    <a:lnTo>
                      <a:pt x="24" y="29"/>
                    </a:lnTo>
                    <a:lnTo>
                      <a:pt x="25" y="28"/>
                    </a:lnTo>
                    <a:lnTo>
                      <a:pt x="27" y="32"/>
                    </a:lnTo>
                    <a:lnTo>
                      <a:pt x="24" y="34"/>
                    </a:lnTo>
                    <a:lnTo>
                      <a:pt x="21" y="34"/>
                    </a:lnTo>
                    <a:lnTo>
                      <a:pt x="15" y="35"/>
                    </a:lnTo>
                    <a:lnTo>
                      <a:pt x="10" y="34"/>
                    </a:lnTo>
                    <a:lnTo>
                      <a:pt x="6" y="32"/>
                    </a:lnTo>
                    <a:lnTo>
                      <a:pt x="3" y="28"/>
                    </a:lnTo>
                    <a:lnTo>
                      <a:pt x="0" y="24"/>
                    </a:lnTo>
                    <a:lnTo>
                      <a:pt x="0" y="18"/>
                    </a:lnTo>
                    <a:lnTo>
                      <a:pt x="0" y="13"/>
                    </a:lnTo>
                    <a:lnTo>
                      <a:pt x="3" y="7"/>
                    </a:lnTo>
                    <a:lnTo>
                      <a:pt x="6" y="4"/>
                    </a:lnTo>
                    <a:lnTo>
                      <a:pt x="10" y="2"/>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26" name="Freeform 2002"/>
              <p:cNvSpPr>
                <a:spLocks noEditPoints="1"/>
              </p:cNvSpPr>
              <p:nvPr/>
            </p:nvSpPr>
            <p:spPr bwMode="auto">
              <a:xfrm>
                <a:off x="4529" y="2456"/>
                <a:ext cx="31" cy="49"/>
              </a:xfrm>
              <a:custGeom>
                <a:avLst/>
                <a:gdLst/>
                <a:ahLst/>
                <a:cxnLst>
                  <a:cxn ang="0">
                    <a:pos x="16" y="20"/>
                  </a:cxn>
                  <a:cxn ang="0">
                    <a:pos x="13" y="20"/>
                  </a:cxn>
                  <a:cxn ang="0">
                    <a:pos x="10" y="21"/>
                  </a:cxn>
                  <a:cxn ang="0">
                    <a:pos x="7" y="24"/>
                  </a:cxn>
                  <a:cxn ang="0">
                    <a:pos x="7" y="28"/>
                  </a:cxn>
                  <a:cxn ang="0">
                    <a:pos x="6" y="32"/>
                  </a:cxn>
                  <a:cxn ang="0">
                    <a:pos x="7" y="35"/>
                  </a:cxn>
                  <a:cxn ang="0">
                    <a:pos x="7" y="39"/>
                  </a:cxn>
                  <a:cxn ang="0">
                    <a:pos x="10" y="42"/>
                  </a:cxn>
                  <a:cxn ang="0">
                    <a:pos x="13" y="43"/>
                  </a:cxn>
                  <a:cxn ang="0">
                    <a:pos x="16" y="43"/>
                  </a:cxn>
                  <a:cxn ang="0">
                    <a:pos x="18" y="43"/>
                  </a:cxn>
                  <a:cxn ang="0">
                    <a:pos x="21" y="42"/>
                  </a:cxn>
                  <a:cxn ang="0">
                    <a:pos x="23" y="39"/>
                  </a:cxn>
                  <a:cxn ang="0">
                    <a:pos x="24" y="36"/>
                  </a:cxn>
                  <a:cxn ang="0">
                    <a:pos x="25" y="34"/>
                  </a:cxn>
                  <a:cxn ang="0">
                    <a:pos x="25" y="28"/>
                  </a:cxn>
                  <a:cxn ang="0">
                    <a:pos x="24" y="27"/>
                  </a:cxn>
                  <a:cxn ang="0">
                    <a:pos x="24" y="24"/>
                  </a:cxn>
                  <a:cxn ang="0">
                    <a:pos x="21" y="21"/>
                  </a:cxn>
                  <a:cxn ang="0">
                    <a:pos x="18" y="20"/>
                  </a:cxn>
                  <a:cxn ang="0">
                    <a:pos x="16" y="20"/>
                  </a:cxn>
                  <a:cxn ang="0">
                    <a:pos x="25" y="0"/>
                  </a:cxn>
                  <a:cxn ang="0">
                    <a:pos x="31" y="0"/>
                  </a:cxn>
                  <a:cxn ang="0">
                    <a:pos x="31" y="39"/>
                  </a:cxn>
                  <a:cxn ang="0">
                    <a:pos x="31" y="43"/>
                  </a:cxn>
                  <a:cxn ang="0">
                    <a:pos x="31" y="48"/>
                  </a:cxn>
                  <a:cxn ang="0">
                    <a:pos x="25" y="48"/>
                  </a:cxn>
                  <a:cxn ang="0">
                    <a:pos x="25" y="42"/>
                  </a:cxn>
                  <a:cxn ang="0">
                    <a:pos x="25" y="42"/>
                  </a:cxn>
                  <a:cxn ang="0">
                    <a:pos x="23" y="45"/>
                  </a:cxn>
                  <a:cxn ang="0">
                    <a:pos x="18" y="48"/>
                  </a:cxn>
                  <a:cxn ang="0">
                    <a:pos x="14" y="49"/>
                  </a:cxn>
                  <a:cxn ang="0">
                    <a:pos x="10" y="48"/>
                  </a:cxn>
                  <a:cxn ang="0">
                    <a:pos x="6" y="46"/>
                  </a:cxn>
                  <a:cxn ang="0">
                    <a:pos x="3" y="42"/>
                  </a:cxn>
                  <a:cxn ang="0">
                    <a:pos x="0" y="38"/>
                  </a:cxn>
                  <a:cxn ang="0">
                    <a:pos x="0" y="32"/>
                  </a:cxn>
                  <a:cxn ang="0">
                    <a:pos x="0" y="27"/>
                  </a:cxn>
                  <a:cxn ang="0">
                    <a:pos x="3" y="21"/>
                  </a:cxn>
                  <a:cxn ang="0">
                    <a:pos x="6" y="18"/>
                  </a:cxn>
                  <a:cxn ang="0">
                    <a:pos x="10" y="16"/>
                  </a:cxn>
                  <a:cxn ang="0">
                    <a:pos x="14" y="14"/>
                  </a:cxn>
                  <a:cxn ang="0">
                    <a:pos x="20" y="16"/>
                  </a:cxn>
                  <a:cxn ang="0">
                    <a:pos x="23" y="17"/>
                  </a:cxn>
                  <a:cxn ang="0">
                    <a:pos x="24" y="20"/>
                  </a:cxn>
                  <a:cxn ang="0">
                    <a:pos x="25" y="20"/>
                  </a:cxn>
                  <a:cxn ang="0">
                    <a:pos x="25" y="0"/>
                  </a:cxn>
                </a:cxnLst>
                <a:rect l="0" t="0" r="r" b="b"/>
                <a:pathLst>
                  <a:path w="31" h="49">
                    <a:moveTo>
                      <a:pt x="16" y="20"/>
                    </a:moveTo>
                    <a:lnTo>
                      <a:pt x="13" y="20"/>
                    </a:lnTo>
                    <a:lnTo>
                      <a:pt x="10" y="21"/>
                    </a:lnTo>
                    <a:lnTo>
                      <a:pt x="7" y="24"/>
                    </a:lnTo>
                    <a:lnTo>
                      <a:pt x="7" y="28"/>
                    </a:lnTo>
                    <a:lnTo>
                      <a:pt x="6" y="32"/>
                    </a:lnTo>
                    <a:lnTo>
                      <a:pt x="7" y="35"/>
                    </a:lnTo>
                    <a:lnTo>
                      <a:pt x="7" y="39"/>
                    </a:lnTo>
                    <a:lnTo>
                      <a:pt x="10" y="42"/>
                    </a:lnTo>
                    <a:lnTo>
                      <a:pt x="13" y="43"/>
                    </a:lnTo>
                    <a:lnTo>
                      <a:pt x="16" y="43"/>
                    </a:lnTo>
                    <a:lnTo>
                      <a:pt x="18" y="43"/>
                    </a:lnTo>
                    <a:lnTo>
                      <a:pt x="21" y="42"/>
                    </a:lnTo>
                    <a:lnTo>
                      <a:pt x="23" y="39"/>
                    </a:lnTo>
                    <a:lnTo>
                      <a:pt x="24" y="36"/>
                    </a:lnTo>
                    <a:lnTo>
                      <a:pt x="25" y="34"/>
                    </a:lnTo>
                    <a:lnTo>
                      <a:pt x="25" y="28"/>
                    </a:lnTo>
                    <a:lnTo>
                      <a:pt x="24" y="27"/>
                    </a:lnTo>
                    <a:lnTo>
                      <a:pt x="24" y="24"/>
                    </a:lnTo>
                    <a:lnTo>
                      <a:pt x="21" y="21"/>
                    </a:lnTo>
                    <a:lnTo>
                      <a:pt x="18" y="20"/>
                    </a:lnTo>
                    <a:lnTo>
                      <a:pt x="16" y="20"/>
                    </a:lnTo>
                    <a:close/>
                    <a:moveTo>
                      <a:pt x="25" y="0"/>
                    </a:moveTo>
                    <a:lnTo>
                      <a:pt x="31" y="0"/>
                    </a:lnTo>
                    <a:lnTo>
                      <a:pt x="31" y="39"/>
                    </a:lnTo>
                    <a:lnTo>
                      <a:pt x="31" y="43"/>
                    </a:lnTo>
                    <a:lnTo>
                      <a:pt x="31" y="48"/>
                    </a:lnTo>
                    <a:lnTo>
                      <a:pt x="25" y="48"/>
                    </a:lnTo>
                    <a:lnTo>
                      <a:pt x="25" y="42"/>
                    </a:lnTo>
                    <a:lnTo>
                      <a:pt x="25" y="42"/>
                    </a:lnTo>
                    <a:lnTo>
                      <a:pt x="23" y="45"/>
                    </a:lnTo>
                    <a:lnTo>
                      <a:pt x="18" y="48"/>
                    </a:lnTo>
                    <a:lnTo>
                      <a:pt x="14" y="49"/>
                    </a:lnTo>
                    <a:lnTo>
                      <a:pt x="10" y="48"/>
                    </a:lnTo>
                    <a:lnTo>
                      <a:pt x="6" y="46"/>
                    </a:lnTo>
                    <a:lnTo>
                      <a:pt x="3" y="42"/>
                    </a:lnTo>
                    <a:lnTo>
                      <a:pt x="0" y="38"/>
                    </a:lnTo>
                    <a:lnTo>
                      <a:pt x="0" y="32"/>
                    </a:lnTo>
                    <a:lnTo>
                      <a:pt x="0" y="27"/>
                    </a:lnTo>
                    <a:lnTo>
                      <a:pt x="3" y="21"/>
                    </a:lnTo>
                    <a:lnTo>
                      <a:pt x="6" y="18"/>
                    </a:lnTo>
                    <a:lnTo>
                      <a:pt x="10" y="16"/>
                    </a:lnTo>
                    <a:lnTo>
                      <a:pt x="14" y="14"/>
                    </a:lnTo>
                    <a:lnTo>
                      <a:pt x="20" y="16"/>
                    </a:lnTo>
                    <a:lnTo>
                      <a:pt x="23" y="17"/>
                    </a:lnTo>
                    <a:lnTo>
                      <a:pt x="24" y="20"/>
                    </a:lnTo>
                    <a:lnTo>
                      <a:pt x="25" y="20"/>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27" name="Freeform 2003"/>
              <p:cNvSpPr>
                <a:spLocks noEditPoints="1"/>
              </p:cNvSpPr>
              <p:nvPr/>
            </p:nvSpPr>
            <p:spPr bwMode="auto">
              <a:xfrm>
                <a:off x="4567" y="2470"/>
                <a:ext cx="32" cy="35"/>
              </a:xfrm>
              <a:custGeom>
                <a:avLst/>
                <a:gdLst/>
                <a:ahLst/>
                <a:cxnLst>
                  <a:cxn ang="0">
                    <a:pos x="17" y="6"/>
                  </a:cxn>
                  <a:cxn ang="0">
                    <a:pos x="12" y="6"/>
                  </a:cxn>
                  <a:cxn ang="0">
                    <a:pos x="10" y="7"/>
                  </a:cxn>
                  <a:cxn ang="0">
                    <a:pos x="7" y="10"/>
                  </a:cxn>
                  <a:cxn ang="0">
                    <a:pos x="7" y="14"/>
                  </a:cxn>
                  <a:cxn ang="0">
                    <a:pos x="5" y="18"/>
                  </a:cxn>
                  <a:cxn ang="0">
                    <a:pos x="7" y="22"/>
                  </a:cxn>
                  <a:cxn ang="0">
                    <a:pos x="8" y="27"/>
                  </a:cxn>
                  <a:cxn ang="0">
                    <a:pos x="12" y="29"/>
                  </a:cxn>
                  <a:cxn ang="0">
                    <a:pos x="15" y="31"/>
                  </a:cxn>
                  <a:cxn ang="0">
                    <a:pos x="19" y="29"/>
                  </a:cxn>
                  <a:cxn ang="0">
                    <a:pos x="22" y="27"/>
                  </a:cxn>
                  <a:cxn ang="0">
                    <a:pos x="25" y="22"/>
                  </a:cxn>
                  <a:cxn ang="0">
                    <a:pos x="26" y="17"/>
                  </a:cxn>
                  <a:cxn ang="0">
                    <a:pos x="25" y="14"/>
                  </a:cxn>
                  <a:cxn ang="0">
                    <a:pos x="25" y="11"/>
                  </a:cxn>
                  <a:cxn ang="0">
                    <a:pos x="22" y="9"/>
                  </a:cxn>
                  <a:cxn ang="0">
                    <a:pos x="19" y="6"/>
                  </a:cxn>
                  <a:cxn ang="0">
                    <a:pos x="17" y="6"/>
                  </a:cxn>
                  <a:cxn ang="0">
                    <a:pos x="17" y="0"/>
                  </a:cxn>
                  <a:cxn ang="0">
                    <a:pos x="21" y="2"/>
                  </a:cxn>
                  <a:cxn ang="0">
                    <a:pos x="25" y="4"/>
                  </a:cxn>
                  <a:cxn ang="0">
                    <a:pos x="29" y="7"/>
                  </a:cxn>
                  <a:cxn ang="0">
                    <a:pos x="30" y="11"/>
                  </a:cxn>
                  <a:cxn ang="0">
                    <a:pos x="32" y="17"/>
                  </a:cxn>
                  <a:cxn ang="0">
                    <a:pos x="30" y="22"/>
                  </a:cxn>
                  <a:cxn ang="0">
                    <a:pos x="29" y="27"/>
                  </a:cxn>
                  <a:cxn ang="0">
                    <a:pos x="26" y="31"/>
                  </a:cxn>
                  <a:cxn ang="0">
                    <a:pos x="24" y="32"/>
                  </a:cxn>
                  <a:cxn ang="0">
                    <a:pos x="19" y="34"/>
                  </a:cxn>
                  <a:cxn ang="0">
                    <a:pos x="15" y="35"/>
                  </a:cxn>
                  <a:cxn ang="0">
                    <a:pos x="11" y="34"/>
                  </a:cxn>
                  <a:cxn ang="0">
                    <a:pos x="7" y="32"/>
                  </a:cxn>
                  <a:cxn ang="0">
                    <a:pos x="3" y="28"/>
                  </a:cxn>
                  <a:cxn ang="0">
                    <a:pos x="1" y="24"/>
                  </a:cxn>
                  <a:cxn ang="0">
                    <a:pos x="0" y="18"/>
                  </a:cxn>
                  <a:cxn ang="0">
                    <a:pos x="0" y="13"/>
                  </a:cxn>
                  <a:cxn ang="0">
                    <a:pos x="3" y="9"/>
                  </a:cxn>
                  <a:cxn ang="0">
                    <a:pos x="4" y="6"/>
                  </a:cxn>
                  <a:cxn ang="0">
                    <a:pos x="8" y="3"/>
                  </a:cxn>
                  <a:cxn ang="0">
                    <a:pos x="12" y="2"/>
                  </a:cxn>
                  <a:cxn ang="0">
                    <a:pos x="17" y="0"/>
                  </a:cxn>
                </a:cxnLst>
                <a:rect l="0" t="0" r="r" b="b"/>
                <a:pathLst>
                  <a:path w="32" h="35">
                    <a:moveTo>
                      <a:pt x="17" y="6"/>
                    </a:moveTo>
                    <a:lnTo>
                      <a:pt x="12" y="6"/>
                    </a:lnTo>
                    <a:lnTo>
                      <a:pt x="10" y="7"/>
                    </a:lnTo>
                    <a:lnTo>
                      <a:pt x="7" y="10"/>
                    </a:lnTo>
                    <a:lnTo>
                      <a:pt x="7" y="14"/>
                    </a:lnTo>
                    <a:lnTo>
                      <a:pt x="5" y="18"/>
                    </a:lnTo>
                    <a:lnTo>
                      <a:pt x="7" y="22"/>
                    </a:lnTo>
                    <a:lnTo>
                      <a:pt x="8" y="27"/>
                    </a:lnTo>
                    <a:lnTo>
                      <a:pt x="12" y="29"/>
                    </a:lnTo>
                    <a:lnTo>
                      <a:pt x="15" y="31"/>
                    </a:lnTo>
                    <a:lnTo>
                      <a:pt x="19" y="29"/>
                    </a:lnTo>
                    <a:lnTo>
                      <a:pt x="22" y="27"/>
                    </a:lnTo>
                    <a:lnTo>
                      <a:pt x="25" y="22"/>
                    </a:lnTo>
                    <a:lnTo>
                      <a:pt x="26" y="17"/>
                    </a:lnTo>
                    <a:lnTo>
                      <a:pt x="25" y="14"/>
                    </a:lnTo>
                    <a:lnTo>
                      <a:pt x="25" y="11"/>
                    </a:lnTo>
                    <a:lnTo>
                      <a:pt x="22" y="9"/>
                    </a:lnTo>
                    <a:lnTo>
                      <a:pt x="19" y="6"/>
                    </a:lnTo>
                    <a:lnTo>
                      <a:pt x="17" y="6"/>
                    </a:lnTo>
                    <a:close/>
                    <a:moveTo>
                      <a:pt x="17" y="0"/>
                    </a:moveTo>
                    <a:lnTo>
                      <a:pt x="21" y="2"/>
                    </a:lnTo>
                    <a:lnTo>
                      <a:pt x="25" y="4"/>
                    </a:lnTo>
                    <a:lnTo>
                      <a:pt x="29" y="7"/>
                    </a:lnTo>
                    <a:lnTo>
                      <a:pt x="30" y="11"/>
                    </a:lnTo>
                    <a:lnTo>
                      <a:pt x="32" y="17"/>
                    </a:lnTo>
                    <a:lnTo>
                      <a:pt x="30" y="22"/>
                    </a:lnTo>
                    <a:lnTo>
                      <a:pt x="29" y="27"/>
                    </a:lnTo>
                    <a:lnTo>
                      <a:pt x="26" y="31"/>
                    </a:lnTo>
                    <a:lnTo>
                      <a:pt x="24" y="32"/>
                    </a:lnTo>
                    <a:lnTo>
                      <a:pt x="19" y="34"/>
                    </a:lnTo>
                    <a:lnTo>
                      <a:pt x="15" y="35"/>
                    </a:lnTo>
                    <a:lnTo>
                      <a:pt x="11" y="34"/>
                    </a:lnTo>
                    <a:lnTo>
                      <a:pt x="7" y="32"/>
                    </a:lnTo>
                    <a:lnTo>
                      <a:pt x="3" y="28"/>
                    </a:lnTo>
                    <a:lnTo>
                      <a:pt x="1" y="24"/>
                    </a:lnTo>
                    <a:lnTo>
                      <a:pt x="0" y="18"/>
                    </a:lnTo>
                    <a:lnTo>
                      <a:pt x="0" y="13"/>
                    </a:lnTo>
                    <a:lnTo>
                      <a:pt x="3" y="9"/>
                    </a:lnTo>
                    <a:lnTo>
                      <a:pt x="4" y="6"/>
                    </a:lnTo>
                    <a:lnTo>
                      <a:pt x="8" y="3"/>
                    </a:lnTo>
                    <a:lnTo>
                      <a:pt x="12" y="2"/>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28" name="Freeform 2004"/>
              <p:cNvSpPr>
                <a:spLocks noEditPoints="1"/>
              </p:cNvSpPr>
              <p:nvPr/>
            </p:nvSpPr>
            <p:spPr bwMode="auto">
              <a:xfrm>
                <a:off x="4604" y="2470"/>
                <a:ext cx="31" cy="35"/>
              </a:xfrm>
              <a:custGeom>
                <a:avLst/>
                <a:gdLst/>
                <a:ahLst/>
                <a:cxnLst>
                  <a:cxn ang="0">
                    <a:pos x="16" y="6"/>
                  </a:cxn>
                  <a:cxn ang="0">
                    <a:pos x="12" y="6"/>
                  </a:cxn>
                  <a:cxn ang="0">
                    <a:pos x="9" y="7"/>
                  </a:cxn>
                  <a:cxn ang="0">
                    <a:pos x="7" y="10"/>
                  </a:cxn>
                  <a:cxn ang="0">
                    <a:pos x="6" y="14"/>
                  </a:cxn>
                  <a:cxn ang="0">
                    <a:pos x="6" y="18"/>
                  </a:cxn>
                  <a:cxn ang="0">
                    <a:pos x="6" y="22"/>
                  </a:cxn>
                  <a:cxn ang="0">
                    <a:pos x="9" y="27"/>
                  </a:cxn>
                  <a:cxn ang="0">
                    <a:pos x="12" y="29"/>
                  </a:cxn>
                  <a:cxn ang="0">
                    <a:pos x="16" y="31"/>
                  </a:cxn>
                  <a:cxn ang="0">
                    <a:pos x="20" y="29"/>
                  </a:cxn>
                  <a:cxn ang="0">
                    <a:pos x="23" y="27"/>
                  </a:cxn>
                  <a:cxn ang="0">
                    <a:pos x="24" y="22"/>
                  </a:cxn>
                  <a:cxn ang="0">
                    <a:pos x="25" y="17"/>
                  </a:cxn>
                  <a:cxn ang="0">
                    <a:pos x="25" y="14"/>
                  </a:cxn>
                  <a:cxn ang="0">
                    <a:pos x="24" y="11"/>
                  </a:cxn>
                  <a:cxn ang="0">
                    <a:pos x="23" y="9"/>
                  </a:cxn>
                  <a:cxn ang="0">
                    <a:pos x="20" y="6"/>
                  </a:cxn>
                  <a:cxn ang="0">
                    <a:pos x="16" y="6"/>
                  </a:cxn>
                  <a:cxn ang="0">
                    <a:pos x="16" y="0"/>
                  </a:cxn>
                  <a:cxn ang="0">
                    <a:pos x="21" y="2"/>
                  </a:cxn>
                  <a:cxn ang="0">
                    <a:pos x="25" y="4"/>
                  </a:cxn>
                  <a:cxn ang="0">
                    <a:pos x="28" y="7"/>
                  </a:cxn>
                  <a:cxn ang="0">
                    <a:pos x="31" y="11"/>
                  </a:cxn>
                  <a:cxn ang="0">
                    <a:pos x="31" y="17"/>
                  </a:cxn>
                  <a:cxn ang="0">
                    <a:pos x="31" y="22"/>
                  </a:cxn>
                  <a:cxn ang="0">
                    <a:pos x="30" y="27"/>
                  </a:cxn>
                  <a:cxn ang="0">
                    <a:pos x="27" y="31"/>
                  </a:cxn>
                  <a:cxn ang="0">
                    <a:pos x="23" y="32"/>
                  </a:cxn>
                  <a:cxn ang="0">
                    <a:pos x="18" y="34"/>
                  </a:cxn>
                  <a:cxn ang="0">
                    <a:pos x="16" y="35"/>
                  </a:cxn>
                  <a:cxn ang="0">
                    <a:pos x="10" y="34"/>
                  </a:cxn>
                  <a:cxn ang="0">
                    <a:pos x="6" y="32"/>
                  </a:cxn>
                  <a:cxn ang="0">
                    <a:pos x="3" y="28"/>
                  </a:cxn>
                  <a:cxn ang="0">
                    <a:pos x="0" y="24"/>
                  </a:cxn>
                  <a:cxn ang="0">
                    <a:pos x="0" y="18"/>
                  </a:cxn>
                  <a:cxn ang="0">
                    <a:pos x="0" y="11"/>
                  </a:cxn>
                  <a:cxn ang="0">
                    <a:pos x="3" y="7"/>
                  </a:cxn>
                  <a:cxn ang="0">
                    <a:pos x="6" y="3"/>
                  </a:cxn>
                  <a:cxn ang="0">
                    <a:pos x="10" y="2"/>
                  </a:cxn>
                  <a:cxn ang="0">
                    <a:pos x="16" y="0"/>
                  </a:cxn>
                </a:cxnLst>
                <a:rect l="0" t="0" r="r" b="b"/>
                <a:pathLst>
                  <a:path w="31" h="35">
                    <a:moveTo>
                      <a:pt x="16" y="6"/>
                    </a:moveTo>
                    <a:lnTo>
                      <a:pt x="12" y="6"/>
                    </a:lnTo>
                    <a:lnTo>
                      <a:pt x="9" y="7"/>
                    </a:lnTo>
                    <a:lnTo>
                      <a:pt x="7" y="10"/>
                    </a:lnTo>
                    <a:lnTo>
                      <a:pt x="6" y="14"/>
                    </a:lnTo>
                    <a:lnTo>
                      <a:pt x="6" y="18"/>
                    </a:lnTo>
                    <a:lnTo>
                      <a:pt x="6" y="22"/>
                    </a:lnTo>
                    <a:lnTo>
                      <a:pt x="9" y="27"/>
                    </a:lnTo>
                    <a:lnTo>
                      <a:pt x="12" y="29"/>
                    </a:lnTo>
                    <a:lnTo>
                      <a:pt x="16" y="31"/>
                    </a:lnTo>
                    <a:lnTo>
                      <a:pt x="20" y="29"/>
                    </a:lnTo>
                    <a:lnTo>
                      <a:pt x="23" y="27"/>
                    </a:lnTo>
                    <a:lnTo>
                      <a:pt x="24" y="22"/>
                    </a:lnTo>
                    <a:lnTo>
                      <a:pt x="25" y="17"/>
                    </a:lnTo>
                    <a:lnTo>
                      <a:pt x="25" y="14"/>
                    </a:lnTo>
                    <a:lnTo>
                      <a:pt x="24" y="11"/>
                    </a:lnTo>
                    <a:lnTo>
                      <a:pt x="23" y="9"/>
                    </a:lnTo>
                    <a:lnTo>
                      <a:pt x="20" y="6"/>
                    </a:lnTo>
                    <a:lnTo>
                      <a:pt x="16" y="6"/>
                    </a:lnTo>
                    <a:close/>
                    <a:moveTo>
                      <a:pt x="16" y="0"/>
                    </a:moveTo>
                    <a:lnTo>
                      <a:pt x="21" y="2"/>
                    </a:lnTo>
                    <a:lnTo>
                      <a:pt x="25" y="4"/>
                    </a:lnTo>
                    <a:lnTo>
                      <a:pt x="28" y="7"/>
                    </a:lnTo>
                    <a:lnTo>
                      <a:pt x="31" y="11"/>
                    </a:lnTo>
                    <a:lnTo>
                      <a:pt x="31" y="17"/>
                    </a:lnTo>
                    <a:lnTo>
                      <a:pt x="31" y="22"/>
                    </a:lnTo>
                    <a:lnTo>
                      <a:pt x="30" y="27"/>
                    </a:lnTo>
                    <a:lnTo>
                      <a:pt x="27" y="31"/>
                    </a:lnTo>
                    <a:lnTo>
                      <a:pt x="23" y="32"/>
                    </a:lnTo>
                    <a:lnTo>
                      <a:pt x="18" y="34"/>
                    </a:lnTo>
                    <a:lnTo>
                      <a:pt x="16" y="35"/>
                    </a:lnTo>
                    <a:lnTo>
                      <a:pt x="10" y="34"/>
                    </a:lnTo>
                    <a:lnTo>
                      <a:pt x="6" y="32"/>
                    </a:lnTo>
                    <a:lnTo>
                      <a:pt x="3" y="28"/>
                    </a:lnTo>
                    <a:lnTo>
                      <a:pt x="0" y="24"/>
                    </a:lnTo>
                    <a:lnTo>
                      <a:pt x="0" y="18"/>
                    </a:lnTo>
                    <a:lnTo>
                      <a:pt x="0" y="11"/>
                    </a:lnTo>
                    <a:lnTo>
                      <a:pt x="3" y="7"/>
                    </a:lnTo>
                    <a:lnTo>
                      <a:pt x="6" y="3"/>
                    </a:lnTo>
                    <a:lnTo>
                      <a:pt x="10" y="2"/>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29" name="Freeform 2005"/>
              <p:cNvSpPr>
                <a:spLocks noEditPoints="1"/>
              </p:cNvSpPr>
              <p:nvPr/>
            </p:nvSpPr>
            <p:spPr bwMode="auto">
              <a:xfrm>
                <a:off x="4074" y="2609"/>
                <a:ext cx="38" cy="46"/>
              </a:xfrm>
              <a:custGeom>
                <a:avLst/>
                <a:gdLst/>
                <a:ahLst/>
                <a:cxnLst>
                  <a:cxn ang="0">
                    <a:pos x="13" y="4"/>
                  </a:cxn>
                  <a:cxn ang="0">
                    <a:pos x="10" y="4"/>
                  </a:cxn>
                  <a:cxn ang="0">
                    <a:pos x="7" y="4"/>
                  </a:cxn>
                  <a:cxn ang="0">
                    <a:pos x="7" y="40"/>
                  </a:cxn>
                  <a:cxn ang="0">
                    <a:pos x="8" y="40"/>
                  </a:cxn>
                  <a:cxn ang="0">
                    <a:pos x="13" y="40"/>
                  </a:cxn>
                  <a:cxn ang="0">
                    <a:pos x="18" y="40"/>
                  </a:cxn>
                  <a:cxn ang="0">
                    <a:pos x="22" y="39"/>
                  </a:cxn>
                  <a:cxn ang="0">
                    <a:pos x="27" y="36"/>
                  </a:cxn>
                  <a:cxn ang="0">
                    <a:pos x="29" y="32"/>
                  </a:cxn>
                  <a:cxn ang="0">
                    <a:pos x="31" y="26"/>
                  </a:cxn>
                  <a:cxn ang="0">
                    <a:pos x="32" y="21"/>
                  </a:cxn>
                  <a:cxn ang="0">
                    <a:pos x="31" y="17"/>
                  </a:cxn>
                  <a:cxn ang="0">
                    <a:pos x="29" y="13"/>
                  </a:cxn>
                  <a:cxn ang="0">
                    <a:pos x="27" y="8"/>
                  </a:cxn>
                  <a:cxn ang="0">
                    <a:pos x="24" y="6"/>
                  </a:cxn>
                  <a:cxn ang="0">
                    <a:pos x="18" y="4"/>
                  </a:cxn>
                  <a:cxn ang="0">
                    <a:pos x="13" y="4"/>
                  </a:cxn>
                  <a:cxn ang="0">
                    <a:pos x="13" y="0"/>
                  </a:cxn>
                  <a:cxn ang="0">
                    <a:pos x="18" y="0"/>
                  </a:cxn>
                  <a:cxn ang="0">
                    <a:pos x="24" y="1"/>
                  </a:cxn>
                  <a:cxn ang="0">
                    <a:pos x="28" y="3"/>
                  </a:cxn>
                  <a:cxn ang="0">
                    <a:pos x="31" y="6"/>
                  </a:cxn>
                  <a:cxn ang="0">
                    <a:pos x="33" y="8"/>
                  </a:cxn>
                  <a:cxn ang="0">
                    <a:pos x="36" y="11"/>
                  </a:cxn>
                  <a:cxn ang="0">
                    <a:pos x="38" y="17"/>
                  </a:cxn>
                  <a:cxn ang="0">
                    <a:pos x="38" y="21"/>
                  </a:cxn>
                  <a:cxn ang="0">
                    <a:pos x="36" y="28"/>
                  </a:cxn>
                  <a:cxn ang="0">
                    <a:pos x="35" y="33"/>
                  </a:cxn>
                  <a:cxn ang="0">
                    <a:pos x="31" y="39"/>
                  </a:cxn>
                  <a:cxn ang="0">
                    <a:pos x="28" y="42"/>
                  </a:cxn>
                  <a:cxn ang="0">
                    <a:pos x="22" y="43"/>
                  </a:cxn>
                  <a:cxn ang="0">
                    <a:pos x="17" y="44"/>
                  </a:cxn>
                  <a:cxn ang="0">
                    <a:pos x="11" y="46"/>
                  </a:cxn>
                  <a:cxn ang="0">
                    <a:pos x="6" y="44"/>
                  </a:cxn>
                  <a:cxn ang="0">
                    <a:pos x="0" y="44"/>
                  </a:cxn>
                  <a:cxn ang="0">
                    <a:pos x="0" y="0"/>
                  </a:cxn>
                  <a:cxn ang="0">
                    <a:pos x="7" y="0"/>
                  </a:cxn>
                  <a:cxn ang="0">
                    <a:pos x="13" y="0"/>
                  </a:cxn>
                </a:cxnLst>
                <a:rect l="0" t="0" r="r" b="b"/>
                <a:pathLst>
                  <a:path w="38" h="46">
                    <a:moveTo>
                      <a:pt x="13" y="4"/>
                    </a:moveTo>
                    <a:lnTo>
                      <a:pt x="10" y="4"/>
                    </a:lnTo>
                    <a:lnTo>
                      <a:pt x="7" y="4"/>
                    </a:lnTo>
                    <a:lnTo>
                      <a:pt x="7" y="40"/>
                    </a:lnTo>
                    <a:lnTo>
                      <a:pt x="8" y="40"/>
                    </a:lnTo>
                    <a:lnTo>
                      <a:pt x="13" y="40"/>
                    </a:lnTo>
                    <a:lnTo>
                      <a:pt x="18" y="40"/>
                    </a:lnTo>
                    <a:lnTo>
                      <a:pt x="22" y="39"/>
                    </a:lnTo>
                    <a:lnTo>
                      <a:pt x="27" y="36"/>
                    </a:lnTo>
                    <a:lnTo>
                      <a:pt x="29" y="32"/>
                    </a:lnTo>
                    <a:lnTo>
                      <a:pt x="31" y="26"/>
                    </a:lnTo>
                    <a:lnTo>
                      <a:pt x="32" y="21"/>
                    </a:lnTo>
                    <a:lnTo>
                      <a:pt x="31" y="17"/>
                    </a:lnTo>
                    <a:lnTo>
                      <a:pt x="29" y="13"/>
                    </a:lnTo>
                    <a:lnTo>
                      <a:pt x="27" y="8"/>
                    </a:lnTo>
                    <a:lnTo>
                      <a:pt x="24" y="6"/>
                    </a:lnTo>
                    <a:lnTo>
                      <a:pt x="18" y="4"/>
                    </a:lnTo>
                    <a:lnTo>
                      <a:pt x="13" y="4"/>
                    </a:lnTo>
                    <a:close/>
                    <a:moveTo>
                      <a:pt x="13" y="0"/>
                    </a:moveTo>
                    <a:lnTo>
                      <a:pt x="18" y="0"/>
                    </a:lnTo>
                    <a:lnTo>
                      <a:pt x="24" y="1"/>
                    </a:lnTo>
                    <a:lnTo>
                      <a:pt x="28" y="3"/>
                    </a:lnTo>
                    <a:lnTo>
                      <a:pt x="31" y="6"/>
                    </a:lnTo>
                    <a:lnTo>
                      <a:pt x="33" y="8"/>
                    </a:lnTo>
                    <a:lnTo>
                      <a:pt x="36" y="11"/>
                    </a:lnTo>
                    <a:lnTo>
                      <a:pt x="38" y="17"/>
                    </a:lnTo>
                    <a:lnTo>
                      <a:pt x="38" y="21"/>
                    </a:lnTo>
                    <a:lnTo>
                      <a:pt x="36" y="28"/>
                    </a:lnTo>
                    <a:lnTo>
                      <a:pt x="35" y="33"/>
                    </a:lnTo>
                    <a:lnTo>
                      <a:pt x="31" y="39"/>
                    </a:lnTo>
                    <a:lnTo>
                      <a:pt x="28" y="42"/>
                    </a:lnTo>
                    <a:lnTo>
                      <a:pt x="22" y="43"/>
                    </a:lnTo>
                    <a:lnTo>
                      <a:pt x="17" y="44"/>
                    </a:lnTo>
                    <a:lnTo>
                      <a:pt x="11" y="46"/>
                    </a:lnTo>
                    <a:lnTo>
                      <a:pt x="6" y="44"/>
                    </a:lnTo>
                    <a:lnTo>
                      <a:pt x="0" y="44"/>
                    </a:lnTo>
                    <a:lnTo>
                      <a:pt x="0" y="0"/>
                    </a:lnTo>
                    <a:lnTo>
                      <a:pt x="7" y="0"/>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30" name="Freeform 2006"/>
              <p:cNvSpPr>
                <a:spLocks/>
              </p:cNvSpPr>
              <p:nvPr/>
            </p:nvSpPr>
            <p:spPr bwMode="auto">
              <a:xfrm>
                <a:off x="4119" y="2622"/>
                <a:ext cx="27" cy="33"/>
              </a:xfrm>
              <a:custGeom>
                <a:avLst/>
                <a:gdLst/>
                <a:ahLst/>
                <a:cxnLst>
                  <a:cxn ang="0">
                    <a:pos x="0" y="0"/>
                  </a:cxn>
                  <a:cxn ang="0">
                    <a:pos x="5" y="0"/>
                  </a:cxn>
                  <a:cxn ang="0">
                    <a:pos x="5" y="18"/>
                  </a:cxn>
                  <a:cxn ang="0">
                    <a:pos x="6" y="20"/>
                  </a:cxn>
                  <a:cxn ang="0">
                    <a:pos x="6" y="23"/>
                  </a:cxn>
                  <a:cxn ang="0">
                    <a:pos x="8" y="26"/>
                  </a:cxn>
                  <a:cxn ang="0">
                    <a:pos x="11" y="27"/>
                  </a:cxn>
                  <a:cxn ang="0">
                    <a:pos x="13" y="27"/>
                  </a:cxn>
                  <a:cxn ang="0">
                    <a:pos x="16" y="27"/>
                  </a:cxn>
                  <a:cxn ang="0">
                    <a:pos x="19" y="25"/>
                  </a:cxn>
                  <a:cxn ang="0">
                    <a:pos x="20" y="22"/>
                  </a:cxn>
                  <a:cxn ang="0">
                    <a:pos x="22" y="19"/>
                  </a:cxn>
                  <a:cxn ang="0">
                    <a:pos x="22" y="0"/>
                  </a:cxn>
                  <a:cxn ang="0">
                    <a:pos x="27" y="0"/>
                  </a:cxn>
                  <a:cxn ang="0">
                    <a:pos x="27" y="23"/>
                  </a:cxn>
                  <a:cxn ang="0">
                    <a:pos x="27" y="27"/>
                  </a:cxn>
                  <a:cxn ang="0">
                    <a:pos x="27" y="31"/>
                  </a:cxn>
                  <a:cxn ang="0">
                    <a:pos x="22" y="31"/>
                  </a:cxn>
                  <a:cxn ang="0">
                    <a:pos x="22" y="26"/>
                  </a:cxn>
                  <a:cxn ang="0">
                    <a:pos x="22" y="26"/>
                  </a:cxn>
                  <a:cxn ang="0">
                    <a:pos x="20" y="29"/>
                  </a:cxn>
                  <a:cxn ang="0">
                    <a:pos x="18" y="30"/>
                  </a:cxn>
                  <a:cxn ang="0">
                    <a:pos x="15" y="31"/>
                  </a:cxn>
                  <a:cxn ang="0">
                    <a:pos x="11" y="33"/>
                  </a:cxn>
                  <a:cxn ang="0">
                    <a:pos x="8" y="33"/>
                  </a:cxn>
                  <a:cxn ang="0">
                    <a:pos x="6" y="31"/>
                  </a:cxn>
                  <a:cxn ang="0">
                    <a:pos x="4" y="30"/>
                  </a:cxn>
                  <a:cxn ang="0">
                    <a:pos x="2" y="27"/>
                  </a:cxn>
                  <a:cxn ang="0">
                    <a:pos x="1" y="23"/>
                  </a:cxn>
                  <a:cxn ang="0">
                    <a:pos x="0" y="19"/>
                  </a:cxn>
                  <a:cxn ang="0">
                    <a:pos x="0" y="0"/>
                  </a:cxn>
                </a:cxnLst>
                <a:rect l="0" t="0" r="r" b="b"/>
                <a:pathLst>
                  <a:path w="27" h="33">
                    <a:moveTo>
                      <a:pt x="0" y="0"/>
                    </a:moveTo>
                    <a:lnTo>
                      <a:pt x="5" y="0"/>
                    </a:lnTo>
                    <a:lnTo>
                      <a:pt x="5" y="18"/>
                    </a:lnTo>
                    <a:lnTo>
                      <a:pt x="6" y="20"/>
                    </a:lnTo>
                    <a:lnTo>
                      <a:pt x="6" y="23"/>
                    </a:lnTo>
                    <a:lnTo>
                      <a:pt x="8" y="26"/>
                    </a:lnTo>
                    <a:lnTo>
                      <a:pt x="11" y="27"/>
                    </a:lnTo>
                    <a:lnTo>
                      <a:pt x="13" y="27"/>
                    </a:lnTo>
                    <a:lnTo>
                      <a:pt x="16" y="27"/>
                    </a:lnTo>
                    <a:lnTo>
                      <a:pt x="19" y="25"/>
                    </a:lnTo>
                    <a:lnTo>
                      <a:pt x="20" y="22"/>
                    </a:lnTo>
                    <a:lnTo>
                      <a:pt x="22" y="19"/>
                    </a:lnTo>
                    <a:lnTo>
                      <a:pt x="22" y="0"/>
                    </a:lnTo>
                    <a:lnTo>
                      <a:pt x="27" y="0"/>
                    </a:lnTo>
                    <a:lnTo>
                      <a:pt x="27" y="23"/>
                    </a:lnTo>
                    <a:lnTo>
                      <a:pt x="27" y="27"/>
                    </a:lnTo>
                    <a:lnTo>
                      <a:pt x="27" y="31"/>
                    </a:lnTo>
                    <a:lnTo>
                      <a:pt x="22" y="31"/>
                    </a:lnTo>
                    <a:lnTo>
                      <a:pt x="22" y="26"/>
                    </a:lnTo>
                    <a:lnTo>
                      <a:pt x="22" y="26"/>
                    </a:lnTo>
                    <a:lnTo>
                      <a:pt x="20" y="29"/>
                    </a:lnTo>
                    <a:lnTo>
                      <a:pt x="18" y="30"/>
                    </a:lnTo>
                    <a:lnTo>
                      <a:pt x="15" y="31"/>
                    </a:lnTo>
                    <a:lnTo>
                      <a:pt x="11" y="33"/>
                    </a:lnTo>
                    <a:lnTo>
                      <a:pt x="8" y="33"/>
                    </a:lnTo>
                    <a:lnTo>
                      <a:pt x="6" y="31"/>
                    </a:lnTo>
                    <a:lnTo>
                      <a:pt x="4" y="30"/>
                    </a:lnTo>
                    <a:lnTo>
                      <a:pt x="2" y="27"/>
                    </a:lnTo>
                    <a:lnTo>
                      <a:pt x="1" y="23"/>
                    </a:lnTo>
                    <a:lnTo>
                      <a:pt x="0" y="1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31" name="Freeform 2007"/>
              <p:cNvSpPr>
                <a:spLocks noEditPoints="1"/>
              </p:cNvSpPr>
              <p:nvPr/>
            </p:nvSpPr>
            <p:spPr bwMode="auto">
              <a:xfrm>
                <a:off x="4156" y="2606"/>
                <a:ext cx="31" cy="49"/>
              </a:xfrm>
              <a:custGeom>
                <a:avLst/>
                <a:gdLst/>
                <a:ahLst/>
                <a:cxnLst>
                  <a:cxn ang="0">
                    <a:pos x="15" y="20"/>
                  </a:cxn>
                  <a:cxn ang="0">
                    <a:pos x="13" y="20"/>
                  </a:cxn>
                  <a:cxn ang="0">
                    <a:pos x="10" y="21"/>
                  </a:cxn>
                  <a:cxn ang="0">
                    <a:pos x="7" y="24"/>
                  </a:cxn>
                  <a:cxn ang="0">
                    <a:pos x="6" y="27"/>
                  </a:cxn>
                  <a:cxn ang="0">
                    <a:pos x="6" y="29"/>
                  </a:cxn>
                  <a:cxn ang="0">
                    <a:pos x="6" y="35"/>
                  </a:cxn>
                  <a:cxn ang="0">
                    <a:pos x="6" y="36"/>
                  </a:cxn>
                  <a:cxn ang="0">
                    <a:pos x="8" y="41"/>
                  </a:cxn>
                  <a:cxn ang="0">
                    <a:pos x="11" y="43"/>
                  </a:cxn>
                  <a:cxn ang="0">
                    <a:pos x="15" y="43"/>
                  </a:cxn>
                  <a:cxn ang="0">
                    <a:pos x="18" y="43"/>
                  </a:cxn>
                  <a:cxn ang="0">
                    <a:pos x="21" y="42"/>
                  </a:cxn>
                  <a:cxn ang="0">
                    <a:pos x="24" y="39"/>
                  </a:cxn>
                  <a:cxn ang="0">
                    <a:pos x="24" y="35"/>
                  </a:cxn>
                  <a:cxn ang="0">
                    <a:pos x="25" y="31"/>
                  </a:cxn>
                  <a:cxn ang="0">
                    <a:pos x="24" y="28"/>
                  </a:cxn>
                  <a:cxn ang="0">
                    <a:pos x="24" y="24"/>
                  </a:cxn>
                  <a:cxn ang="0">
                    <a:pos x="21" y="22"/>
                  </a:cxn>
                  <a:cxn ang="0">
                    <a:pos x="18" y="20"/>
                  </a:cxn>
                  <a:cxn ang="0">
                    <a:pos x="15" y="20"/>
                  </a:cxn>
                  <a:cxn ang="0">
                    <a:pos x="0" y="0"/>
                  </a:cxn>
                  <a:cxn ang="0">
                    <a:pos x="6" y="0"/>
                  </a:cxn>
                  <a:cxn ang="0">
                    <a:pos x="6" y="21"/>
                  </a:cxn>
                  <a:cxn ang="0">
                    <a:pos x="6" y="21"/>
                  </a:cxn>
                  <a:cxn ang="0">
                    <a:pos x="8" y="17"/>
                  </a:cxn>
                  <a:cxn ang="0">
                    <a:pos x="13" y="16"/>
                  </a:cxn>
                  <a:cxn ang="0">
                    <a:pos x="17" y="14"/>
                  </a:cxn>
                  <a:cxn ang="0">
                    <a:pos x="21" y="16"/>
                  </a:cxn>
                  <a:cxn ang="0">
                    <a:pos x="25" y="18"/>
                  </a:cxn>
                  <a:cxn ang="0">
                    <a:pos x="28" y="21"/>
                  </a:cxn>
                  <a:cxn ang="0">
                    <a:pos x="31" y="25"/>
                  </a:cxn>
                  <a:cxn ang="0">
                    <a:pos x="31" y="31"/>
                  </a:cxn>
                  <a:cxn ang="0">
                    <a:pos x="31" y="36"/>
                  </a:cxn>
                  <a:cxn ang="0">
                    <a:pos x="28" y="41"/>
                  </a:cxn>
                  <a:cxn ang="0">
                    <a:pos x="26" y="45"/>
                  </a:cxn>
                  <a:cxn ang="0">
                    <a:pos x="24" y="46"/>
                  </a:cxn>
                  <a:cxn ang="0">
                    <a:pos x="19" y="47"/>
                  </a:cxn>
                  <a:cxn ang="0">
                    <a:pos x="17" y="49"/>
                  </a:cxn>
                  <a:cxn ang="0">
                    <a:pos x="11" y="47"/>
                  </a:cxn>
                  <a:cxn ang="0">
                    <a:pos x="8" y="46"/>
                  </a:cxn>
                  <a:cxn ang="0">
                    <a:pos x="6" y="42"/>
                  </a:cxn>
                  <a:cxn ang="0">
                    <a:pos x="6" y="42"/>
                  </a:cxn>
                  <a:cxn ang="0">
                    <a:pos x="4" y="47"/>
                  </a:cxn>
                  <a:cxn ang="0">
                    <a:pos x="0" y="47"/>
                  </a:cxn>
                  <a:cxn ang="0">
                    <a:pos x="0" y="43"/>
                  </a:cxn>
                  <a:cxn ang="0">
                    <a:pos x="0" y="39"/>
                  </a:cxn>
                  <a:cxn ang="0">
                    <a:pos x="0" y="0"/>
                  </a:cxn>
                </a:cxnLst>
                <a:rect l="0" t="0" r="r" b="b"/>
                <a:pathLst>
                  <a:path w="31" h="49">
                    <a:moveTo>
                      <a:pt x="15" y="20"/>
                    </a:moveTo>
                    <a:lnTo>
                      <a:pt x="13" y="20"/>
                    </a:lnTo>
                    <a:lnTo>
                      <a:pt x="10" y="21"/>
                    </a:lnTo>
                    <a:lnTo>
                      <a:pt x="7" y="24"/>
                    </a:lnTo>
                    <a:lnTo>
                      <a:pt x="6" y="27"/>
                    </a:lnTo>
                    <a:lnTo>
                      <a:pt x="6" y="29"/>
                    </a:lnTo>
                    <a:lnTo>
                      <a:pt x="6" y="35"/>
                    </a:lnTo>
                    <a:lnTo>
                      <a:pt x="6" y="36"/>
                    </a:lnTo>
                    <a:lnTo>
                      <a:pt x="8" y="41"/>
                    </a:lnTo>
                    <a:lnTo>
                      <a:pt x="11" y="43"/>
                    </a:lnTo>
                    <a:lnTo>
                      <a:pt x="15" y="43"/>
                    </a:lnTo>
                    <a:lnTo>
                      <a:pt x="18" y="43"/>
                    </a:lnTo>
                    <a:lnTo>
                      <a:pt x="21" y="42"/>
                    </a:lnTo>
                    <a:lnTo>
                      <a:pt x="24" y="39"/>
                    </a:lnTo>
                    <a:lnTo>
                      <a:pt x="24" y="35"/>
                    </a:lnTo>
                    <a:lnTo>
                      <a:pt x="25" y="31"/>
                    </a:lnTo>
                    <a:lnTo>
                      <a:pt x="24" y="28"/>
                    </a:lnTo>
                    <a:lnTo>
                      <a:pt x="24" y="24"/>
                    </a:lnTo>
                    <a:lnTo>
                      <a:pt x="21" y="22"/>
                    </a:lnTo>
                    <a:lnTo>
                      <a:pt x="18" y="20"/>
                    </a:lnTo>
                    <a:lnTo>
                      <a:pt x="15" y="20"/>
                    </a:lnTo>
                    <a:close/>
                    <a:moveTo>
                      <a:pt x="0" y="0"/>
                    </a:moveTo>
                    <a:lnTo>
                      <a:pt x="6" y="0"/>
                    </a:lnTo>
                    <a:lnTo>
                      <a:pt x="6" y="21"/>
                    </a:lnTo>
                    <a:lnTo>
                      <a:pt x="6" y="21"/>
                    </a:lnTo>
                    <a:lnTo>
                      <a:pt x="8" y="17"/>
                    </a:lnTo>
                    <a:lnTo>
                      <a:pt x="13" y="16"/>
                    </a:lnTo>
                    <a:lnTo>
                      <a:pt x="17" y="14"/>
                    </a:lnTo>
                    <a:lnTo>
                      <a:pt x="21" y="16"/>
                    </a:lnTo>
                    <a:lnTo>
                      <a:pt x="25" y="18"/>
                    </a:lnTo>
                    <a:lnTo>
                      <a:pt x="28" y="21"/>
                    </a:lnTo>
                    <a:lnTo>
                      <a:pt x="31" y="25"/>
                    </a:lnTo>
                    <a:lnTo>
                      <a:pt x="31" y="31"/>
                    </a:lnTo>
                    <a:lnTo>
                      <a:pt x="31" y="36"/>
                    </a:lnTo>
                    <a:lnTo>
                      <a:pt x="28" y="41"/>
                    </a:lnTo>
                    <a:lnTo>
                      <a:pt x="26" y="45"/>
                    </a:lnTo>
                    <a:lnTo>
                      <a:pt x="24" y="46"/>
                    </a:lnTo>
                    <a:lnTo>
                      <a:pt x="19" y="47"/>
                    </a:lnTo>
                    <a:lnTo>
                      <a:pt x="17" y="49"/>
                    </a:lnTo>
                    <a:lnTo>
                      <a:pt x="11" y="47"/>
                    </a:lnTo>
                    <a:lnTo>
                      <a:pt x="8" y="46"/>
                    </a:lnTo>
                    <a:lnTo>
                      <a:pt x="6" y="42"/>
                    </a:lnTo>
                    <a:lnTo>
                      <a:pt x="6" y="42"/>
                    </a:lnTo>
                    <a:lnTo>
                      <a:pt x="4" y="47"/>
                    </a:lnTo>
                    <a:lnTo>
                      <a:pt x="0" y="47"/>
                    </a:lnTo>
                    <a:lnTo>
                      <a:pt x="0" y="43"/>
                    </a:lnTo>
                    <a:lnTo>
                      <a:pt x="0" y="3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32" name="Freeform 2008"/>
              <p:cNvSpPr>
                <a:spLocks noEditPoints="1"/>
              </p:cNvSpPr>
              <p:nvPr/>
            </p:nvSpPr>
            <p:spPr bwMode="auto">
              <a:xfrm>
                <a:off x="4194" y="2606"/>
                <a:ext cx="30" cy="49"/>
              </a:xfrm>
              <a:custGeom>
                <a:avLst/>
                <a:gdLst/>
                <a:ahLst/>
                <a:cxnLst>
                  <a:cxn ang="0">
                    <a:pos x="15" y="20"/>
                  </a:cxn>
                  <a:cxn ang="0">
                    <a:pos x="12" y="20"/>
                  </a:cxn>
                  <a:cxn ang="0">
                    <a:pos x="9" y="21"/>
                  </a:cxn>
                  <a:cxn ang="0">
                    <a:pos x="8" y="24"/>
                  </a:cxn>
                  <a:cxn ang="0">
                    <a:pos x="6" y="27"/>
                  </a:cxn>
                  <a:cxn ang="0">
                    <a:pos x="5" y="29"/>
                  </a:cxn>
                  <a:cxn ang="0">
                    <a:pos x="5" y="35"/>
                  </a:cxn>
                  <a:cxn ang="0">
                    <a:pos x="6" y="36"/>
                  </a:cxn>
                  <a:cxn ang="0">
                    <a:pos x="8" y="41"/>
                  </a:cxn>
                  <a:cxn ang="0">
                    <a:pos x="11" y="43"/>
                  </a:cxn>
                  <a:cxn ang="0">
                    <a:pos x="15" y="43"/>
                  </a:cxn>
                  <a:cxn ang="0">
                    <a:pos x="18" y="43"/>
                  </a:cxn>
                  <a:cxn ang="0">
                    <a:pos x="20" y="42"/>
                  </a:cxn>
                  <a:cxn ang="0">
                    <a:pos x="23" y="39"/>
                  </a:cxn>
                  <a:cxn ang="0">
                    <a:pos x="24" y="35"/>
                  </a:cxn>
                  <a:cxn ang="0">
                    <a:pos x="24" y="31"/>
                  </a:cxn>
                  <a:cxn ang="0">
                    <a:pos x="24" y="28"/>
                  </a:cxn>
                  <a:cxn ang="0">
                    <a:pos x="23" y="24"/>
                  </a:cxn>
                  <a:cxn ang="0">
                    <a:pos x="22" y="22"/>
                  </a:cxn>
                  <a:cxn ang="0">
                    <a:pos x="19" y="20"/>
                  </a:cxn>
                  <a:cxn ang="0">
                    <a:pos x="15" y="20"/>
                  </a:cxn>
                  <a:cxn ang="0">
                    <a:pos x="0" y="0"/>
                  </a:cxn>
                  <a:cxn ang="0">
                    <a:pos x="5" y="0"/>
                  </a:cxn>
                  <a:cxn ang="0">
                    <a:pos x="5" y="21"/>
                  </a:cxn>
                  <a:cxn ang="0">
                    <a:pos x="6" y="21"/>
                  </a:cxn>
                  <a:cxn ang="0">
                    <a:pos x="8" y="17"/>
                  </a:cxn>
                  <a:cxn ang="0">
                    <a:pos x="12" y="16"/>
                  </a:cxn>
                  <a:cxn ang="0">
                    <a:pos x="18" y="14"/>
                  </a:cxn>
                  <a:cxn ang="0">
                    <a:pos x="22" y="16"/>
                  </a:cxn>
                  <a:cxn ang="0">
                    <a:pos x="24" y="18"/>
                  </a:cxn>
                  <a:cxn ang="0">
                    <a:pos x="29" y="21"/>
                  </a:cxn>
                  <a:cxn ang="0">
                    <a:pos x="30" y="25"/>
                  </a:cxn>
                  <a:cxn ang="0">
                    <a:pos x="30" y="31"/>
                  </a:cxn>
                  <a:cxn ang="0">
                    <a:pos x="30" y="36"/>
                  </a:cxn>
                  <a:cxn ang="0">
                    <a:pos x="29" y="41"/>
                  </a:cxn>
                  <a:cxn ang="0">
                    <a:pos x="26" y="45"/>
                  </a:cxn>
                  <a:cxn ang="0">
                    <a:pos x="23" y="46"/>
                  </a:cxn>
                  <a:cxn ang="0">
                    <a:pos x="19" y="47"/>
                  </a:cxn>
                  <a:cxn ang="0">
                    <a:pos x="16" y="49"/>
                  </a:cxn>
                  <a:cxn ang="0">
                    <a:pos x="12" y="47"/>
                  </a:cxn>
                  <a:cxn ang="0">
                    <a:pos x="8" y="46"/>
                  </a:cxn>
                  <a:cxn ang="0">
                    <a:pos x="5" y="42"/>
                  </a:cxn>
                  <a:cxn ang="0">
                    <a:pos x="5" y="42"/>
                  </a:cxn>
                  <a:cxn ang="0">
                    <a:pos x="5" y="47"/>
                  </a:cxn>
                  <a:cxn ang="0">
                    <a:pos x="0" y="47"/>
                  </a:cxn>
                  <a:cxn ang="0">
                    <a:pos x="0" y="43"/>
                  </a:cxn>
                  <a:cxn ang="0">
                    <a:pos x="0" y="39"/>
                  </a:cxn>
                  <a:cxn ang="0">
                    <a:pos x="0" y="0"/>
                  </a:cxn>
                </a:cxnLst>
                <a:rect l="0" t="0" r="r" b="b"/>
                <a:pathLst>
                  <a:path w="30" h="49">
                    <a:moveTo>
                      <a:pt x="15" y="20"/>
                    </a:moveTo>
                    <a:lnTo>
                      <a:pt x="12" y="20"/>
                    </a:lnTo>
                    <a:lnTo>
                      <a:pt x="9" y="21"/>
                    </a:lnTo>
                    <a:lnTo>
                      <a:pt x="8" y="24"/>
                    </a:lnTo>
                    <a:lnTo>
                      <a:pt x="6" y="27"/>
                    </a:lnTo>
                    <a:lnTo>
                      <a:pt x="5" y="29"/>
                    </a:lnTo>
                    <a:lnTo>
                      <a:pt x="5" y="35"/>
                    </a:lnTo>
                    <a:lnTo>
                      <a:pt x="6" y="36"/>
                    </a:lnTo>
                    <a:lnTo>
                      <a:pt x="8" y="41"/>
                    </a:lnTo>
                    <a:lnTo>
                      <a:pt x="11" y="43"/>
                    </a:lnTo>
                    <a:lnTo>
                      <a:pt x="15" y="43"/>
                    </a:lnTo>
                    <a:lnTo>
                      <a:pt x="18" y="43"/>
                    </a:lnTo>
                    <a:lnTo>
                      <a:pt x="20" y="42"/>
                    </a:lnTo>
                    <a:lnTo>
                      <a:pt x="23" y="39"/>
                    </a:lnTo>
                    <a:lnTo>
                      <a:pt x="24" y="35"/>
                    </a:lnTo>
                    <a:lnTo>
                      <a:pt x="24" y="31"/>
                    </a:lnTo>
                    <a:lnTo>
                      <a:pt x="24" y="28"/>
                    </a:lnTo>
                    <a:lnTo>
                      <a:pt x="23" y="24"/>
                    </a:lnTo>
                    <a:lnTo>
                      <a:pt x="22" y="22"/>
                    </a:lnTo>
                    <a:lnTo>
                      <a:pt x="19" y="20"/>
                    </a:lnTo>
                    <a:lnTo>
                      <a:pt x="15" y="20"/>
                    </a:lnTo>
                    <a:close/>
                    <a:moveTo>
                      <a:pt x="0" y="0"/>
                    </a:moveTo>
                    <a:lnTo>
                      <a:pt x="5" y="0"/>
                    </a:lnTo>
                    <a:lnTo>
                      <a:pt x="5" y="21"/>
                    </a:lnTo>
                    <a:lnTo>
                      <a:pt x="6" y="21"/>
                    </a:lnTo>
                    <a:lnTo>
                      <a:pt x="8" y="17"/>
                    </a:lnTo>
                    <a:lnTo>
                      <a:pt x="12" y="16"/>
                    </a:lnTo>
                    <a:lnTo>
                      <a:pt x="18" y="14"/>
                    </a:lnTo>
                    <a:lnTo>
                      <a:pt x="22" y="16"/>
                    </a:lnTo>
                    <a:lnTo>
                      <a:pt x="24" y="18"/>
                    </a:lnTo>
                    <a:lnTo>
                      <a:pt x="29" y="21"/>
                    </a:lnTo>
                    <a:lnTo>
                      <a:pt x="30" y="25"/>
                    </a:lnTo>
                    <a:lnTo>
                      <a:pt x="30" y="31"/>
                    </a:lnTo>
                    <a:lnTo>
                      <a:pt x="30" y="36"/>
                    </a:lnTo>
                    <a:lnTo>
                      <a:pt x="29" y="41"/>
                    </a:lnTo>
                    <a:lnTo>
                      <a:pt x="26" y="45"/>
                    </a:lnTo>
                    <a:lnTo>
                      <a:pt x="23" y="46"/>
                    </a:lnTo>
                    <a:lnTo>
                      <a:pt x="19" y="47"/>
                    </a:lnTo>
                    <a:lnTo>
                      <a:pt x="16" y="49"/>
                    </a:lnTo>
                    <a:lnTo>
                      <a:pt x="12" y="47"/>
                    </a:lnTo>
                    <a:lnTo>
                      <a:pt x="8" y="46"/>
                    </a:lnTo>
                    <a:lnTo>
                      <a:pt x="5" y="42"/>
                    </a:lnTo>
                    <a:lnTo>
                      <a:pt x="5" y="42"/>
                    </a:lnTo>
                    <a:lnTo>
                      <a:pt x="5" y="47"/>
                    </a:lnTo>
                    <a:lnTo>
                      <a:pt x="0" y="47"/>
                    </a:lnTo>
                    <a:lnTo>
                      <a:pt x="0" y="43"/>
                    </a:lnTo>
                    <a:lnTo>
                      <a:pt x="0" y="3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33" name="Freeform 2009"/>
              <p:cNvSpPr>
                <a:spLocks noEditPoints="1"/>
              </p:cNvSpPr>
              <p:nvPr/>
            </p:nvSpPr>
            <p:spPr bwMode="auto">
              <a:xfrm>
                <a:off x="4230" y="2620"/>
                <a:ext cx="32" cy="35"/>
              </a:xfrm>
              <a:custGeom>
                <a:avLst/>
                <a:gdLst/>
                <a:ahLst/>
                <a:cxnLst>
                  <a:cxn ang="0">
                    <a:pos x="15" y="6"/>
                  </a:cxn>
                  <a:cxn ang="0">
                    <a:pos x="12" y="6"/>
                  </a:cxn>
                  <a:cxn ang="0">
                    <a:pos x="9" y="8"/>
                  </a:cxn>
                  <a:cxn ang="0">
                    <a:pos x="7" y="11"/>
                  </a:cxn>
                  <a:cxn ang="0">
                    <a:pos x="7" y="14"/>
                  </a:cxn>
                  <a:cxn ang="0">
                    <a:pos x="5" y="18"/>
                  </a:cxn>
                  <a:cxn ang="0">
                    <a:pos x="7" y="22"/>
                  </a:cxn>
                  <a:cxn ang="0">
                    <a:pos x="8" y="27"/>
                  </a:cxn>
                  <a:cxn ang="0">
                    <a:pos x="11" y="29"/>
                  </a:cxn>
                  <a:cxn ang="0">
                    <a:pos x="15" y="31"/>
                  </a:cxn>
                  <a:cxn ang="0">
                    <a:pos x="19" y="29"/>
                  </a:cxn>
                  <a:cxn ang="0">
                    <a:pos x="22" y="27"/>
                  </a:cxn>
                  <a:cxn ang="0">
                    <a:pos x="25" y="22"/>
                  </a:cxn>
                  <a:cxn ang="0">
                    <a:pos x="25" y="18"/>
                  </a:cxn>
                  <a:cxn ang="0">
                    <a:pos x="25" y="14"/>
                  </a:cxn>
                  <a:cxn ang="0">
                    <a:pos x="23" y="11"/>
                  </a:cxn>
                  <a:cxn ang="0">
                    <a:pos x="22" y="8"/>
                  </a:cxn>
                  <a:cxn ang="0">
                    <a:pos x="19" y="6"/>
                  </a:cxn>
                  <a:cxn ang="0">
                    <a:pos x="15" y="6"/>
                  </a:cxn>
                  <a:cxn ang="0">
                    <a:pos x="16" y="0"/>
                  </a:cxn>
                  <a:cxn ang="0">
                    <a:pos x="20" y="2"/>
                  </a:cxn>
                  <a:cxn ang="0">
                    <a:pos x="25" y="4"/>
                  </a:cxn>
                  <a:cxn ang="0">
                    <a:pos x="29" y="7"/>
                  </a:cxn>
                  <a:cxn ang="0">
                    <a:pos x="30" y="11"/>
                  </a:cxn>
                  <a:cxn ang="0">
                    <a:pos x="32" y="17"/>
                  </a:cxn>
                  <a:cxn ang="0">
                    <a:pos x="30" y="22"/>
                  </a:cxn>
                  <a:cxn ang="0">
                    <a:pos x="29" y="27"/>
                  </a:cxn>
                  <a:cxn ang="0">
                    <a:pos x="26" y="31"/>
                  </a:cxn>
                  <a:cxn ang="0">
                    <a:pos x="23" y="33"/>
                  </a:cxn>
                  <a:cxn ang="0">
                    <a:pos x="19" y="33"/>
                  </a:cxn>
                  <a:cxn ang="0">
                    <a:pos x="15" y="35"/>
                  </a:cxn>
                  <a:cxn ang="0">
                    <a:pos x="11" y="33"/>
                  </a:cxn>
                  <a:cxn ang="0">
                    <a:pos x="5" y="32"/>
                  </a:cxn>
                  <a:cxn ang="0">
                    <a:pos x="2" y="28"/>
                  </a:cxn>
                  <a:cxn ang="0">
                    <a:pos x="1" y="24"/>
                  </a:cxn>
                  <a:cxn ang="0">
                    <a:pos x="0" y="18"/>
                  </a:cxn>
                  <a:cxn ang="0">
                    <a:pos x="1" y="13"/>
                  </a:cxn>
                  <a:cxn ang="0">
                    <a:pos x="2" y="7"/>
                  </a:cxn>
                  <a:cxn ang="0">
                    <a:pos x="7" y="4"/>
                  </a:cxn>
                  <a:cxn ang="0">
                    <a:pos x="11" y="2"/>
                  </a:cxn>
                  <a:cxn ang="0">
                    <a:pos x="16" y="0"/>
                  </a:cxn>
                </a:cxnLst>
                <a:rect l="0" t="0" r="r" b="b"/>
                <a:pathLst>
                  <a:path w="32" h="35">
                    <a:moveTo>
                      <a:pt x="15" y="6"/>
                    </a:moveTo>
                    <a:lnTo>
                      <a:pt x="12" y="6"/>
                    </a:lnTo>
                    <a:lnTo>
                      <a:pt x="9" y="8"/>
                    </a:lnTo>
                    <a:lnTo>
                      <a:pt x="7" y="11"/>
                    </a:lnTo>
                    <a:lnTo>
                      <a:pt x="7" y="14"/>
                    </a:lnTo>
                    <a:lnTo>
                      <a:pt x="5" y="18"/>
                    </a:lnTo>
                    <a:lnTo>
                      <a:pt x="7" y="22"/>
                    </a:lnTo>
                    <a:lnTo>
                      <a:pt x="8" y="27"/>
                    </a:lnTo>
                    <a:lnTo>
                      <a:pt x="11" y="29"/>
                    </a:lnTo>
                    <a:lnTo>
                      <a:pt x="15" y="31"/>
                    </a:lnTo>
                    <a:lnTo>
                      <a:pt x="19" y="29"/>
                    </a:lnTo>
                    <a:lnTo>
                      <a:pt x="22" y="27"/>
                    </a:lnTo>
                    <a:lnTo>
                      <a:pt x="25" y="22"/>
                    </a:lnTo>
                    <a:lnTo>
                      <a:pt x="25" y="18"/>
                    </a:lnTo>
                    <a:lnTo>
                      <a:pt x="25" y="14"/>
                    </a:lnTo>
                    <a:lnTo>
                      <a:pt x="23" y="11"/>
                    </a:lnTo>
                    <a:lnTo>
                      <a:pt x="22" y="8"/>
                    </a:lnTo>
                    <a:lnTo>
                      <a:pt x="19" y="6"/>
                    </a:lnTo>
                    <a:lnTo>
                      <a:pt x="15" y="6"/>
                    </a:lnTo>
                    <a:close/>
                    <a:moveTo>
                      <a:pt x="16" y="0"/>
                    </a:moveTo>
                    <a:lnTo>
                      <a:pt x="20" y="2"/>
                    </a:lnTo>
                    <a:lnTo>
                      <a:pt x="25" y="4"/>
                    </a:lnTo>
                    <a:lnTo>
                      <a:pt x="29" y="7"/>
                    </a:lnTo>
                    <a:lnTo>
                      <a:pt x="30" y="11"/>
                    </a:lnTo>
                    <a:lnTo>
                      <a:pt x="32" y="17"/>
                    </a:lnTo>
                    <a:lnTo>
                      <a:pt x="30" y="22"/>
                    </a:lnTo>
                    <a:lnTo>
                      <a:pt x="29" y="27"/>
                    </a:lnTo>
                    <a:lnTo>
                      <a:pt x="26" y="31"/>
                    </a:lnTo>
                    <a:lnTo>
                      <a:pt x="23" y="33"/>
                    </a:lnTo>
                    <a:lnTo>
                      <a:pt x="19" y="33"/>
                    </a:lnTo>
                    <a:lnTo>
                      <a:pt x="15" y="35"/>
                    </a:lnTo>
                    <a:lnTo>
                      <a:pt x="11" y="33"/>
                    </a:lnTo>
                    <a:lnTo>
                      <a:pt x="5" y="32"/>
                    </a:lnTo>
                    <a:lnTo>
                      <a:pt x="2" y="28"/>
                    </a:lnTo>
                    <a:lnTo>
                      <a:pt x="1" y="24"/>
                    </a:lnTo>
                    <a:lnTo>
                      <a:pt x="0" y="18"/>
                    </a:lnTo>
                    <a:lnTo>
                      <a:pt x="1" y="13"/>
                    </a:lnTo>
                    <a:lnTo>
                      <a:pt x="2" y="7"/>
                    </a:lnTo>
                    <a:lnTo>
                      <a:pt x="7" y="4"/>
                    </a:lnTo>
                    <a:lnTo>
                      <a:pt x="11" y="2"/>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34" name="Freeform 2010"/>
              <p:cNvSpPr>
                <a:spLocks/>
              </p:cNvSpPr>
              <p:nvPr/>
            </p:nvSpPr>
            <p:spPr bwMode="auto">
              <a:xfrm>
                <a:off x="4799" y="2826"/>
                <a:ext cx="46" cy="44"/>
              </a:xfrm>
              <a:custGeom>
                <a:avLst/>
                <a:gdLst/>
                <a:ahLst/>
                <a:cxnLst>
                  <a:cxn ang="0">
                    <a:pos x="3" y="0"/>
                  </a:cxn>
                  <a:cxn ang="0">
                    <a:pos x="9" y="0"/>
                  </a:cxn>
                  <a:cxn ang="0">
                    <a:pos x="18" y="20"/>
                  </a:cxn>
                  <a:cxn ang="0">
                    <a:pos x="21" y="29"/>
                  </a:cxn>
                  <a:cxn ang="0">
                    <a:pos x="22" y="36"/>
                  </a:cxn>
                  <a:cxn ang="0">
                    <a:pos x="22" y="36"/>
                  </a:cxn>
                  <a:cxn ang="0">
                    <a:pos x="25" y="29"/>
                  </a:cxn>
                  <a:cxn ang="0">
                    <a:pos x="28" y="20"/>
                  </a:cxn>
                  <a:cxn ang="0">
                    <a:pos x="34" y="0"/>
                  </a:cxn>
                  <a:cxn ang="0">
                    <a:pos x="43" y="0"/>
                  </a:cxn>
                  <a:cxn ang="0">
                    <a:pos x="46" y="44"/>
                  </a:cxn>
                  <a:cxn ang="0">
                    <a:pos x="40" y="44"/>
                  </a:cxn>
                  <a:cxn ang="0">
                    <a:pos x="39" y="25"/>
                  </a:cxn>
                  <a:cxn ang="0">
                    <a:pos x="39" y="18"/>
                  </a:cxn>
                  <a:cxn ang="0">
                    <a:pos x="39" y="11"/>
                  </a:cxn>
                  <a:cxn ang="0">
                    <a:pos x="37" y="5"/>
                  </a:cxn>
                  <a:cxn ang="0">
                    <a:pos x="37" y="5"/>
                  </a:cxn>
                  <a:cxn ang="0">
                    <a:pos x="34" y="14"/>
                  </a:cxn>
                  <a:cxn ang="0">
                    <a:pos x="32" y="22"/>
                  </a:cxn>
                  <a:cxn ang="0">
                    <a:pos x="23" y="44"/>
                  </a:cxn>
                  <a:cxn ang="0">
                    <a:pos x="19" y="44"/>
                  </a:cxn>
                  <a:cxn ang="0">
                    <a:pos x="12" y="22"/>
                  </a:cxn>
                  <a:cxn ang="0">
                    <a:pos x="9" y="14"/>
                  </a:cxn>
                  <a:cxn ang="0">
                    <a:pos x="7" y="5"/>
                  </a:cxn>
                  <a:cxn ang="0">
                    <a:pos x="7" y="5"/>
                  </a:cxn>
                  <a:cxn ang="0">
                    <a:pos x="7" y="11"/>
                  </a:cxn>
                  <a:cxn ang="0">
                    <a:pos x="7" y="18"/>
                  </a:cxn>
                  <a:cxn ang="0">
                    <a:pos x="7" y="25"/>
                  </a:cxn>
                  <a:cxn ang="0">
                    <a:pos x="5" y="44"/>
                  </a:cxn>
                  <a:cxn ang="0">
                    <a:pos x="0" y="44"/>
                  </a:cxn>
                  <a:cxn ang="0">
                    <a:pos x="3" y="0"/>
                  </a:cxn>
                </a:cxnLst>
                <a:rect l="0" t="0" r="r" b="b"/>
                <a:pathLst>
                  <a:path w="46" h="44">
                    <a:moveTo>
                      <a:pt x="3" y="0"/>
                    </a:moveTo>
                    <a:lnTo>
                      <a:pt x="9" y="0"/>
                    </a:lnTo>
                    <a:lnTo>
                      <a:pt x="18" y="20"/>
                    </a:lnTo>
                    <a:lnTo>
                      <a:pt x="21" y="29"/>
                    </a:lnTo>
                    <a:lnTo>
                      <a:pt x="22" y="36"/>
                    </a:lnTo>
                    <a:lnTo>
                      <a:pt x="22" y="36"/>
                    </a:lnTo>
                    <a:lnTo>
                      <a:pt x="25" y="29"/>
                    </a:lnTo>
                    <a:lnTo>
                      <a:pt x="28" y="20"/>
                    </a:lnTo>
                    <a:lnTo>
                      <a:pt x="34" y="0"/>
                    </a:lnTo>
                    <a:lnTo>
                      <a:pt x="43" y="0"/>
                    </a:lnTo>
                    <a:lnTo>
                      <a:pt x="46" y="44"/>
                    </a:lnTo>
                    <a:lnTo>
                      <a:pt x="40" y="44"/>
                    </a:lnTo>
                    <a:lnTo>
                      <a:pt x="39" y="25"/>
                    </a:lnTo>
                    <a:lnTo>
                      <a:pt x="39" y="18"/>
                    </a:lnTo>
                    <a:lnTo>
                      <a:pt x="39" y="11"/>
                    </a:lnTo>
                    <a:lnTo>
                      <a:pt x="37" y="5"/>
                    </a:lnTo>
                    <a:lnTo>
                      <a:pt x="37" y="5"/>
                    </a:lnTo>
                    <a:lnTo>
                      <a:pt x="34" y="14"/>
                    </a:lnTo>
                    <a:lnTo>
                      <a:pt x="32" y="22"/>
                    </a:lnTo>
                    <a:lnTo>
                      <a:pt x="23" y="44"/>
                    </a:lnTo>
                    <a:lnTo>
                      <a:pt x="19" y="44"/>
                    </a:lnTo>
                    <a:lnTo>
                      <a:pt x="12" y="22"/>
                    </a:lnTo>
                    <a:lnTo>
                      <a:pt x="9" y="14"/>
                    </a:lnTo>
                    <a:lnTo>
                      <a:pt x="7" y="5"/>
                    </a:lnTo>
                    <a:lnTo>
                      <a:pt x="7" y="5"/>
                    </a:lnTo>
                    <a:lnTo>
                      <a:pt x="7" y="11"/>
                    </a:lnTo>
                    <a:lnTo>
                      <a:pt x="7" y="18"/>
                    </a:lnTo>
                    <a:lnTo>
                      <a:pt x="7" y="25"/>
                    </a:lnTo>
                    <a:lnTo>
                      <a:pt x="5" y="44"/>
                    </a:lnTo>
                    <a:lnTo>
                      <a:pt x="0" y="44"/>
                    </a:lnTo>
                    <a:lnTo>
                      <a:pt x="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35" name="Freeform 2011"/>
              <p:cNvSpPr>
                <a:spLocks/>
              </p:cNvSpPr>
              <p:nvPr/>
            </p:nvSpPr>
            <p:spPr bwMode="auto">
              <a:xfrm>
                <a:off x="4853" y="2838"/>
                <a:ext cx="28" cy="33"/>
              </a:xfrm>
              <a:custGeom>
                <a:avLst/>
                <a:gdLst/>
                <a:ahLst/>
                <a:cxnLst>
                  <a:cxn ang="0">
                    <a:pos x="0" y="0"/>
                  </a:cxn>
                  <a:cxn ang="0">
                    <a:pos x="5" y="0"/>
                  </a:cxn>
                  <a:cxn ang="0">
                    <a:pos x="5" y="18"/>
                  </a:cxn>
                  <a:cxn ang="0">
                    <a:pos x="7" y="21"/>
                  </a:cxn>
                  <a:cxn ang="0">
                    <a:pos x="7" y="24"/>
                  </a:cxn>
                  <a:cxn ang="0">
                    <a:pos x="8" y="27"/>
                  </a:cxn>
                  <a:cxn ang="0">
                    <a:pos x="11" y="28"/>
                  </a:cxn>
                  <a:cxn ang="0">
                    <a:pos x="14" y="28"/>
                  </a:cxn>
                  <a:cxn ang="0">
                    <a:pos x="17" y="27"/>
                  </a:cxn>
                  <a:cxn ang="0">
                    <a:pos x="19" y="25"/>
                  </a:cxn>
                  <a:cxn ang="0">
                    <a:pos x="21" y="22"/>
                  </a:cxn>
                  <a:cxn ang="0">
                    <a:pos x="22" y="20"/>
                  </a:cxn>
                  <a:cxn ang="0">
                    <a:pos x="22" y="0"/>
                  </a:cxn>
                  <a:cxn ang="0">
                    <a:pos x="28" y="0"/>
                  </a:cxn>
                  <a:cxn ang="0">
                    <a:pos x="28" y="24"/>
                  </a:cxn>
                  <a:cxn ang="0">
                    <a:pos x="28" y="28"/>
                  </a:cxn>
                  <a:cxn ang="0">
                    <a:pos x="28" y="32"/>
                  </a:cxn>
                  <a:cxn ang="0">
                    <a:pos x="22" y="32"/>
                  </a:cxn>
                  <a:cxn ang="0">
                    <a:pos x="22" y="27"/>
                  </a:cxn>
                  <a:cxn ang="0">
                    <a:pos x="22" y="27"/>
                  </a:cxn>
                  <a:cxn ang="0">
                    <a:pos x="21" y="29"/>
                  </a:cxn>
                  <a:cxn ang="0">
                    <a:pos x="18" y="31"/>
                  </a:cxn>
                  <a:cxn ang="0">
                    <a:pos x="15" y="32"/>
                  </a:cxn>
                  <a:cxn ang="0">
                    <a:pos x="11" y="33"/>
                  </a:cxn>
                  <a:cxn ang="0">
                    <a:pos x="8" y="32"/>
                  </a:cxn>
                  <a:cxn ang="0">
                    <a:pos x="5" y="32"/>
                  </a:cxn>
                  <a:cxn ang="0">
                    <a:pos x="4" y="31"/>
                  </a:cxn>
                  <a:cxn ang="0">
                    <a:pos x="1" y="28"/>
                  </a:cxn>
                  <a:cxn ang="0">
                    <a:pos x="0" y="24"/>
                  </a:cxn>
                  <a:cxn ang="0">
                    <a:pos x="0" y="18"/>
                  </a:cxn>
                  <a:cxn ang="0">
                    <a:pos x="0" y="0"/>
                  </a:cxn>
                </a:cxnLst>
                <a:rect l="0" t="0" r="r" b="b"/>
                <a:pathLst>
                  <a:path w="28" h="33">
                    <a:moveTo>
                      <a:pt x="0" y="0"/>
                    </a:moveTo>
                    <a:lnTo>
                      <a:pt x="5" y="0"/>
                    </a:lnTo>
                    <a:lnTo>
                      <a:pt x="5" y="18"/>
                    </a:lnTo>
                    <a:lnTo>
                      <a:pt x="7" y="21"/>
                    </a:lnTo>
                    <a:lnTo>
                      <a:pt x="7" y="24"/>
                    </a:lnTo>
                    <a:lnTo>
                      <a:pt x="8" y="27"/>
                    </a:lnTo>
                    <a:lnTo>
                      <a:pt x="11" y="28"/>
                    </a:lnTo>
                    <a:lnTo>
                      <a:pt x="14" y="28"/>
                    </a:lnTo>
                    <a:lnTo>
                      <a:pt x="17" y="27"/>
                    </a:lnTo>
                    <a:lnTo>
                      <a:pt x="19" y="25"/>
                    </a:lnTo>
                    <a:lnTo>
                      <a:pt x="21" y="22"/>
                    </a:lnTo>
                    <a:lnTo>
                      <a:pt x="22" y="20"/>
                    </a:lnTo>
                    <a:lnTo>
                      <a:pt x="22" y="0"/>
                    </a:lnTo>
                    <a:lnTo>
                      <a:pt x="28" y="0"/>
                    </a:lnTo>
                    <a:lnTo>
                      <a:pt x="28" y="24"/>
                    </a:lnTo>
                    <a:lnTo>
                      <a:pt x="28" y="28"/>
                    </a:lnTo>
                    <a:lnTo>
                      <a:pt x="28" y="32"/>
                    </a:lnTo>
                    <a:lnTo>
                      <a:pt x="22" y="32"/>
                    </a:lnTo>
                    <a:lnTo>
                      <a:pt x="22" y="27"/>
                    </a:lnTo>
                    <a:lnTo>
                      <a:pt x="22" y="27"/>
                    </a:lnTo>
                    <a:lnTo>
                      <a:pt x="21" y="29"/>
                    </a:lnTo>
                    <a:lnTo>
                      <a:pt x="18" y="31"/>
                    </a:lnTo>
                    <a:lnTo>
                      <a:pt x="15" y="32"/>
                    </a:lnTo>
                    <a:lnTo>
                      <a:pt x="11" y="33"/>
                    </a:lnTo>
                    <a:lnTo>
                      <a:pt x="8" y="32"/>
                    </a:lnTo>
                    <a:lnTo>
                      <a:pt x="5" y="32"/>
                    </a:lnTo>
                    <a:lnTo>
                      <a:pt x="4" y="31"/>
                    </a:lnTo>
                    <a:lnTo>
                      <a:pt x="1" y="28"/>
                    </a:lnTo>
                    <a:lnTo>
                      <a:pt x="0" y="24"/>
                    </a:lnTo>
                    <a:lnTo>
                      <a:pt x="0" y="1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36" name="Freeform 2012"/>
              <p:cNvSpPr>
                <a:spLocks noEditPoints="1"/>
              </p:cNvSpPr>
              <p:nvPr/>
            </p:nvSpPr>
            <p:spPr bwMode="auto">
              <a:xfrm>
                <a:off x="4888" y="2823"/>
                <a:ext cx="30" cy="48"/>
              </a:xfrm>
              <a:custGeom>
                <a:avLst/>
                <a:gdLst/>
                <a:ahLst/>
                <a:cxnLst>
                  <a:cxn ang="0">
                    <a:pos x="15" y="19"/>
                  </a:cxn>
                  <a:cxn ang="0">
                    <a:pos x="12" y="19"/>
                  </a:cxn>
                  <a:cxn ang="0">
                    <a:pos x="9" y="21"/>
                  </a:cxn>
                  <a:cxn ang="0">
                    <a:pos x="8" y="23"/>
                  </a:cxn>
                  <a:cxn ang="0">
                    <a:pos x="7" y="28"/>
                  </a:cxn>
                  <a:cxn ang="0">
                    <a:pos x="5" y="32"/>
                  </a:cxn>
                  <a:cxn ang="0">
                    <a:pos x="7" y="35"/>
                  </a:cxn>
                  <a:cxn ang="0">
                    <a:pos x="8" y="39"/>
                  </a:cxn>
                  <a:cxn ang="0">
                    <a:pos x="9" y="40"/>
                  </a:cxn>
                  <a:cxn ang="0">
                    <a:pos x="12" y="43"/>
                  </a:cxn>
                  <a:cxn ang="0">
                    <a:pos x="15" y="43"/>
                  </a:cxn>
                  <a:cxn ang="0">
                    <a:pos x="18" y="43"/>
                  </a:cxn>
                  <a:cxn ang="0">
                    <a:pos x="20" y="42"/>
                  </a:cxn>
                  <a:cxn ang="0">
                    <a:pos x="23" y="39"/>
                  </a:cxn>
                  <a:cxn ang="0">
                    <a:pos x="25" y="36"/>
                  </a:cxn>
                  <a:cxn ang="0">
                    <a:pos x="25" y="33"/>
                  </a:cxn>
                  <a:cxn ang="0">
                    <a:pos x="25" y="28"/>
                  </a:cxn>
                  <a:cxn ang="0">
                    <a:pos x="25" y="25"/>
                  </a:cxn>
                  <a:cxn ang="0">
                    <a:pos x="23" y="23"/>
                  </a:cxn>
                  <a:cxn ang="0">
                    <a:pos x="20" y="21"/>
                  </a:cxn>
                  <a:cxn ang="0">
                    <a:pos x="19" y="19"/>
                  </a:cxn>
                  <a:cxn ang="0">
                    <a:pos x="15" y="19"/>
                  </a:cxn>
                  <a:cxn ang="0">
                    <a:pos x="25" y="0"/>
                  </a:cxn>
                  <a:cxn ang="0">
                    <a:pos x="30" y="0"/>
                  </a:cxn>
                  <a:cxn ang="0">
                    <a:pos x="30" y="39"/>
                  </a:cxn>
                  <a:cxn ang="0">
                    <a:pos x="30" y="43"/>
                  </a:cxn>
                  <a:cxn ang="0">
                    <a:pos x="30" y="47"/>
                  </a:cxn>
                  <a:cxn ang="0">
                    <a:pos x="25" y="47"/>
                  </a:cxn>
                  <a:cxn ang="0">
                    <a:pos x="25" y="42"/>
                  </a:cxn>
                  <a:cxn ang="0">
                    <a:pos x="25" y="42"/>
                  </a:cxn>
                  <a:cxn ang="0">
                    <a:pos x="22" y="44"/>
                  </a:cxn>
                  <a:cxn ang="0">
                    <a:pos x="19" y="47"/>
                  </a:cxn>
                  <a:cxn ang="0">
                    <a:pos x="13" y="48"/>
                  </a:cxn>
                  <a:cxn ang="0">
                    <a:pos x="9" y="47"/>
                  </a:cxn>
                  <a:cxn ang="0">
                    <a:pos x="5" y="44"/>
                  </a:cxn>
                  <a:cxn ang="0">
                    <a:pos x="2" y="42"/>
                  </a:cxn>
                  <a:cxn ang="0">
                    <a:pos x="1" y="37"/>
                  </a:cxn>
                  <a:cxn ang="0">
                    <a:pos x="0" y="32"/>
                  </a:cxn>
                  <a:cxn ang="0">
                    <a:pos x="1" y="25"/>
                  </a:cxn>
                  <a:cxn ang="0">
                    <a:pos x="2" y="21"/>
                  </a:cxn>
                  <a:cxn ang="0">
                    <a:pos x="5" y="17"/>
                  </a:cxn>
                  <a:cxn ang="0">
                    <a:pos x="9" y="15"/>
                  </a:cxn>
                  <a:cxn ang="0">
                    <a:pos x="15" y="14"/>
                  </a:cxn>
                  <a:cxn ang="0">
                    <a:pos x="19" y="15"/>
                  </a:cxn>
                  <a:cxn ang="0">
                    <a:pos x="22" y="17"/>
                  </a:cxn>
                  <a:cxn ang="0">
                    <a:pos x="25" y="19"/>
                  </a:cxn>
                  <a:cxn ang="0">
                    <a:pos x="25" y="19"/>
                  </a:cxn>
                  <a:cxn ang="0">
                    <a:pos x="25" y="0"/>
                  </a:cxn>
                </a:cxnLst>
                <a:rect l="0" t="0" r="r" b="b"/>
                <a:pathLst>
                  <a:path w="30" h="48">
                    <a:moveTo>
                      <a:pt x="15" y="19"/>
                    </a:moveTo>
                    <a:lnTo>
                      <a:pt x="12" y="19"/>
                    </a:lnTo>
                    <a:lnTo>
                      <a:pt x="9" y="21"/>
                    </a:lnTo>
                    <a:lnTo>
                      <a:pt x="8" y="23"/>
                    </a:lnTo>
                    <a:lnTo>
                      <a:pt x="7" y="28"/>
                    </a:lnTo>
                    <a:lnTo>
                      <a:pt x="5" y="32"/>
                    </a:lnTo>
                    <a:lnTo>
                      <a:pt x="7" y="35"/>
                    </a:lnTo>
                    <a:lnTo>
                      <a:pt x="8" y="39"/>
                    </a:lnTo>
                    <a:lnTo>
                      <a:pt x="9" y="40"/>
                    </a:lnTo>
                    <a:lnTo>
                      <a:pt x="12" y="43"/>
                    </a:lnTo>
                    <a:lnTo>
                      <a:pt x="15" y="43"/>
                    </a:lnTo>
                    <a:lnTo>
                      <a:pt x="18" y="43"/>
                    </a:lnTo>
                    <a:lnTo>
                      <a:pt x="20" y="42"/>
                    </a:lnTo>
                    <a:lnTo>
                      <a:pt x="23" y="39"/>
                    </a:lnTo>
                    <a:lnTo>
                      <a:pt x="25" y="36"/>
                    </a:lnTo>
                    <a:lnTo>
                      <a:pt x="25" y="33"/>
                    </a:lnTo>
                    <a:lnTo>
                      <a:pt x="25" y="28"/>
                    </a:lnTo>
                    <a:lnTo>
                      <a:pt x="25" y="25"/>
                    </a:lnTo>
                    <a:lnTo>
                      <a:pt x="23" y="23"/>
                    </a:lnTo>
                    <a:lnTo>
                      <a:pt x="20" y="21"/>
                    </a:lnTo>
                    <a:lnTo>
                      <a:pt x="19" y="19"/>
                    </a:lnTo>
                    <a:lnTo>
                      <a:pt x="15" y="19"/>
                    </a:lnTo>
                    <a:close/>
                    <a:moveTo>
                      <a:pt x="25" y="0"/>
                    </a:moveTo>
                    <a:lnTo>
                      <a:pt x="30" y="0"/>
                    </a:lnTo>
                    <a:lnTo>
                      <a:pt x="30" y="39"/>
                    </a:lnTo>
                    <a:lnTo>
                      <a:pt x="30" y="43"/>
                    </a:lnTo>
                    <a:lnTo>
                      <a:pt x="30" y="47"/>
                    </a:lnTo>
                    <a:lnTo>
                      <a:pt x="25" y="47"/>
                    </a:lnTo>
                    <a:lnTo>
                      <a:pt x="25" y="42"/>
                    </a:lnTo>
                    <a:lnTo>
                      <a:pt x="25" y="42"/>
                    </a:lnTo>
                    <a:lnTo>
                      <a:pt x="22" y="44"/>
                    </a:lnTo>
                    <a:lnTo>
                      <a:pt x="19" y="47"/>
                    </a:lnTo>
                    <a:lnTo>
                      <a:pt x="13" y="48"/>
                    </a:lnTo>
                    <a:lnTo>
                      <a:pt x="9" y="47"/>
                    </a:lnTo>
                    <a:lnTo>
                      <a:pt x="5" y="44"/>
                    </a:lnTo>
                    <a:lnTo>
                      <a:pt x="2" y="42"/>
                    </a:lnTo>
                    <a:lnTo>
                      <a:pt x="1" y="37"/>
                    </a:lnTo>
                    <a:lnTo>
                      <a:pt x="0" y="32"/>
                    </a:lnTo>
                    <a:lnTo>
                      <a:pt x="1" y="25"/>
                    </a:lnTo>
                    <a:lnTo>
                      <a:pt x="2" y="21"/>
                    </a:lnTo>
                    <a:lnTo>
                      <a:pt x="5" y="17"/>
                    </a:lnTo>
                    <a:lnTo>
                      <a:pt x="9" y="15"/>
                    </a:lnTo>
                    <a:lnTo>
                      <a:pt x="15" y="14"/>
                    </a:lnTo>
                    <a:lnTo>
                      <a:pt x="19" y="15"/>
                    </a:lnTo>
                    <a:lnTo>
                      <a:pt x="22" y="17"/>
                    </a:lnTo>
                    <a:lnTo>
                      <a:pt x="25" y="19"/>
                    </a:lnTo>
                    <a:lnTo>
                      <a:pt x="25" y="19"/>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37" name="Freeform 2013"/>
              <p:cNvSpPr>
                <a:spLocks noEditPoints="1"/>
              </p:cNvSpPr>
              <p:nvPr/>
            </p:nvSpPr>
            <p:spPr bwMode="auto">
              <a:xfrm>
                <a:off x="4925" y="2837"/>
                <a:ext cx="31" cy="47"/>
              </a:xfrm>
              <a:custGeom>
                <a:avLst/>
                <a:gdLst/>
                <a:ahLst/>
                <a:cxnLst>
                  <a:cxn ang="0">
                    <a:pos x="13" y="5"/>
                  </a:cxn>
                  <a:cxn ang="0">
                    <a:pos x="7" y="12"/>
                  </a:cxn>
                  <a:cxn ang="0">
                    <a:pos x="7" y="21"/>
                  </a:cxn>
                  <a:cxn ang="0">
                    <a:pos x="10" y="26"/>
                  </a:cxn>
                  <a:cxn ang="0">
                    <a:pos x="15" y="29"/>
                  </a:cxn>
                  <a:cxn ang="0">
                    <a:pos x="22" y="26"/>
                  </a:cxn>
                  <a:cxn ang="0">
                    <a:pos x="25" y="19"/>
                  </a:cxn>
                  <a:cxn ang="0">
                    <a:pos x="24" y="11"/>
                  </a:cxn>
                  <a:cxn ang="0">
                    <a:pos x="21" y="7"/>
                  </a:cxn>
                  <a:cxn ang="0">
                    <a:pos x="15" y="5"/>
                  </a:cxn>
                  <a:cxn ang="0">
                    <a:pos x="18" y="1"/>
                  </a:cxn>
                  <a:cxn ang="0">
                    <a:pos x="24" y="4"/>
                  </a:cxn>
                  <a:cxn ang="0">
                    <a:pos x="25" y="5"/>
                  </a:cxn>
                  <a:cxn ang="0">
                    <a:pos x="31" y="1"/>
                  </a:cxn>
                  <a:cxn ang="0">
                    <a:pos x="31" y="9"/>
                  </a:cxn>
                  <a:cxn ang="0">
                    <a:pos x="31" y="33"/>
                  </a:cxn>
                  <a:cxn ang="0">
                    <a:pos x="28" y="41"/>
                  </a:cxn>
                  <a:cxn ang="0">
                    <a:pos x="22" y="46"/>
                  </a:cxn>
                  <a:cxn ang="0">
                    <a:pos x="14" y="47"/>
                  </a:cxn>
                  <a:cxn ang="0">
                    <a:pos x="7" y="46"/>
                  </a:cxn>
                  <a:cxn ang="0">
                    <a:pos x="4" y="40"/>
                  </a:cxn>
                  <a:cxn ang="0">
                    <a:pos x="10" y="43"/>
                  </a:cxn>
                  <a:cxn ang="0">
                    <a:pos x="18" y="43"/>
                  </a:cxn>
                  <a:cxn ang="0">
                    <a:pos x="22" y="39"/>
                  </a:cxn>
                  <a:cxn ang="0">
                    <a:pos x="25" y="32"/>
                  </a:cxn>
                  <a:cxn ang="0">
                    <a:pos x="25" y="28"/>
                  </a:cxn>
                  <a:cxn ang="0">
                    <a:pos x="18" y="32"/>
                  </a:cxn>
                  <a:cxn ang="0">
                    <a:pos x="10" y="32"/>
                  </a:cxn>
                  <a:cxn ang="0">
                    <a:pos x="3" y="26"/>
                  </a:cxn>
                  <a:cxn ang="0">
                    <a:pos x="0" y="18"/>
                  </a:cxn>
                  <a:cxn ang="0">
                    <a:pos x="3" y="8"/>
                  </a:cxn>
                  <a:cxn ang="0">
                    <a:pos x="8" y="3"/>
                  </a:cxn>
                  <a:cxn ang="0">
                    <a:pos x="15" y="0"/>
                  </a:cxn>
                </a:cxnLst>
                <a:rect l="0" t="0" r="r" b="b"/>
                <a:pathLst>
                  <a:path w="31" h="47">
                    <a:moveTo>
                      <a:pt x="15" y="5"/>
                    </a:moveTo>
                    <a:lnTo>
                      <a:pt x="13" y="5"/>
                    </a:lnTo>
                    <a:lnTo>
                      <a:pt x="8" y="8"/>
                    </a:lnTo>
                    <a:lnTo>
                      <a:pt x="7" y="12"/>
                    </a:lnTo>
                    <a:lnTo>
                      <a:pt x="7" y="16"/>
                    </a:lnTo>
                    <a:lnTo>
                      <a:pt x="7" y="21"/>
                    </a:lnTo>
                    <a:lnTo>
                      <a:pt x="8" y="23"/>
                    </a:lnTo>
                    <a:lnTo>
                      <a:pt x="10" y="26"/>
                    </a:lnTo>
                    <a:lnTo>
                      <a:pt x="13" y="28"/>
                    </a:lnTo>
                    <a:lnTo>
                      <a:pt x="15" y="29"/>
                    </a:lnTo>
                    <a:lnTo>
                      <a:pt x="20" y="28"/>
                    </a:lnTo>
                    <a:lnTo>
                      <a:pt x="22" y="26"/>
                    </a:lnTo>
                    <a:lnTo>
                      <a:pt x="24" y="22"/>
                    </a:lnTo>
                    <a:lnTo>
                      <a:pt x="25" y="19"/>
                    </a:lnTo>
                    <a:lnTo>
                      <a:pt x="25" y="14"/>
                    </a:lnTo>
                    <a:lnTo>
                      <a:pt x="24" y="11"/>
                    </a:lnTo>
                    <a:lnTo>
                      <a:pt x="24" y="8"/>
                    </a:lnTo>
                    <a:lnTo>
                      <a:pt x="21" y="7"/>
                    </a:lnTo>
                    <a:lnTo>
                      <a:pt x="20" y="5"/>
                    </a:lnTo>
                    <a:lnTo>
                      <a:pt x="15" y="5"/>
                    </a:lnTo>
                    <a:close/>
                    <a:moveTo>
                      <a:pt x="15" y="0"/>
                    </a:moveTo>
                    <a:lnTo>
                      <a:pt x="18" y="1"/>
                    </a:lnTo>
                    <a:lnTo>
                      <a:pt x="22" y="3"/>
                    </a:lnTo>
                    <a:lnTo>
                      <a:pt x="24" y="4"/>
                    </a:lnTo>
                    <a:lnTo>
                      <a:pt x="25" y="5"/>
                    </a:lnTo>
                    <a:lnTo>
                      <a:pt x="25" y="5"/>
                    </a:lnTo>
                    <a:lnTo>
                      <a:pt x="25" y="1"/>
                    </a:lnTo>
                    <a:lnTo>
                      <a:pt x="31" y="1"/>
                    </a:lnTo>
                    <a:lnTo>
                      <a:pt x="31" y="5"/>
                    </a:lnTo>
                    <a:lnTo>
                      <a:pt x="31" y="9"/>
                    </a:lnTo>
                    <a:lnTo>
                      <a:pt x="31" y="29"/>
                    </a:lnTo>
                    <a:lnTo>
                      <a:pt x="31" y="33"/>
                    </a:lnTo>
                    <a:lnTo>
                      <a:pt x="29" y="37"/>
                    </a:lnTo>
                    <a:lnTo>
                      <a:pt x="28" y="41"/>
                    </a:lnTo>
                    <a:lnTo>
                      <a:pt x="26" y="43"/>
                    </a:lnTo>
                    <a:lnTo>
                      <a:pt x="22" y="46"/>
                    </a:lnTo>
                    <a:lnTo>
                      <a:pt x="18" y="47"/>
                    </a:lnTo>
                    <a:lnTo>
                      <a:pt x="14" y="47"/>
                    </a:lnTo>
                    <a:lnTo>
                      <a:pt x="10" y="47"/>
                    </a:lnTo>
                    <a:lnTo>
                      <a:pt x="7" y="46"/>
                    </a:lnTo>
                    <a:lnTo>
                      <a:pt x="3" y="44"/>
                    </a:lnTo>
                    <a:lnTo>
                      <a:pt x="4" y="40"/>
                    </a:lnTo>
                    <a:lnTo>
                      <a:pt x="7" y="41"/>
                    </a:lnTo>
                    <a:lnTo>
                      <a:pt x="10" y="43"/>
                    </a:lnTo>
                    <a:lnTo>
                      <a:pt x="14" y="43"/>
                    </a:lnTo>
                    <a:lnTo>
                      <a:pt x="18" y="43"/>
                    </a:lnTo>
                    <a:lnTo>
                      <a:pt x="21" y="41"/>
                    </a:lnTo>
                    <a:lnTo>
                      <a:pt x="22" y="39"/>
                    </a:lnTo>
                    <a:lnTo>
                      <a:pt x="24" y="36"/>
                    </a:lnTo>
                    <a:lnTo>
                      <a:pt x="25" y="32"/>
                    </a:lnTo>
                    <a:lnTo>
                      <a:pt x="25" y="28"/>
                    </a:lnTo>
                    <a:lnTo>
                      <a:pt x="25" y="28"/>
                    </a:lnTo>
                    <a:lnTo>
                      <a:pt x="22" y="30"/>
                    </a:lnTo>
                    <a:lnTo>
                      <a:pt x="18" y="32"/>
                    </a:lnTo>
                    <a:lnTo>
                      <a:pt x="14" y="33"/>
                    </a:lnTo>
                    <a:lnTo>
                      <a:pt x="10" y="32"/>
                    </a:lnTo>
                    <a:lnTo>
                      <a:pt x="6" y="30"/>
                    </a:lnTo>
                    <a:lnTo>
                      <a:pt x="3" y="26"/>
                    </a:lnTo>
                    <a:lnTo>
                      <a:pt x="1" y="22"/>
                    </a:lnTo>
                    <a:lnTo>
                      <a:pt x="0" y="18"/>
                    </a:lnTo>
                    <a:lnTo>
                      <a:pt x="1" y="12"/>
                    </a:lnTo>
                    <a:lnTo>
                      <a:pt x="3" y="8"/>
                    </a:lnTo>
                    <a:lnTo>
                      <a:pt x="6" y="4"/>
                    </a:lnTo>
                    <a:lnTo>
                      <a:pt x="8" y="3"/>
                    </a:lnTo>
                    <a:lnTo>
                      <a:pt x="11" y="1"/>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4" name="Group 2215"/>
            <p:cNvGrpSpPr>
              <a:grpSpLocks/>
            </p:cNvGrpSpPr>
            <p:nvPr/>
          </p:nvGrpSpPr>
          <p:grpSpPr bwMode="auto">
            <a:xfrm>
              <a:off x="948" y="892"/>
              <a:ext cx="4105" cy="2747"/>
              <a:chOff x="948" y="892"/>
              <a:chExt cx="4105" cy="2747"/>
            </a:xfrm>
          </p:grpSpPr>
          <p:sp>
            <p:nvSpPr>
              <p:cNvPr id="3039" name="Freeform 2015"/>
              <p:cNvSpPr>
                <a:spLocks noEditPoints="1"/>
              </p:cNvSpPr>
              <p:nvPr/>
            </p:nvSpPr>
            <p:spPr bwMode="auto">
              <a:xfrm>
                <a:off x="4963" y="2837"/>
                <a:ext cx="29" cy="34"/>
              </a:xfrm>
              <a:custGeom>
                <a:avLst/>
                <a:gdLst/>
                <a:ahLst/>
                <a:cxnLst>
                  <a:cxn ang="0">
                    <a:pos x="15" y="4"/>
                  </a:cxn>
                  <a:cxn ang="0">
                    <a:pos x="11" y="5"/>
                  </a:cxn>
                  <a:cxn ang="0">
                    <a:pos x="9" y="7"/>
                  </a:cxn>
                  <a:cxn ang="0">
                    <a:pos x="7" y="8"/>
                  </a:cxn>
                  <a:cxn ang="0">
                    <a:pos x="7" y="11"/>
                  </a:cxn>
                  <a:cxn ang="0">
                    <a:pos x="5" y="14"/>
                  </a:cxn>
                  <a:cxn ang="0">
                    <a:pos x="23" y="14"/>
                  </a:cxn>
                  <a:cxn ang="0">
                    <a:pos x="22" y="11"/>
                  </a:cxn>
                  <a:cxn ang="0">
                    <a:pos x="22" y="9"/>
                  </a:cxn>
                  <a:cxn ang="0">
                    <a:pos x="20" y="7"/>
                  </a:cxn>
                  <a:cxn ang="0">
                    <a:pos x="18" y="5"/>
                  </a:cxn>
                  <a:cxn ang="0">
                    <a:pos x="15" y="4"/>
                  </a:cxn>
                  <a:cxn ang="0">
                    <a:pos x="15" y="0"/>
                  </a:cxn>
                  <a:cxn ang="0">
                    <a:pos x="19" y="1"/>
                  </a:cxn>
                  <a:cxn ang="0">
                    <a:pos x="22" y="3"/>
                  </a:cxn>
                  <a:cxn ang="0">
                    <a:pos x="25" y="4"/>
                  </a:cxn>
                  <a:cxn ang="0">
                    <a:pos x="26" y="7"/>
                  </a:cxn>
                  <a:cxn ang="0">
                    <a:pos x="27" y="9"/>
                  </a:cxn>
                  <a:cxn ang="0">
                    <a:pos x="29" y="12"/>
                  </a:cxn>
                  <a:cxn ang="0">
                    <a:pos x="29" y="15"/>
                  </a:cxn>
                  <a:cxn ang="0">
                    <a:pos x="29" y="18"/>
                  </a:cxn>
                  <a:cxn ang="0">
                    <a:pos x="5" y="18"/>
                  </a:cxn>
                  <a:cxn ang="0">
                    <a:pos x="7" y="22"/>
                  </a:cxn>
                  <a:cxn ang="0">
                    <a:pos x="8" y="25"/>
                  </a:cxn>
                  <a:cxn ang="0">
                    <a:pos x="11" y="28"/>
                  </a:cxn>
                  <a:cxn ang="0">
                    <a:pos x="13" y="29"/>
                  </a:cxn>
                  <a:cxn ang="0">
                    <a:pos x="16" y="29"/>
                  </a:cxn>
                  <a:cxn ang="0">
                    <a:pos x="20" y="29"/>
                  </a:cxn>
                  <a:cxn ang="0">
                    <a:pos x="23" y="29"/>
                  </a:cxn>
                  <a:cxn ang="0">
                    <a:pos x="26" y="28"/>
                  </a:cxn>
                  <a:cxn ang="0">
                    <a:pos x="26" y="32"/>
                  </a:cxn>
                  <a:cxn ang="0">
                    <a:pos x="25" y="33"/>
                  </a:cxn>
                  <a:cxn ang="0">
                    <a:pos x="20" y="33"/>
                  </a:cxn>
                  <a:cxn ang="0">
                    <a:pos x="16" y="34"/>
                  </a:cxn>
                  <a:cxn ang="0">
                    <a:pos x="11" y="33"/>
                  </a:cxn>
                  <a:cxn ang="0">
                    <a:pos x="5" y="30"/>
                  </a:cxn>
                  <a:cxn ang="0">
                    <a:pos x="2" y="28"/>
                  </a:cxn>
                  <a:cxn ang="0">
                    <a:pos x="1" y="23"/>
                  </a:cxn>
                  <a:cxn ang="0">
                    <a:pos x="0" y="18"/>
                  </a:cxn>
                  <a:cxn ang="0">
                    <a:pos x="1" y="12"/>
                  </a:cxn>
                  <a:cxn ang="0">
                    <a:pos x="2" y="7"/>
                  </a:cxn>
                  <a:cxn ang="0">
                    <a:pos x="5" y="4"/>
                  </a:cxn>
                  <a:cxn ang="0">
                    <a:pos x="9" y="1"/>
                  </a:cxn>
                  <a:cxn ang="0">
                    <a:pos x="15" y="0"/>
                  </a:cxn>
                </a:cxnLst>
                <a:rect l="0" t="0" r="r" b="b"/>
                <a:pathLst>
                  <a:path w="29" h="34">
                    <a:moveTo>
                      <a:pt x="15" y="4"/>
                    </a:moveTo>
                    <a:lnTo>
                      <a:pt x="11" y="5"/>
                    </a:lnTo>
                    <a:lnTo>
                      <a:pt x="9" y="7"/>
                    </a:lnTo>
                    <a:lnTo>
                      <a:pt x="7" y="8"/>
                    </a:lnTo>
                    <a:lnTo>
                      <a:pt x="7" y="11"/>
                    </a:lnTo>
                    <a:lnTo>
                      <a:pt x="5" y="14"/>
                    </a:lnTo>
                    <a:lnTo>
                      <a:pt x="23" y="14"/>
                    </a:lnTo>
                    <a:lnTo>
                      <a:pt x="22" y="11"/>
                    </a:lnTo>
                    <a:lnTo>
                      <a:pt x="22" y="9"/>
                    </a:lnTo>
                    <a:lnTo>
                      <a:pt x="20" y="7"/>
                    </a:lnTo>
                    <a:lnTo>
                      <a:pt x="18" y="5"/>
                    </a:lnTo>
                    <a:lnTo>
                      <a:pt x="15" y="4"/>
                    </a:lnTo>
                    <a:close/>
                    <a:moveTo>
                      <a:pt x="15" y="0"/>
                    </a:moveTo>
                    <a:lnTo>
                      <a:pt x="19" y="1"/>
                    </a:lnTo>
                    <a:lnTo>
                      <a:pt x="22" y="3"/>
                    </a:lnTo>
                    <a:lnTo>
                      <a:pt x="25" y="4"/>
                    </a:lnTo>
                    <a:lnTo>
                      <a:pt x="26" y="7"/>
                    </a:lnTo>
                    <a:lnTo>
                      <a:pt x="27" y="9"/>
                    </a:lnTo>
                    <a:lnTo>
                      <a:pt x="29" y="12"/>
                    </a:lnTo>
                    <a:lnTo>
                      <a:pt x="29" y="15"/>
                    </a:lnTo>
                    <a:lnTo>
                      <a:pt x="29" y="18"/>
                    </a:lnTo>
                    <a:lnTo>
                      <a:pt x="5" y="18"/>
                    </a:lnTo>
                    <a:lnTo>
                      <a:pt x="7" y="22"/>
                    </a:lnTo>
                    <a:lnTo>
                      <a:pt x="8" y="25"/>
                    </a:lnTo>
                    <a:lnTo>
                      <a:pt x="11" y="28"/>
                    </a:lnTo>
                    <a:lnTo>
                      <a:pt x="13" y="29"/>
                    </a:lnTo>
                    <a:lnTo>
                      <a:pt x="16" y="29"/>
                    </a:lnTo>
                    <a:lnTo>
                      <a:pt x="20" y="29"/>
                    </a:lnTo>
                    <a:lnTo>
                      <a:pt x="23" y="29"/>
                    </a:lnTo>
                    <a:lnTo>
                      <a:pt x="26" y="28"/>
                    </a:lnTo>
                    <a:lnTo>
                      <a:pt x="26" y="32"/>
                    </a:lnTo>
                    <a:lnTo>
                      <a:pt x="25" y="33"/>
                    </a:lnTo>
                    <a:lnTo>
                      <a:pt x="20" y="33"/>
                    </a:lnTo>
                    <a:lnTo>
                      <a:pt x="16" y="34"/>
                    </a:lnTo>
                    <a:lnTo>
                      <a:pt x="11" y="33"/>
                    </a:lnTo>
                    <a:lnTo>
                      <a:pt x="5" y="30"/>
                    </a:lnTo>
                    <a:lnTo>
                      <a:pt x="2" y="28"/>
                    </a:lnTo>
                    <a:lnTo>
                      <a:pt x="1" y="23"/>
                    </a:lnTo>
                    <a:lnTo>
                      <a:pt x="0" y="18"/>
                    </a:lnTo>
                    <a:lnTo>
                      <a:pt x="1" y="12"/>
                    </a:lnTo>
                    <a:lnTo>
                      <a:pt x="2" y="7"/>
                    </a:lnTo>
                    <a:lnTo>
                      <a:pt x="5" y="4"/>
                    </a:lnTo>
                    <a:lnTo>
                      <a:pt x="9" y="1"/>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40" name="Freeform 2016"/>
              <p:cNvSpPr>
                <a:spLocks noEditPoints="1"/>
              </p:cNvSpPr>
              <p:nvPr/>
            </p:nvSpPr>
            <p:spPr bwMode="auto">
              <a:xfrm>
                <a:off x="4996" y="2837"/>
                <a:ext cx="29" cy="34"/>
              </a:xfrm>
              <a:custGeom>
                <a:avLst/>
                <a:gdLst/>
                <a:ahLst/>
                <a:cxnLst>
                  <a:cxn ang="0">
                    <a:pos x="15" y="4"/>
                  </a:cxn>
                  <a:cxn ang="0">
                    <a:pos x="12" y="5"/>
                  </a:cxn>
                  <a:cxn ang="0">
                    <a:pos x="10" y="7"/>
                  </a:cxn>
                  <a:cxn ang="0">
                    <a:pos x="8" y="8"/>
                  </a:cxn>
                  <a:cxn ang="0">
                    <a:pos x="7" y="11"/>
                  </a:cxn>
                  <a:cxn ang="0">
                    <a:pos x="5" y="14"/>
                  </a:cxn>
                  <a:cxn ang="0">
                    <a:pos x="23" y="14"/>
                  </a:cxn>
                  <a:cxn ang="0">
                    <a:pos x="23" y="11"/>
                  </a:cxn>
                  <a:cxn ang="0">
                    <a:pos x="22" y="9"/>
                  </a:cxn>
                  <a:cxn ang="0">
                    <a:pos x="21" y="7"/>
                  </a:cxn>
                  <a:cxn ang="0">
                    <a:pos x="18" y="5"/>
                  </a:cxn>
                  <a:cxn ang="0">
                    <a:pos x="15" y="4"/>
                  </a:cxn>
                  <a:cxn ang="0">
                    <a:pos x="15" y="0"/>
                  </a:cxn>
                  <a:cxn ang="0">
                    <a:pos x="19" y="1"/>
                  </a:cxn>
                  <a:cxn ang="0">
                    <a:pos x="22" y="3"/>
                  </a:cxn>
                  <a:cxn ang="0">
                    <a:pos x="25" y="4"/>
                  </a:cxn>
                  <a:cxn ang="0">
                    <a:pos x="26" y="7"/>
                  </a:cxn>
                  <a:cxn ang="0">
                    <a:pos x="28" y="9"/>
                  </a:cxn>
                  <a:cxn ang="0">
                    <a:pos x="29" y="12"/>
                  </a:cxn>
                  <a:cxn ang="0">
                    <a:pos x="29" y="15"/>
                  </a:cxn>
                  <a:cxn ang="0">
                    <a:pos x="29" y="18"/>
                  </a:cxn>
                  <a:cxn ang="0">
                    <a:pos x="5" y="18"/>
                  </a:cxn>
                  <a:cxn ang="0">
                    <a:pos x="7" y="22"/>
                  </a:cxn>
                  <a:cxn ang="0">
                    <a:pos x="8" y="25"/>
                  </a:cxn>
                  <a:cxn ang="0">
                    <a:pos x="11" y="28"/>
                  </a:cxn>
                  <a:cxn ang="0">
                    <a:pos x="14" y="29"/>
                  </a:cxn>
                  <a:cxn ang="0">
                    <a:pos x="17" y="29"/>
                  </a:cxn>
                  <a:cxn ang="0">
                    <a:pos x="21" y="29"/>
                  </a:cxn>
                  <a:cxn ang="0">
                    <a:pos x="23" y="29"/>
                  </a:cxn>
                  <a:cxn ang="0">
                    <a:pos x="26" y="28"/>
                  </a:cxn>
                  <a:cxn ang="0">
                    <a:pos x="26" y="32"/>
                  </a:cxn>
                  <a:cxn ang="0">
                    <a:pos x="25" y="33"/>
                  </a:cxn>
                  <a:cxn ang="0">
                    <a:pos x="21" y="33"/>
                  </a:cxn>
                  <a:cxn ang="0">
                    <a:pos x="17" y="34"/>
                  </a:cxn>
                  <a:cxn ang="0">
                    <a:pos x="11" y="33"/>
                  </a:cxn>
                  <a:cxn ang="0">
                    <a:pos x="7" y="30"/>
                  </a:cxn>
                  <a:cxn ang="0">
                    <a:pos x="3" y="28"/>
                  </a:cxn>
                  <a:cxn ang="0">
                    <a:pos x="1" y="23"/>
                  </a:cxn>
                  <a:cxn ang="0">
                    <a:pos x="0" y="18"/>
                  </a:cxn>
                  <a:cxn ang="0">
                    <a:pos x="1" y="12"/>
                  </a:cxn>
                  <a:cxn ang="0">
                    <a:pos x="3" y="7"/>
                  </a:cxn>
                  <a:cxn ang="0">
                    <a:pos x="5" y="4"/>
                  </a:cxn>
                  <a:cxn ang="0">
                    <a:pos x="10" y="1"/>
                  </a:cxn>
                  <a:cxn ang="0">
                    <a:pos x="15" y="0"/>
                  </a:cxn>
                </a:cxnLst>
                <a:rect l="0" t="0" r="r" b="b"/>
                <a:pathLst>
                  <a:path w="29" h="34">
                    <a:moveTo>
                      <a:pt x="15" y="4"/>
                    </a:moveTo>
                    <a:lnTo>
                      <a:pt x="12" y="5"/>
                    </a:lnTo>
                    <a:lnTo>
                      <a:pt x="10" y="7"/>
                    </a:lnTo>
                    <a:lnTo>
                      <a:pt x="8" y="8"/>
                    </a:lnTo>
                    <a:lnTo>
                      <a:pt x="7" y="11"/>
                    </a:lnTo>
                    <a:lnTo>
                      <a:pt x="5" y="14"/>
                    </a:lnTo>
                    <a:lnTo>
                      <a:pt x="23" y="14"/>
                    </a:lnTo>
                    <a:lnTo>
                      <a:pt x="23" y="11"/>
                    </a:lnTo>
                    <a:lnTo>
                      <a:pt x="22" y="9"/>
                    </a:lnTo>
                    <a:lnTo>
                      <a:pt x="21" y="7"/>
                    </a:lnTo>
                    <a:lnTo>
                      <a:pt x="18" y="5"/>
                    </a:lnTo>
                    <a:lnTo>
                      <a:pt x="15" y="4"/>
                    </a:lnTo>
                    <a:close/>
                    <a:moveTo>
                      <a:pt x="15" y="0"/>
                    </a:moveTo>
                    <a:lnTo>
                      <a:pt x="19" y="1"/>
                    </a:lnTo>
                    <a:lnTo>
                      <a:pt x="22" y="3"/>
                    </a:lnTo>
                    <a:lnTo>
                      <a:pt x="25" y="4"/>
                    </a:lnTo>
                    <a:lnTo>
                      <a:pt x="26" y="7"/>
                    </a:lnTo>
                    <a:lnTo>
                      <a:pt x="28" y="9"/>
                    </a:lnTo>
                    <a:lnTo>
                      <a:pt x="29" y="12"/>
                    </a:lnTo>
                    <a:lnTo>
                      <a:pt x="29" y="15"/>
                    </a:lnTo>
                    <a:lnTo>
                      <a:pt x="29" y="18"/>
                    </a:lnTo>
                    <a:lnTo>
                      <a:pt x="5" y="18"/>
                    </a:lnTo>
                    <a:lnTo>
                      <a:pt x="7" y="22"/>
                    </a:lnTo>
                    <a:lnTo>
                      <a:pt x="8" y="25"/>
                    </a:lnTo>
                    <a:lnTo>
                      <a:pt x="11" y="28"/>
                    </a:lnTo>
                    <a:lnTo>
                      <a:pt x="14" y="29"/>
                    </a:lnTo>
                    <a:lnTo>
                      <a:pt x="17" y="29"/>
                    </a:lnTo>
                    <a:lnTo>
                      <a:pt x="21" y="29"/>
                    </a:lnTo>
                    <a:lnTo>
                      <a:pt x="23" y="29"/>
                    </a:lnTo>
                    <a:lnTo>
                      <a:pt x="26" y="28"/>
                    </a:lnTo>
                    <a:lnTo>
                      <a:pt x="26" y="32"/>
                    </a:lnTo>
                    <a:lnTo>
                      <a:pt x="25" y="33"/>
                    </a:lnTo>
                    <a:lnTo>
                      <a:pt x="21" y="33"/>
                    </a:lnTo>
                    <a:lnTo>
                      <a:pt x="17" y="34"/>
                    </a:lnTo>
                    <a:lnTo>
                      <a:pt x="11" y="33"/>
                    </a:lnTo>
                    <a:lnTo>
                      <a:pt x="7" y="30"/>
                    </a:lnTo>
                    <a:lnTo>
                      <a:pt x="3" y="28"/>
                    </a:lnTo>
                    <a:lnTo>
                      <a:pt x="1" y="23"/>
                    </a:lnTo>
                    <a:lnTo>
                      <a:pt x="0" y="18"/>
                    </a:lnTo>
                    <a:lnTo>
                      <a:pt x="1" y="12"/>
                    </a:lnTo>
                    <a:lnTo>
                      <a:pt x="3" y="7"/>
                    </a:lnTo>
                    <a:lnTo>
                      <a:pt x="5" y="4"/>
                    </a:lnTo>
                    <a:lnTo>
                      <a:pt x="10" y="1"/>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41" name="Freeform 2017"/>
              <p:cNvSpPr>
                <a:spLocks/>
              </p:cNvSpPr>
              <p:nvPr/>
            </p:nvSpPr>
            <p:spPr bwMode="auto">
              <a:xfrm>
                <a:off x="3462" y="2987"/>
                <a:ext cx="33" cy="47"/>
              </a:xfrm>
              <a:custGeom>
                <a:avLst/>
                <a:gdLst/>
                <a:ahLst/>
                <a:cxnLst>
                  <a:cxn ang="0">
                    <a:pos x="24" y="0"/>
                  </a:cxn>
                  <a:cxn ang="0">
                    <a:pos x="28" y="1"/>
                  </a:cxn>
                  <a:cxn ang="0">
                    <a:pos x="32" y="1"/>
                  </a:cxn>
                  <a:cxn ang="0">
                    <a:pos x="33" y="2"/>
                  </a:cxn>
                  <a:cxn ang="0">
                    <a:pos x="32" y="7"/>
                  </a:cxn>
                  <a:cxn ang="0">
                    <a:pos x="28" y="5"/>
                  </a:cxn>
                  <a:cxn ang="0">
                    <a:pos x="24" y="5"/>
                  </a:cxn>
                  <a:cxn ang="0">
                    <a:pos x="18" y="5"/>
                  </a:cxn>
                  <a:cxn ang="0">
                    <a:pos x="14" y="7"/>
                  </a:cxn>
                  <a:cxn ang="0">
                    <a:pos x="11" y="9"/>
                  </a:cxn>
                  <a:cxn ang="0">
                    <a:pos x="8" y="14"/>
                  </a:cxn>
                  <a:cxn ang="0">
                    <a:pos x="5" y="18"/>
                  </a:cxn>
                  <a:cxn ang="0">
                    <a:pos x="5" y="23"/>
                  </a:cxn>
                  <a:cxn ang="0">
                    <a:pos x="5" y="29"/>
                  </a:cxn>
                  <a:cxn ang="0">
                    <a:pos x="8" y="33"/>
                  </a:cxn>
                  <a:cxn ang="0">
                    <a:pos x="10" y="37"/>
                  </a:cxn>
                  <a:cxn ang="0">
                    <a:pos x="14" y="40"/>
                  </a:cxn>
                  <a:cxn ang="0">
                    <a:pos x="18" y="41"/>
                  </a:cxn>
                  <a:cxn ang="0">
                    <a:pos x="24" y="41"/>
                  </a:cxn>
                  <a:cxn ang="0">
                    <a:pos x="28" y="41"/>
                  </a:cxn>
                  <a:cxn ang="0">
                    <a:pos x="32" y="40"/>
                  </a:cxn>
                  <a:cxn ang="0">
                    <a:pos x="33" y="44"/>
                  </a:cxn>
                  <a:cxn ang="0">
                    <a:pos x="30" y="46"/>
                  </a:cxn>
                  <a:cxn ang="0">
                    <a:pos x="26" y="47"/>
                  </a:cxn>
                  <a:cxn ang="0">
                    <a:pos x="22" y="47"/>
                  </a:cxn>
                  <a:cxn ang="0">
                    <a:pos x="10" y="44"/>
                  </a:cxn>
                  <a:cxn ang="0">
                    <a:pos x="3" y="36"/>
                  </a:cxn>
                  <a:cxn ang="0">
                    <a:pos x="0" y="23"/>
                  </a:cxn>
                  <a:cxn ang="0">
                    <a:pos x="3" y="11"/>
                  </a:cxn>
                  <a:cxn ang="0">
                    <a:pos x="11" y="4"/>
                  </a:cxn>
                  <a:cxn ang="0">
                    <a:pos x="24" y="0"/>
                  </a:cxn>
                </a:cxnLst>
                <a:rect l="0" t="0" r="r" b="b"/>
                <a:pathLst>
                  <a:path w="33" h="47">
                    <a:moveTo>
                      <a:pt x="24" y="0"/>
                    </a:moveTo>
                    <a:lnTo>
                      <a:pt x="28" y="1"/>
                    </a:lnTo>
                    <a:lnTo>
                      <a:pt x="32" y="1"/>
                    </a:lnTo>
                    <a:lnTo>
                      <a:pt x="33" y="2"/>
                    </a:lnTo>
                    <a:lnTo>
                      <a:pt x="32" y="7"/>
                    </a:lnTo>
                    <a:lnTo>
                      <a:pt x="28" y="5"/>
                    </a:lnTo>
                    <a:lnTo>
                      <a:pt x="24" y="5"/>
                    </a:lnTo>
                    <a:lnTo>
                      <a:pt x="18" y="5"/>
                    </a:lnTo>
                    <a:lnTo>
                      <a:pt x="14" y="7"/>
                    </a:lnTo>
                    <a:lnTo>
                      <a:pt x="11" y="9"/>
                    </a:lnTo>
                    <a:lnTo>
                      <a:pt x="8" y="14"/>
                    </a:lnTo>
                    <a:lnTo>
                      <a:pt x="5" y="18"/>
                    </a:lnTo>
                    <a:lnTo>
                      <a:pt x="5" y="23"/>
                    </a:lnTo>
                    <a:lnTo>
                      <a:pt x="5" y="29"/>
                    </a:lnTo>
                    <a:lnTo>
                      <a:pt x="8" y="33"/>
                    </a:lnTo>
                    <a:lnTo>
                      <a:pt x="10" y="37"/>
                    </a:lnTo>
                    <a:lnTo>
                      <a:pt x="14" y="40"/>
                    </a:lnTo>
                    <a:lnTo>
                      <a:pt x="18" y="41"/>
                    </a:lnTo>
                    <a:lnTo>
                      <a:pt x="24" y="41"/>
                    </a:lnTo>
                    <a:lnTo>
                      <a:pt x="28" y="41"/>
                    </a:lnTo>
                    <a:lnTo>
                      <a:pt x="32" y="40"/>
                    </a:lnTo>
                    <a:lnTo>
                      <a:pt x="33" y="44"/>
                    </a:lnTo>
                    <a:lnTo>
                      <a:pt x="30" y="46"/>
                    </a:lnTo>
                    <a:lnTo>
                      <a:pt x="26" y="47"/>
                    </a:lnTo>
                    <a:lnTo>
                      <a:pt x="22" y="47"/>
                    </a:lnTo>
                    <a:lnTo>
                      <a:pt x="10" y="44"/>
                    </a:lnTo>
                    <a:lnTo>
                      <a:pt x="3" y="36"/>
                    </a:lnTo>
                    <a:lnTo>
                      <a:pt x="0" y="23"/>
                    </a:lnTo>
                    <a:lnTo>
                      <a:pt x="3" y="11"/>
                    </a:lnTo>
                    <a:lnTo>
                      <a:pt x="11" y="4"/>
                    </a:lnTo>
                    <a:lnTo>
                      <a:pt x="2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42" name="Freeform 2018"/>
              <p:cNvSpPr>
                <a:spLocks noEditPoints="1"/>
              </p:cNvSpPr>
              <p:nvPr/>
            </p:nvSpPr>
            <p:spPr bwMode="auto">
              <a:xfrm>
                <a:off x="3499" y="2999"/>
                <a:ext cx="32" cy="35"/>
              </a:xfrm>
              <a:custGeom>
                <a:avLst/>
                <a:gdLst/>
                <a:ahLst/>
                <a:cxnLst>
                  <a:cxn ang="0">
                    <a:pos x="17" y="6"/>
                  </a:cxn>
                  <a:cxn ang="0">
                    <a:pos x="13" y="6"/>
                  </a:cxn>
                  <a:cxn ang="0">
                    <a:pos x="10" y="9"/>
                  </a:cxn>
                  <a:cxn ang="0">
                    <a:pos x="7" y="11"/>
                  </a:cxn>
                  <a:cxn ang="0">
                    <a:pos x="7" y="14"/>
                  </a:cxn>
                  <a:cxn ang="0">
                    <a:pos x="6" y="18"/>
                  </a:cxn>
                  <a:cxn ang="0">
                    <a:pos x="7" y="22"/>
                  </a:cxn>
                  <a:cxn ang="0">
                    <a:pos x="9" y="27"/>
                  </a:cxn>
                  <a:cxn ang="0">
                    <a:pos x="13" y="29"/>
                  </a:cxn>
                  <a:cxn ang="0">
                    <a:pos x="16" y="31"/>
                  </a:cxn>
                  <a:cxn ang="0">
                    <a:pos x="20" y="29"/>
                  </a:cxn>
                  <a:cxn ang="0">
                    <a:pos x="24" y="27"/>
                  </a:cxn>
                  <a:cxn ang="0">
                    <a:pos x="25" y="22"/>
                  </a:cxn>
                  <a:cxn ang="0">
                    <a:pos x="27" y="18"/>
                  </a:cxn>
                  <a:cxn ang="0">
                    <a:pos x="25" y="14"/>
                  </a:cxn>
                  <a:cxn ang="0">
                    <a:pos x="25" y="11"/>
                  </a:cxn>
                  <a:cxn ang="0">
                    <a:pos x="23" y="9"/>
                  </a:cxn>
                  <a:cxn ang="0">
                    <a:pos x="20" y="6"/>
                  </a:cxn>
                  <a:cxn ang="0">
                    <a:pos x="17" y="6"/>
                  </a:cxn>
                  <a:cxn ang="0">
                    <a:pos x="17" y="0"/>
                  </a:cxn>
                  <a:cxn ang="0">
                    <a:pos x="21" y="2"/>
                  </a:cxn>
                  <a:cxn ang="0">
                    <a:pos x="25" y="4"/>
                  </a:cxn>
                  <a:cxn ang="0">
                    <a:pos x="30" y="7"/>
                  </a:cxn>
                  <a:cxn ang="0">
                    <a:pos x="31" y="11"/>
                  </a:cxn>
                  <a:cxn ang="0">
                    <a:pos x="32" y="17"/>
                  </a:cxn>
                  <a:cxn ang="0">
                    <a:pos x="31" y="22"/>
                  </a:cxn>
                  <a:cxn ang="0">
                    <a:pos x="30" y="28"/>
                  </a:cxn>
                  <a:cxn ang="0">
                    <a:pos x="27" y="31"/>
                  </a:cxn>
                  <a:cxn ang="0">
                    <a:pos x="24" y="34"/>
                  </a:cxn>
                  <a:cxn ang="0">
                    <a:pos x="20" y="35"/>
                  </a:cxn>
                  <a:cxn ang="0">
                    <a:pos x="16" y="35"/>
                  </a:cxn>
                  <a:cxn ang="0">
                    <a:pos x="12" y="34"/>
                  </a:cxn>
                  <a:cxn ang="0">
                    <a:pos x="7" y="32"/>
                  </a:cxn>
                  <a:cxn ang="0">
                    <a:pos x="3" y="28"/>
                  </a:cxn>
                  <a:cxn ang="0">
                    <a:pos x="2" y="24"/>
                  </a:cxn>
                  <a:cxn ang="0">
                    <a:pos x="0" y="18"/>
                  </a:cxn>
                  <a:cxn ang="0">
                    <a:pos x="2" y="13"/>
                  </a:cxn>
                  <a:cxn ang="0">
                    <a:pos x="3" y="7"/>
                  </a:cxn>
                  <a:cxn ang="0">
                    <a:pos x="7" y="4"/>
                  </a:cxn>
                  <a:cxn ang="0">
                    <a:pos x="12" y="2"/>
                  </a:cxn>
                  <a:cxn ang="0">
                    <a:pos x="17" y="0"/>
                  </a:cxn>
                </a:cxnLst>
                <a:rect l="0" t="0" r="r" b="b"/>
                <a:pathLst>
                  <a:path w="32" h="35">
                    <a:moveTo>
                      <a:pt x="17" y="6"/>
                    </a:moveTo>
                    <a:lnTo>
                      <a:pt x="13" y="6"/>
                    </a:lnTo>
                    <a:lnTo>
                      <a:pt x="10" y="9"/>
                    </a:lnTo>
                    <a:lnTo>
                      <a:pt x="7" y="11"/>
                    </a:lnTo>
                    <a:lnTo>
                      <a:pt x="7" y="14"/>
                    </a:lnTo>
                    <a:lnTo>
                      <a:pt x="6" y="18"/>
                    </a:lnTo>
                    <a:lnTo>
                      <a:pt x="7" y="22"/>
                    </a:lnTo>
                    <a:lnTo>
                      <a:pt x="9" y="27"/>
                    </a:lnTo>
                    <a:lnTo>
                      <a:pt x="13" y="29"/>
                    </a:lnTo>
                    <a:lnTo>
                      <a:pt x="16" y="31"/>
                    </a:lnTo>
                    <a:lnTo>
                      <a:pt x="20" y="29"/>
                    </a:lnTo>
                    <a:lnTo>
                      <a:pt x="24" y="27"/>
                    </a:lnTo>
                    <a:lnTo>
                      <a:pt x="25" y="22"/>
                    </a:lnTo>
                    <a:lnTo>
                      <a:pt x="27" y="18"/>
                    </a:lnTo>
                    <a:lnTo>
                      <a:pt x="25" y="14"/>
                    </a:lnTo>
                    <a:lnTo>
                      <a:pt x="25" y="11"/>
                    </a:lnTo>
                    <a:lnTo>
                      <a:pt x="23" y="9"/>
                    </a:lnTo>
                    <a:lnTo>
                      <a:pt x="20" y="6"/>
                    </a:lnTo>
                    <a:lnTo>
                      <a:pt x="17" y="6"/>
                    </a:lnTo>
                    <a:close/>
                    <a:moveTo>
                      <a:pt x="17" y="0"/>
                    </a:moveTo>
                    <a:lnTo>
                      <a:pt x="21" y="2"/>
                    </a:lnTo>
                    <a:lnTo>
                      <a:pt x="25" y="4"/>
                    </a:lnTo>
                    <a:lnTo>
                      <a:pt x="30" y="7"/>
                    </a:lnTo>
                    <a:lnTo>
                      <a:pt x="31" y="11"/>
                    </a:lnTo>
                    <a:lnTo>
                      <a:pt x="32" y="17"/>
                    </a:lnTo>
                    <a:lnTo>
                      <a:pt x="31" y="22"/>
                    </a:lnTo>
                    <a:lnTo>
                      <a:pt x="30" y="28"/>
                    </a:lnTo>
                    <a:lnTo>
                      <a:pt x="27" y="31"/>
                    </a:lnTo>
                    <a:lnTo>
                      <a:pt x="24" y="34"/>
                    </a:lnTo>
                    <a:lnTo>
                      <a:pt x="20" y="35"/>
                    </a:lnTo>
                    <a:lnTo>
                      <a:pt x="16" y="35"/>
                    </a:lnTo>
                    <a:lnTo>
                      <a:pt x="12" y="34"/>
                    </a:lnTo>
                    <a:lnTo>
                      <a:pt x="7" y="32"/>
                    </a:lnTo>
                    <a:lnTo>
                      <a:pt x="3" y="28"/>
                    </a:lnTo>
                    <a:lnTo>
                      <a:pt x="2" y="24"/>
                    </a:lnTo>
                    <a:lnTo>
                      <a:pt x="0" y="18"/>
                    </a:lnTo>
                    <a:lnTo>
                      <a:pt x="2" y="13"/>
                    </a:lnTo>
                    <a:lnTo>
                      <a:pt x="3" y="7"/>
                    </a:lnTo>
                    <a:lnTo>
                      <a:pt x="7" y="4"/>
                    </a:lnTo>
                    <a:lnTo>
                      <a:pt x="12" y="2"/>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43" name="Freeform 2019"/>
              <p:cNvSpPr>
                <a:spLocks/>
              </p:cNvSpPr>
              <p:nvPr/>
            </p:nvSpPr>
            <p:spPr bwMode="auto">
              <a:xfrm>
                <a:off x="3538" y="2999"/>
                <a:ext cx="28" cy="34"/>
              </a:xfrm>
              <a:custGeom>
                <a:avLst/>
                <a:gdLst/>
                <a:ahLst/>
                <a:cxnLst>
                  <a:cxn ang="0">
                    <a:pos x="17" y="0"/>
                  </a:cxn>
                  <a:cxn ang="0">
                    <a:pos x="20" y="2"/>
                  </a:cxn>
                  <a:cxn ang="0">
                    <a:pos x="21" y="2"/>
                  </a:cxn>
                  <a:cxn ang="0">
                    <a:pos x="24" y="3"/>
                  </a:cxn>
                  <a:cxn ang="0">
                    <a:pos x="27" y="6"/>
                  </a:cxn>
                  <a:cxn ang="0">
                    <a:pos x="28" y="10"/>
                  </a:cxn>
                  <a:cxn ang="0">
                    <a:pos x="28" y="14"/>
                  </a:cxn>
                  <a:cxn ang="0">
                    <a:pos x="28" y="34"/>
                  </a:cxn>
                  <a:cxn ang="0">
                    <a:pos x="22" y="34"/>
                  </a:cxn>
                  <a:cxn ang="0">
                    <a:pos x="22" y="15"/>
                  </a:cxn>
                  <a:cxn ang="0">
                    <a:pos x="22" y="13"/>
                  </a:cxn>
                  <a:cxn ang="0">
                    <a:pos x="21" y="10"/>
                  </a:cxn>
                  <a:cxn ang="0">
                    <a:pos x="20" y="7"/>
                  </a:cxn>
                  <a:cxn ang="0">
                    <a:pos x="18" y="6"/>
                  </a:cxn>
                  <a:cxn ang="0">
                    <a:pos x="14" y="6"/>
                  </a:cxn>
                  <a:cxn ang="0">
                    <a:pos x="11" y="7"/>
                  </a:cxn>
                  <a:cxn ang="0">
                    <a:pos x="9" y="9"/>
                  </a:cxn>
                  <a:cxn ang="0">
                    <a:pos x="7" y="11"/>
                  </a:cxn>
                  <a:cxn ang="0">
                    <a:pos x="6" y="14"/>
                  </a:cxn>
                  <a:cxn ang="0">
                    <a:pos x="6" y="34"/>
                  </a:cxn>
                  <a:cxn ang="0">
                    <a:pos x="0" y="34"/>
                  </a:cxn>
                  <a:cxn ang="0">
                    <a:pos x="0" y="10"/>
                  </a:cxn>
                  <a:cxn ang="0">
                    <a:pos x="0" y="6"/>
                  </a:cxn>
                  <a:cxn ang="0">
                    <a:pos x="0" y="2"/>
                  </a:cxn>
                  <a:cxn ang="0">
                    <a:pos x="6" y="2"/>
                  </a:cxn>
                  <a:cxn ang="0">
                    <a:pos x="6" y="7"/>
                  </a:cxn>
                  <a:cxn ang="0">
                    <a:pos x="6" y="7"/>
                  </a:cxn>
                  <a:cxn ang="0">
                    <a:pos x="7" y="4"/>
                  </a:cxn>
                  <a:cxn ang="0">
                    <a:pos x="10" y="3"/>
                  </a:cxn>
                  <a:cxn ang="0">
                    <a:pos x="13" y="2"/>
                  </a:cxn>
                  <a:cxn ang="0">
                    <a:pos x="17" y="0"/>
                  </a:cxn>
                </a:cxnLst>
                <a:rect l="0" t="0" r="r" b="b"/>
                <a:pathLst>
                  <a:path w="28" h="34">
                    <a:moveTo>
                      <a:pt x="17" y="0"/>
                    </a:moveTo>
                    <a:lnTo>
                      <a:pt x="20" y="2"/>
                    </a:lnTo>
                    <a:lnTo>
                      <a:pt x="21" y="2"/>
                    </a:lnTo>
                    <a:lnTo>
                      <a:pt x="24" y="3"/>
                    </a:lnTo>
                    <a:lnTo>
                      <a:pt x="27" y="6"/>
                    </a:lnTo>
                    <a:lnTo>
                      <a:pt x="28" y="10"/>
                    </a:lnTo>
                    <a:lnTo>
                      <a:pt x="28" y="14"/>
                    </a:lnTo>
                    <a:lnTo>
                      <a:pt x="28" y="34"/>
                    </a:lnTo>
                    <a:lnTo>
                      <a:pt x="22" y="34"/>
                    </a:lnTo>
                    <a:lnTo>
                      <a:pt x="22" y="15"/>
                    </a:lnTo>
                    <a:lnTo>
                      <a:pt x="22" y="13"/>
                    </a:lnTo>
                    <a:lnTo>
                      <a:pt x="21" y="10"/>
                    </a:lnTo>
                    <a:lnTo>
                      <a:pt x="20" y="7"/>
                    </a:lnTo>
                    <a:lnTo>
                      <a:pt x="18" y="6"/>
                    </a:lnTo>
                    <a:lnTo>
                      <a:pt x="14" y="6"/>
                    </a:lnTo>
                    <a:lnTo>
                      <a:pt x="11" y="7"/>
                    </a:lnTo>
                    <a:lnTo>
                      <a:pt x="9" y="9"/>
                    </a:lnTo>
                    <a:lnTo>
                      <a:pt x="7" y="11"/>
                    </a:lnTo>
                    <a:lnTo>
                      <a:pt x="6" y="14"/>
                    </a:lnTo>
                    <a:lnTo>
                      <a:pt x="6" y="34"/>
                    </a:lnTo>
                    <a:lnTo>
                      <a:pt x="0" y="34"/>
                    </a:lnTo>
                    <a:lnTo>
                      <a:pt x="0" y="10"/>
                    </a:lnTo>
                    <a:lnTo>
                      <a:pt x="0" y="6"/>
                    </a:lnTo>
                    <a:lnTo>
                      <a:pt x="0" y="2"/>
                    </a:lnTo>
                    <a:lnTo>
                      <a:pt x="6" y="2"/>
                    </a:lnTo>
                    <a:lnTo>
                      <a:pt x="6" y="7"/>
                    </a:lnTo>
                    <a:lnTo>
                      <a:pt x="6" y="7"/>
                    </a:lnTo>
                    <a:lnTo>
                      <a:pt x="7" y="4"/>
                    </a:lnTo>
                    <a:lnTo>
                      <a:pt x="10" y="3"/>
                    </a:lnTo>
                    <a:lnTo>
                      <a:pt x="13" y="2"/>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44" name="Freeform 2020"/>
              <p:cNvSpPr>
                <a:spLocks noEditPoints="1"/>
              </p:cNvSpPr>
              <p:nvPr/>
            </p:nvSpPr>
            <p:spPr bwMode="auto">
              <a:xfrm>
                <a:off x="3573" y="2985"/>
                <a:ext cx="31" cy="49"/>
              </a:xfrm>
              <a:custGeom>
                <a:avLst/>
                <a:gdLst/>
                <a:ahLst/>
                <a:cxnLst>
                  <a:cxn ang="0">
                    <a:pos x="15" y="20"/>
                  </a:cxn>
                  <a:cxn ang="0">
                    <a:pos x="12" y="20"/>
                  </a:cxn>
                  <a:cxn ang="0">
                    <a:pos x="10" y="23"/>
                  </a:cxn>
                  <a:cxn ang="0">
                    <a:pos x="8" y="24"/>
                  </a:cxn>
                  <a:cxn ang="0">
                    <a:pos x="7" y="28"/>
                  </a:cxn>
                  <a:cxn ang="0">
                    <a:pos x="7" y="32"/>
                  </a:cxn>
                  <a:cxn ang="0">
                    <a:pos x="7" y="36"/>
                  </a:cxn>
                  <a:cxn ang="0">
                    <a:pos x="8" y="39"/>
                  </a:cxn>
                  <a:cxn ang="0">
                    <a:pos x="10" y="42"/>
                  </a:cxn>
                  <a:cxn ang="0">
                    <a:pos x="12" y="43"/>
                  </a:cxn>
                  <a:cxn ang="0">
                    <a:pos x="15" y="43"/>
                  </a:cxn>
                  <a:cxn ang="0">
                    <a:pos x="18" y="43"/>
                  </a:cxn>
                  <a:cxn ang="0">
                    <a:pos x="21" y="42"/>
                  </a:cxn>
                  <a:cxn ang="0">
                    <a:pos x="24" y="41"/>
                  </a:cxn>
                  <a:cxn ang="0">
                    <a:pos x="25" y="36"/>
                  </a:cxn>
                  <a:cxn ang="0">
                    <a:pos x="25" y="35"/>
                  </a:cxn>
                  <a:cxn ang="0">
                    <a:pos x="25" y="29"/>
                  </a:cxn>
                  <a:cxn ang="0">
                    <a:pos x="25" y="27"/>
                  </a:cxn>
                  <a:cxn ang="0">
                    <a:pos x="24" y="24"/>
                  </a:cxn>
                  <a:cxn ang="0">
                    <a:pos x="22" y="21"/>
                  </a:cxn>
                  <a:cxn ang="0">
                    <a:pos x="19" y="20"/>
                  </a:cxn>
                  <a:cxn ang="0">
                    <a:pos x="15" y="20"/>
                  </a:cxn>
                  <a:cxn ang="0">
                    <a:pos x="25" y="0"/>
                  </a:cxn>
                  <a:cxn ang="0">
                    <a:pos x="31" y="0"/>
                  </a:cxn>
                  <a:cxn ang="0">
                    <a:pos x="31" y="39"/>
                  </a:cxn>
                  <a:cxn ang="0">
                    <a:pos x="31" y="45"/>
                  </a:cxn>
                  <a:cxn ang="0">
                    <a:pos x="31" y="48"/>
                  </a:cxn>
                  <a:cxn ang="0">
                    <a:pos x="25" y="48"/>
                  </a:cxn>
                  <a:cxn ang="0">
                    <a:pos x="25" y="42"/>
                  </a:cxn>
                  <a:cxn ang="0">
                    <a:pos x="25" y="42"/>
                  </a:cxn>
                  <a:cxn ang="0">
                    <a:pos x="22" y="46"/>
                  </a:cxn>
                  <a:cxn ang="0">
                    <a:pos x="19" y="48"/>
                  </a:cxn>
                  <a:cxn ang="0">
                    <a:pos x="14" y="49"/>
                  </a:cxn>
                  <a:cxn ang="0">
                    <a:pos x="10" y="48"/>
                  </a:cxn>
                  <a:cxn ang="0">
                    <a:pos x="6" y="46"/>
                  </a:cxn>
                  <a:cxn ang="0">
                    <a:pos x="3" y="42"/>
                  </a:cxn>
                  <a:cxn ang="0">
                    <a:pos x="1" y="38"/>
                  </a:cxn>
                  <a:cxn ang="0">
                    <a:pos x="0" y="32"/>
                  </a:cxn>
                  <a:cxn ang="0">
                    <a:pos x="1" y="27"/>
                  </a:cxn>
                  <a:cxn ang="0">
                    <a:pos x="3" y="21"/>
                  </a:cxn>
                  <a:cxn ang="0">
                    <a:pos x="7" y="18"/>
                  </a:cxn>
                  <a:cxn ang="0">
                    <a:pos x="10" y="16"/>
                  </a:cxn>
                  <a:cxn ang="0">
                    <a:pos x="15" y="14"/>
                  </a:cxn>
                  <a:cxn ang="0">
                    <a:pos x="19" y="16"/>
                  </a:cxn>
                  <a:cxn ang="0">
                    <a:pos x="22" y="17"/>
                  </a:cxn>
                  <a:cxn ang="0">
                    <a:pos x="25" y="20"/>
                  </a:cxn>
                  <a:cxn ang="0">
                    <a:pos x="25" y="20"/>
                  </a:cxn>
                  <a:cxn ang="0">
                    <a:pos x="25" y="0"/>
                  </a:cxn>
                </a:cxnLst>
                <a:rect l="0" t="0" r="r" b="b"/>
                <a:pathLst>
                  <a:path w="31" h="49">
                    <a:moveTo>
                      <a:pt x="15" y="20"/>
                    </a:moveTo>
                    <a:lnTo>
                      <a:pt x="12" y="20"/>
                    </a:lnTo>
                    <a:lnTo>
                      <a:pt x="10" y="23"/>
                    </a:lnTo>
                    <a:lnTo>
                      <a:pt x="8" y="24"/>
                    </a:lnTo>
                    <a:lnTo>
                      <a:pt x="7" y="28"/>
                    </a:lnTo>
                    <a:lnTo>
                      <a:pt x="7" y="32"/>
                    </a:lnTo>
                    <a:lnTo>
                      <a:pt x="7" y="36"/>
                    </a:lnTo>
                    <a:lnTo>
                      <a:pt x="8" y="39"/>
                    </a:lnTo>
                    <a:lnTo>
                      <a:pt x="10" y="42"/>
                    </a:lnTo>
                    <a:lnTo>
                      <a:pt x="12" y="43"/>
                    </a:lnTo>
                    <a:lnTo>
                      <a:pt x="15" y="43"/>
                    </a:lnTo>
                    <a:lnTo>
                      <a:pt x="18" y="43"/>
                    </a:lnTo>
                    <a:lnTo>
                      <a:pt x="21" y="42"/>
                    </a:lnTo>
                    <a:lnTo>
                      <a:pt x="24" y="41"/>
                    </a:lnTo>
                    <a:lnTo>
                      <a:pt x="25" y="36"/>
                    </a:lnTo>
                    <a:lnTo>
                      <a:pt x="25" y="35"/>
                    </a:lnTo>
                    <a:lnTo>
                      <a:pt x="25" y="29"/>
                    </a:lnTo>
                    <a:lnTo>
                      <a:pt x="25" y="27"/>
                    </a:lnTo>
                    <a:lnTo>
                      <a:pt x="24" y="24"/>
                    </a:lnTo>
                    <a:lnTo>
                      <a:pt x="22" y="21"/>
                    </a:lnTo>
                    <a:lnTo>
                      <a:pt x="19" y="20"/>
                    </a:lnTo>
                    <a:lnTo>
                      <a:pt x="15" y="20"/>
                    </a:lnTo>
                    <a:close/>
                    <a:moveTo>
                      <a:pt x="25" y="0"/>
                    </a:moveTo>
                    <a:lnTo>
                      <a:pt x="31" y="0"/>
                    </a:lnTo>
                    <a:lnTo>
                      <a:pt x="31" y="39"/>
                    </a:lnTo>
                    <a:lnTo>
                      <a:pt x="31" y="45"/>
                    </a:lnTo>
                    <a:lnTo>
                      <a:pt x="31" y="48"/>
                    </a:lnTo>
                    <a:lnTo>
                      <a:pt x="25" y="48"/>
                    </a:lnTo>
                    <a:lnTo>
                      <a:pt x="25" y="42"/>
                    </a:lnTo>
                    <a:lnTo>
                      <a:pt x="25" y="42"/>
                    </a:lnTo>
                    <a:lnTo>
                      <a:pt x="22" y="46"/>
                    </a:lnTo>
                    <a:lnTo>
                      <a:pt x="19" y="48"/>
                    </a:lnTo>
                    <a:lnTo>
                      <a:pt x="14" y="49"/>
                    </a:lnTo>
                    <a:lnTo>
                      <a:pt x="10" y="48"/>
                    </a:lnTo>
                    <a:lnTo>
                      <a:pt x="6" y="46"/>
                    </a:lnTo>
                    <a:lnTo>
                      <a:pt x="3" y="42"/>
                    </a:lnTo>
                    <a:lnTo>
                      <a:pt x="1" y="38"/>
                    </a:lnTo>
                    <a:lnTo>
                      <a:pt x="0" y="32"/>
                    </a:lnTo>
                    <a:lnTo>
                      <a:pt x="1" y="27"/>
                    </a:lnTo>
                    <a:lnTo>
                      <a:pt x="3" y="21"/>
                    </a:lnTo>
                    <a:lnTo>
                      <a:pt x="7" y="18"/>
                    </a:lnTo>
                    <a:lnTo>
                      <a:pt x="10" y="16"/>
                    </a:lnTo>
                    <a:lnTo>
                      <a:pt x="15" y="14"/>
                    </a:lnTo>
                    <a:lnTo>
                      <a:pt x="19" y="16"/>
                    </a:lnTo>
                    <a:lnTo>
                      <a:pt x="22" y="17"/>
                    </a:lnTo>
                    <a:lnTo>
                      <a:pt x="25" y="20"/>
                    </a:lnTo>
                    <a:lnTo>
                      <a:pt x="25" y="20"/>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45" name="Freeform 2021"/>
              <p:cNvSpPr>
                <a:spLocks noEditPoints="1"/>
              </p:cNvSpPr>
              <p:nvPr/>
            </p:nvSpPr>
            <p:spPr bwMode="auto">
              <a:xfrm>
                <a:off x="3610" y="2999"/>
                <a:ext cx="32" cy="35"/>
              </a:xfrm>
              <a:custGeom>
                <a:avLst/>
                <a:gdLst/>
                <a:ahLst/>
                <a:cxnLst>
                  <a:cxn ang="0">
                    <a:pos x="17" y="6"/>
                  </a:cxn>
                  <a:cxn ang="0">
                    <a:pos x="13" y="6"/>
                  </a:cxn>
                  <a:cxn ang="0">
                    <a:pos x="10" y="9"/>
                  </a:cxn>
                  <a:cxn ang="0">
                    <a:pos x="9" y="11"/>
                  </a:cxn>
                  <a:cxn ang="0">
                    <a:pos x="7" y="14"/>
                  </a:cxn>
                  <a:cxn ang="0">
                    <a:pos x="7" y="18"/>
                  </a:cxn>
                  <a:cxn ang="0">
                    <a:pos x="7" y="22"/>
                  </a:cxn>
                  <a:cxn ang="0">
                    <a:pos x="10" y="27"/>
                  </a:cxn>
                  <a:cxn ang="0">
                    <a:pos x="13" y="29"/>
                  </a:cxn>
                  <a:cxn ang="0">
                    <a:pos x="17" y="31"/>
                  </a:cxn>
                  <a:cxn ang="0">
                    <a:pos x="21" y="29"/>
                  </a:cxn>
                  <a:cxn ang="0">
                    <a:pos x="24" y="27"/>
                  </a:cxn>
                  <a:cxn ang="0">
                    <a:pos x="25" y="22"/>
                  </a:cxn>
                  <a:cxn ang="0">
                    <a:pos x="27" y="18"/>
                  </a:cxn>
                  <a:cxn ang="0">
                    <a:pos x="27" y="14"/>
                  </a:cxn>
                  <a:cxn ang="0">
                    <a:pos x="25" y="11"/>
                  </a:cxn>
                  <a:cxn ang="0">
                    <a:pos x="23" y="9"/>
                  </a:cxn>
                  <a:cxn ang="0">
                    <a:pos x="20" y="6"/>
                  </a:cxn>
                  <a:cxn ang="0">
                    <a:pos x="17" y="6"/>
                  </a:cxn>
                  <a:cxn ang="0">
                    <a:pos x="17" y="0"/>
                  </a:cxn>
                  <a:cxn ang="0">
                    <a:pos x="23" y="2"/>
                  </a:cxn>
                  <a:cxn ang="0">
                    <a:pos x="27" y="4"/>
                  </a:cxn>
                  <a:cxn ang="0">
                    <a:pos x="30" y="7"/>
                  </a:cxn>
                  <a:cxn ang="0">
                    <a:pos x="32" y="11"/>
                  </a:cxn>
                  <a:cxn ang="0">
                    <a:pos x="32" y="17"/>
                  </a:cxn>
                  <a:cxn ang="0">
                    <a:pos x="32" y="22"/>
                  </a:cxn>
                  <a:cxn ang="0">
                    <a:pos x="30" y="28"/>
                  </a:cxn>
                  <a:cxn ang="0">
                    <a:pos x="27" y="31"/>
                  </a:cxn>
                  <a:cxn ang="0">
                    <a:pos x="24" y="34"/>
                  </a:cxn>
                  <a:cxn ang="0">
                    <a:pos x="20" y="35"/>
                  </a:cxn>
                  <a:cxn ang="0">
                    <a:pos x="17" y="35"/>
                  </a:cxn>
                  <a:cxn ang="0">
                    <a:pos x="12" y="34"/>
                  </a:cxn>
                  <a:cxn ang="0">
                    <a:pos x="7" y="32"/>
                  </a:cxn>
                  <a:cxn ang="0">
                    <a:pos x="3" y="28"/>
                  </a:cxn>
                  <a:cxn ang="0">
                    <a:pos x="2" y="24"/>
                  </a:cxn>
                  <a:cxn ang="0">
                    <a:pos x="0" y="18"/>
                  </a:cxn>
                  <a:cxn ang="0">
                    <a:pos x="2" y="13"/>
                  </a:cxn>
                  <a:cxn ang="0">
                    <a:pos x="3" y="9"/>
                  </a:cxn>
                  <a:cxn ang="0">
                    <a:pos x="6" y="6"/>
                  </a:cxn>
                  <a:cxn ang="0">
                    <a:pos x="9" y="3"/>
                  </a:cxn>
                  <a:cxn ang="0">
                    <a:pos x="13" y="2"/>
                  </a:cxn>
                  <a:cxn ang="0">
                    <a:pos x="17" y="0"/>
                  </a:cxn>
                </a:cxnLst>
                <a:rect l="0" t="0" r="r" b="b"/>
                <a:pathLst>
                  <a:path w="32" h="35">
                    <a:moveTo>
                      <a:pt x="17" y="6"/>
                    </a:moveTo>
                    <a:lnTo>
                      <a:pt x="13" y="6"/>
                    </a:lnTo>
                    <a:lnTo>
                      <a:pt x="10" y="9"/>
                    </a:lnTo>
                    <a:lnTo>
                      <a:pt x="9" y="11"/>
                    </a:lnTo>
                    <a:lnTo>
                      <a:pt x="7" y="14"/>
                    </a:lnTo>
                    <a:lnTo>
                      <a:pt x="7" y="18"/>
                    </a:lnTo>
                    <a:lnTo>
                      <a:pt x="7" y="22"/>
                    </a:lnTo>
                    <a:lnTo>
                      <a:pt x="10" y="27"/>
                    </a:lnTo>
                    <a:lnTo>
                      <a:pt x="13" y="29"/>
                    </a:lnTo>
                    <a:lnTo>
                      <a:pt x="17" y="31"/>
                    </a:lnTo>
                    <a:lnTo>
                      <a:pt x="21" y="29"/>
                    </a:lnTo>
                    <a:lnTo>
                      <a:pt x="24" y="27"/>
                    </a:lnTo>
                    <a:lnTo>
                      <a:pt x="25" y="22"/>
                    </a:lnTo>
                    <a:lnTo>
                      <a:pt x="27" y="18"/>
                    </a:lnTo>
                    <a:lnTo>
                      <a:pt x="27" y="14"/>
                    </a:lnTo>
                    <a:lnTo>
                      <a:pt x="25" y="11"/>
                    </a:lnTo>
                    <a:lnTo>
                      <a:pt x="23" y="9"/>
                    </a:lnTo>
                    <a:lnTo>
                      <a:pt x="20" y="6"/>
                    </a:lnTo>
                    <a:lnTo>
                      <a:pt x="17" y="6"/>
                    </a:lnTo>
                    <a:close/>
                    <a:moveTo>
                      <a:pt x="17" y="0"/>
                    </a:moveTo>
                    <a:lnTo>
                      <a:pt x="23" y="2"/>
                    </a:lnTo>
                    <a:lnTo>
                      <a:pt x="27" y="4"/>
                    </a:lnTo>
                    <a:lnTo>
                      <a:pt x="30" y="7"/>
                    </a:lnTo>
                    <a:lnTo>
                      <a:pt x="32" y="11"/>
                    </a:lnTo>
                    <a:lnTo>
                      <a:pt x="32" y="17"/>
                    </a:lnTo>
                    <a:lnTo>
                      <a:pt x="32" y="22"/>
                    </a:lnTo>
                    <a:lnTo>
                      <a:pt x="30" y="28"/>
                    </a:lnTo>
                    <a:lnTo>
                      <a:pt x="27" y="31"/>
                    </a:lnTo>
                    <a:lnTo>
                      <a:pt x="24" y="34"/>
                    </a:lnTo>
                    <a:lnTo>
                      <a:pt x="20" y="35"/>
                    </a:lnTo>
                    <a:lnTo>
                      <a:pt x="17" y="35"/>
                    </a:lnTo>
                    <a:lnTo>
                      <a:pt x="12" y="34"/>
                    </a:lnTo>
                    <a:lnTo>
                      <a:pt x="7" y="32"/>
                    </a:lnTo>
                    <a:lnTo>
                      <a:pt x="3" y="28"/>
                    </a:lnTo>
                    <a:lnTo>
                      <a:pt x="2" y="24"/>
                    </a:lnTo>
                    <a:lnTo>
                      <a:pt x="0" y="18"/>
                    </a:lnTo>
                    <a:lnTo>
                      <a:pt x="2" y="13"/>
                    </a:lnTo>
                    <a:lnTo>
                      <a:pt x="3" y="9"/>
                    </a:lnTo>
                    <a:lnTo>
                      <a:pt x="6" y="6"/>
                    </a:lnTo>
                    <a:lnTo>
                      <a:pt x="9" y="3"/>
                    </a:lnTo>
                    <a:lnTo>
                      <a:pt x="13" y="2"/>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46" name="Freeform 2022"/>
              <p:cNvSpPr>
                <a:spLocks noEditPoints="1"/>
              </p:cNvSpPr>
              <p:nvPr/>
            </p:nvSpPr>
            <p:spPr bwMode="auto">
              <a:xfrm>
                <a:off x="3649" y="2985"/>
                <a:ext cx="32" cy="49"/>
              </a:xfrm>
              <a:custGeom>
                <a:avLst/>
                <a:gdLst/>
                <a:ahLst/>
                <a:cxnLst>
                  <a:cxn ang="0">
                    <a:pos x="16" y="20"/>
                  </a:cxn>
                  <a:cxn ang="0">
                    <a:pos x="13" y="20"/>
                  </a:cxn>
                  <a:cxn ang="0">
                    <a:pos x="10" y="21"/>
                  </a:cxn>
                  <a:cxn ang="0">
                    <a:pos x="9" y="24"/>
                  </a:cxn>
                  <a:cxn ang="0">
                    <a:pos x="7" y="27"/>
                  </a:cxn>
                  <a:cxn ang="0">
                    <a:pos x="7" y="29"/>
                  </a:cxn>
                  <a:cxn ang="0">
                    <a:pos x="7" y="35"/>
                  </a:cxn>
                  <a:cxn ang="0">
                    <a:pos x="7" y="38"/>
                  </a:cxn>
                  <a:cxn ang="0">
                    <a:pos x="9" y="41"/>
                  </a:cxn>
                  <a:cxn ang="0">
                    <a:pos x="11" y="43"/>
                  </a:cxn>
                  <a:cxn ang="0">
                    <a:pos x="16" y="43"/>
                  </a:cxn>
                  <a:cxn ang="0">
                    <a:pos x="20" y="43"/>
                  </a:cxn>
                  <a:cxn ang="0">
                    <a:pos x="23" y="42"/>
                  </a:cxn>
                  <a:cxn ang="0">
                    <a:pos x="24" y="39"/>
                  </a:cxn>
                  <a:cxn ang="0">
                    <a:pos x="25" y="36"/>
                  </a:cxn>
                  <a:cxn ang="0">
                    <a:pos x="25" y="32"/>
                  </a:cxn>
                  <a:cxn ang="0">
                    <a:pos x="25" y="28"/>
                  </a:cxn>
                  <a:cxn ang="0">
                    <a:pos x="24" y="24"/>
                  </a:cxn>
                  <a:cxn ang="0">
                    <a:pos x="23" y="23"/>
                  </a:cxn>
                  <a:cxn ang="0">
                    <a:pos x="20" y="20"/>
                  </a:cxn>
                  <a:cxn ang="0">
                    <a:pos x="16" y="20"/>
                  </a:cxn>
                  <a:cxn ang="0">
                    <a:pos x="0" y="0"/>
                  </a:cxn>
                  <a:cxn ang="0">
                    <a:pos x="7" y="0"/>
                  </a:cxn>
                  <a:cxn ang="0">
                    <a:pos x="7" y="21"/>
                  </a:cxn>
                  <a:cxn ang="0">
                    <a:pos x="7" y="21"/>
                  </a:cxn>
                  <a:cxn ang="0">
                    <a:pos x="10" y="18"/>
                  </a:cxn>
                  <a:cxn ang="0">
                    <a:pos x="13" y="16"/>
                  </a:cxn>
                  <a:cxn ang="0">
                    <a:pos x="18" y="14"/>
                  </a:cxn>
                  <a:cxn ang="0">
                    <a:pos x="23" y="16"/>
                  </a:cxn>
                  <a:cxn ang="0">
                    <a:pos x="27" y="18"/>
                  </a:cxn>
                  <a:cxn ang="0">
                    <a:pos x="29" y="21"/>
                  </a:cxn>
                  <a:cxn ang="0">
                    <a:pos x="31" y="25"/>
                  </a:cxn>
                  <a:cxn ang="0">
                    <a:pos x="32" y="31"/>
                  </a:cxn>
                  <a:cxn ang="0">
                    <a:pos x="31" y="36"/>
                  </a:cxn>
                  <a:cxn ang="0">
                    <a:pos x="29" y="41"/>
                  </a:cxn>
                  <a:cxn ang="0">
                    <a:pos x="27" y="45"/>
                  </a:cxn>
                  <a:cxn ang="0">
                    <a:pos x="24" y="46"/>
                  </a:cxn>
                  <a:cxn ang="0">
                    <a:pos x="21" y="49"/>
                  </a:cxn>
                  <a:cxn ang="0">
                    <a:pos x="17" y="49"/>
                  </a:cxn>
                  <a:cxn ang="0">
                    <a:pos x="13" y="48"/>
                  </a:cxn>
                  <a:cxn ang="0">
                    <a:pos x="9" y="46"/>
                  </a:cxn>
                  <a:cxn ang="0">
                    <a:pos x="6" y="42"/>
                  </a:cxn>
                  <a:cxn ang="0">
                    <a:pos x="6" y="42"/>
                  </a:cxn>
                  <a:cxn ang="0">
                    <a:pos x="6" y="48"/>
                  </a:cxn>
                  <a:cxn ang="0">
                    <a:pos x="0" y="48"/>
                  </a:cxn>
                  <a:cxn ang="0">
                    <a:pos x="0" y="45"/>
                  </a:cxn>
                  <a:cxn ang="0">
                    <a:pos x="0" y="39"/>
                  </a:cxn>
                  <a:cxn ang="0">
                    <a:pos x="0" y="0"/>
                  </a:cxn>
                </a:cxnLst>
                <a:rect l="0" t="0" r="r" b="b"/>
                <a:pathLst>
                  <a:path w="32" h="49">
                    <a:moveTo>
                      <a:pt x="16" y="20"/>
                    </a:moveTo>
                    <a:lnTo>
                      <a:pt x="13" y="20"/>
                    </a:lnTo>
                    <a:lnTo>
                      <a:pt x="10" y="21"/>
                    </a:lnTo>
                    <a:lnTo>
                      <a:pt x="9" y="24"/>
                    </a:lnTo>
                    <a:lnTo>
                      <a:pt x="7" y="27"/>
                    </a:lnTo>
                    <a:lnTo>
                      <a:pt x="7" y="29"/>
                    </a:lnTo>
                    <a:lnTo>
                      <a:pt x="7" y="35"/>
                    </a:lnTo>
                    <a:lnTo>
                      <a:pt x="7" y="38"/>
                    </a:lnTo>
                    <a:lnTo>
                      <a:pt x="9" y="41"/>
                    </a:lnTo>
                    <a:lnTo>
                      <a:pt x="11" y="43"/>
                    </a:lnTo>
                    <a:lnTo>
                      <a:pt x="16" y="43"/>
                    </a:lnTo>
                    <a:lnTo>
                      <a:pt x="20" y="43"/>
                    </a:lnTo>
                    <a:lnTo>
                      <a:pt x="23" y="42"/>
                    </a:lnTo>
                    <a:lnTo>
                      <a:pt x="24" y="39"/>
                    </a:lnTo>
                    <a:lnTo>
                      <a:pt x="25" y="36"/>
                    </a:lnTo>
                    <a:lnTo>
                      <a:pt x="25" y="32"/>
                    </a:lnTo>
                    <a:lnTo>
                      <a:pt x="25" y="28"/>
                    </a:lnTo>
                    <a:lnTo>
                      <a:pt x="24" y="24"/>
                    </a:lnTo>
                    <a:lnTo>
                      <a:pt x="23" y="23"/>
                    </a:lnTo>
                    <a:lnTo>
                      <a:pt x="20" y="20"/>
                    </a:lnTo>
                    <a:lnTo>
                      <a:pt x="16" y="20"/>
                    </a:lnTo>
                    <a:close/>
                    <a:moveTo>
                      <a:pt x="0" y="0"/>
                    </a:moveTo>
                    <a:lnTo>
                      <a:pt x="7" y="0"/>
                    </a:lnTo>
                    <a:lnTo>
                      <a:pt x="7" y="21"/>
                    </a:lnTo>
                    <a:lnTo>
                      <a:pt x="7" y="21"/>
                    </a:lnTo>
                    <a:lnTo>
                      <a:pt x="10" y="18"/>
                    </a:lnTo>
                    <a:lnTo>
                      <a:pt x="13" y="16"/>
                    </a:lnTo>
                    <a:lnTo>
                      <a:pt x="18" y="14"/>
                    </a:lnTo>
                    <a:lnTo>
                      <a:pt x="23" y="16"/>
                    </a:lnTo>
                    <a:lnTo>
                      <a:pt x="27" y="18"/>
                    </a:lnTo>
                    <a:lnTo>
                      <a:pt x="29" y="21"/>
                    </a:lnTo>
                    <a:lnTo>
                      <a:pt x="31" y="25"/>
                    </a:lnTo>
                    <a:lnTo>
                      <a:pt x="32" y="31"/>
                    </a:lnTo>
                    <a:lnTo>
                      <a:pt x="31" y="36"/>
                    </a:lnTo>
                    <a:lnTo>
                      <a:pt x="29" y="41"/>
                    </a:lnTo>
                    <a:lnTo>
                      <a:pt x="27" y="45"/>
                    </a:lnTo>
                    <a:lnTo>
                      <a:pt x="24" y="46"/>
                    </a:lnTo>
                    <a:lnTo>
                      <a:pt x="21" y="49"/>
                    </a:lnTo>
                    <a:lnTo>
                      <a:pt x="17" y="49"/>
                    </a:lnTo>
                    <a:lnTo>
                      <a:pt x="13" y="48"/>
                    </a:lnTo>
                    <a:lnTo>
                      <a:pt x="9" y="46"/>
                    </a:lnTo>
                    <a:lnTo>
                      <a:pt x="6" y="42"/>
                    </a:lnTo>
                    <a:lnTo>
                      <a:pt x="6" y="42"/>
                    </a:lnTo>
                    <a:lnTo>
                      <a:pt x="6" y="48"/>
                    </a:lnTo>
                    <a:lnTo>
                      <a:pt x="0" y="48"/>
                    </a:lnTo>
                    <a:lnTo>
                      <a:pt x="0" y="45"/>
                    </a:lnTo>
                    <a:lnTo>
                      <a:pt x="0" y="3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47" name="Freeform 2023"/>
              <p:cNvSpPr>
                <a:spLocks noEditPoints="1"/>
              </p:cNvSpPr>
              <p:nvPr/>
            </p:nvSpPr>
            <p:spPr bwMode="auto">
              <a:xfrm>
                <a:off x="3685" y="2999"/>
                <a:ext cx="32" cy="35"/>
              </a:xfrm>
              <a:custGeom>
                <a:avLst/>
                <a:gdLst/>
                <a:ahLst/>
                <a:cxnLst>
                  <a:cxn ang="0">
                    <a:pos x="17" y="6"/>
                  </a:cxn>
                  <a:cxn ang="0">
                    <a:pos x="13" y="6"/>
                  </a:cxn>
                  <a:cxn ang="0">
                    <a:pos x="10" y="9"/>
                  </a:cxn>
                  <a:cxn ang="0">
                    <a:pos x="9" y="11"/>
                  </a:cxn>
                  <a:cxn ang="0">
                    <a:pos x="7" y="14"/>
                  </a:cxn>
                  <a:cxn ang="0">
                    <a:pos x="6" y="18"/>
                  </a:cxn>
                  <a:cxn ang="0">
                    <a:pos x="7" y="22"/>
                  </a:cxn>
                  <a:cxn ang="0">
                    <a:pos x="9" y="27"/>
                  </a:cxn>
                  <a:cxn ang="0">
                    <a:pos x="13" y="29"/>
                  </a:cxn>
                  <a:cxn ang="0">
                    <a:pos x="17" y="31"/>
                  </a:cxn>
                  <a:cxn ang="0">
                    <a:pos x="20" y="29"/>
                  </a:cxn>
                  <a:cxn ang="0">
                    <a:pos x="24" y="27"/>
                  </a:cxn>
                  <a:cxn ang="0">
                    <a:pos x="25" y="22"/>
                  </a:cxn>
                  <a:cxn ang="0">
                    <a:pos x="27" y="18"/>
                  </a:cxn>
                  <a:cxn ang="0">
                    <a:pos x="25" y="14"/>
                  </a:cxn>
                  <a:cxn ang="0">
                    <a:pos x="25" y="11"/>
                  </a:cxn>
                  <a:cxn ang="0">
                    <a:pos x="23" y="9"/>
                  </a:cxn>
                  <a:cxn ang="0">
                    <a:pos x="20" y="6"/>
                  </a:cxn>
                  <a:cxn ang="0">
                    <a:pos x="17" y="6"/>
                  </a:cxn>
                  <a:cxn ang="0">
                    <a:pos x="17" y="0"/>
                  </a:cxn>
                  <a:cxn ang="0">
                    <a:pos x="21" y="2"/>
                  </a:cxn>
                  <a:cxn ang="0">
                    <a:pos x="27" y="4"/>
                  </a:cxn>
                  <a:cxn ang="0">
                    <a:pos x="30" y="7"/>
                  </a:cxn>
                  <a:cxn ang="0">
                    <a:pos x="31" y="11"/>
                  </a:cxn>
                  <a:cxn ang="0">
                    <a:pos x="32" y="17"/>
                  </a:cxn>
                  <a:cxn ang="0">
                    <a:pos x="31" y="22"/>
                  </a:cxn>
                  <a:cxn ang="0">
                    <a:pos x="30" y="28"/>
                  </a:cxn>
                  <a:cxn ang="0">
                    <a:pos x="27" y="31"/>
                  </a:cxn>
                  <a:cxn ang="0">
                    <a:pos x="24" y="34"/>
                  </a:cxn>
                  <a:cxn ang="0">
                    <a:pos x="20" y="35"/>
                  </a:cxn>
                  <a:cxn ang="0">
                    <a:pos x="16" y="35"/>
                  </a:cxn>
                  <a:cxn ang="0">
                    <a:pos x="12" y="34"/>
                  </a:cxn>
                  <a:cxn ang="0">
                    <a:pos x="7" y="32"/>
                  </a:cxn>
                  <a:cxn ang="0">
                    <a:pos x="3" y="28"/>
                  </a:cxn>
                  <a:cxn ang="0">
                    <a:pos x="2" y="24"/>
                  </a:cxn>
                  <a:cxn ang="0">
                    <a:pos x="0" y="18"/>
                  </a:cxn>
                  <a:cxn ang="0">
                    <a:pos x="2" y="13"/>
                  </a:cxn>
                  <a:cxn ang="0">
                    <a:pos x="3" y="7"/>
                  </a:cxn>
                  <a:cxn ang="0">
                    <a:pos x="7" y="4"/>
                  </a:cxn>
                  <a:cxn ang="0">
                    <a:pos x="12" y="2"/>
                  </a:cxn>
                  <a:cxn ang="0">
                    <a:pos x="17" y="0"/>
                  </a:cxn>
                </a:cxnLst>
                <a:rect l="0" t="0" r="r" b="b"/>
                <a:pathLst>
                  <a:path w="32" h="35">
                    <a:moveTo>
                      <a:pt x="17" y="6"/>
                    </a:moveTo>
                    <a:lnTo>
                      <a:pt x="13" y="6"/>
                    </a:lnTo>
                    <a:lnTo>
                      <a:pt x="10" y="9"/>
                    </a:lnTo>
                    <a:lnTo>
                      <a:pt x="9" y="11"/>
                    </a:lnTo>
                    <a:lnTo>
                      <a:pt x="7" y="14"/>
                    </a:lnTo>
                    <a:lnTo>
                      <a:pt x="6" y="18"/>
                    </a:lnTo>
                    <a:lnTo>
                      <a:pt x="7" y="22"/>
                    </a:lnTo>
                    <a:lnTo>
                      <a:pt x="9" y="27"/>
                    </a:lnTo>
                    <a:lnTo>
                      <a:pt x="13" y="29"/>
                    </a:lnTo>
                    <a:lnTo>
                      <a:pt x="17" y="31"/>
                    </a:lnTo>
                    <a:lnTo>
                      <a:pt x="20" y="29"/>
                    </a:lnTo>
                    <a:lnTo>
                      <a:pt x="24" y="27"/>
                    </a:lnTo>
                    <a:lnTo>
                      <a:pt x="25" y="22"/>
                    </a:lnTo>
                    <a:lnTo>
                      <a:pt x="27" y="18"/>
                    </a:lnTo>
                    <a:lnTo>
                      <a:pt x="25" y="14"/>
                    </a:lnTo>
                    <a:lnTo>
                      <a:pt x="25" y="11"/>
                    </a:lnTo>
                    <a:lnTo>
                      <a:pt x="23" y="9"/>
                    </a:lnTo>
                    <a:lnTo>
                      <a:pt x="20" y="6"/>
                    </a:lnTo>
                    <a:lnTo>
                      <a:pt x="17" y="6"/>
                    </a:lnTo>
                    <a:close/>
                    <a:moveTo>
                      <a:pt x="17" y="0"/>
                    </a:moveTo>
                    <a:lnTo>
                      <a:pt x="21" y="2"/>
                    </a:lnTo>
                    <a:lnTo>
                      <a:pt x="27" y="4"/>
                    </a:lnTo>
                    <a:lnTo>
                      <a:pt x="30" y="7"/>
                    </a:lnTo>
                    <a:lnTo>
                      <a:pt x="31" y="11"/>
                    </a:lnTo>
                    <a:lnTo>
                      <a:pt x="32" y="17"/>
                    </a:lnTo>
                    <a:lnTo>
                      <a:pt x="31" y="22"/>
                    </a:lnTo>
                    <a:lnTo>
                      <a:pt x="30" y="28"/>
                    </a:lnTo>
                    <a:lnTo>
                      <a:pt x="27" y="31"/>
                    </a:lnTo>
                    <a:lnTo>
                      <a:pt x="24" y="34"/>
                    </a:lnTo>
                    <a:lnTo>
                      <a:pt x="20" y="35"/>
                    </a:lnTo>
                    <a:lnTo>
                      <a:pt x="16" y="35"/>
                    </a:lnTo>
                    <a:lnTo>
                      <a:pt x="12" y="34"/>
                    </a:lnTo>
                    <a:lnTo>
                      <a:pt x="7" y="32"/>
                    </a:lnTo>
                    <a:lnTo>
                      <a:pt x="3" y="28"/>
                    </a:lnTo>
                    <a:lnTo>
                      <a:pt x="2" y="24"/>
                    </a:lnTo>
                    <a:lnTo>
                      <a:pt x="0" y="18"/>
                    </a:lnTo>
                    <a:lnTo>
                      <a:pt x="2" y="13"/>
                    </a:lnTo>
                    <a:lnTo>
                      <a:pt x="3" y="7"/>
                    </a:lnTo>
                    <a:lnTo>
                      <a:pt x="7" y="4"/>
                    </a:lnTo>
                    <a:lnTo>
                      <a:pt x="12" y="2"/>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48" name="Rectangle 2024"/>
              <p:cNvSpPr>
                <a:spLocks noChangeArrowheads="1"/>
              </p:cNvSpPr>
              <p:nvPr/>
            </p:nvSpPr>
            <p:spPr bwMode="auto">
              <a:xfrm>
                <a:off x="3724" y="2985"/>
                <a:ext cx="7" cy="4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49" name="Freeform 2025"/>
              <p:cNvSpPr>
                <a:spLocks noEditPoints="1"/>
              </p:cNvSpPr>
              <p:nvPr/>
            </p:nvSpPr>
            <p:spPr bwMode="auto">
              <a:xfrm>
                <a:off x="3740" y="2988"/>
                <a:ext cx="7" cy="45"/>
              </a:xfrm>
              <a:custGeom>
                <a:avLst/>
                <a:gdLst/>
                <a:ahLst/>
                <a:cxnLst>
                  <a:cxn ang="0">
                    <a:pos x="1" y="13"/>
                  </a:cxn>
                  <a:cxn ang="0">
                    <a:pos x="7" y="13"/>
                  </a:cxn>
                  <a:cxn ang="0">
                    <a:pos x="7" y="45"/>
                  </a:cxn>
                  <a:cxn ang="0">
                    <a:pos x="1" y="45"/>
                  </a:cxn>
                  <a:cxn ang="0">
                    <a:pos x="1" y="13"/>
                  </a:cxn>
                  <a:cxn ang="0">
                    <a:pos x="4" y="0"/>
                  </a:cxn>
                  <a:cxn ang="0">
                    <a:pos x="5" y="0"/>
                  </a:cxn>
                  <a:cxn ang="0">
                    <a:pos x="7" y="1"/>
                  </a:cxn>
                  <a:cxn ang="0">
                    <a:pos x="7" y="3"/>
                  </a:cxn>
                  <a:cxn ang="0">
                    <a:pos x="7" y="6"/>
                  </a:cxn>
                  <a:cxn ang="0">
                    <a:pos x="5" y="7"/>
                  </a:cxn>
                  <a:cxn ang="0">
                    <a:pos x="4" y="7"/>
                  </a:cxn>
                  <a:cxn ang="0">
                    <a:pos x="1" y="7"/>
                  </a:cxn>
                  <a:cxn ang="0">
                    <a:pos x="0" y="6"/>
                  </a:cxn>
                  <a:cxn ang="0">
                    <a:pos x="0" y="3"/>
                  </a:cxn>
                  <a:cxn ang="0">
                    <a:pos x="0" y="1"/>
                  </a:cxn>
                  <a:cxn ang="0">
                    <a:pos x="1" y="0"/>
                  </a:cxn>
                  <a:cxn ang="0">
                    <a:pos x="4" y="0"/>
                  </a:cxn>
                </a:cxnLst>
                <a:rect l="0" t="0" r="r" b="b"/>
                <a:pathLst>
                  <a:path w="7" h="45">
                    <a:moveTo>
                      <a:pt x="1" y="13"/>
                    </a:moveTo>
                    <a:lnTo>
                      <a:pt x="7" y="13"/>
                    </a:lnTo>
                    <a:lnTo>
                      <a:pt x="7" y="45"/>
                    </a:lnTo>
                    <a:lnTo>
                      <a:pt x="1" y="45"/>
                    </a:lnTo>
                    <a:lnTo>
                      <a:pt x="1" y="13"/>
                    </a:lnTo>
                    <a:close/>
                    <a:moveTo>
                      <a:pt x="4" y="0"/>
                    </a:moveTo>
                    <a:lnTo>
                      <a:pt x="5" y="0"/>
                    </a:lnTo>
                    <a:lnTo>
                      <a:pt x="7" y="1"/>
                    </a:lnTo>
                    <a:lnTo>
                      <a:pt x="7" y="3"/>
                    </a:lnTo>
                    <a:lnTo>
                      <a:pt x="7" y="6"/>
                    </a:lnTo>
                    <a:lnTo>
                      <a:pt x="5" y="7"/>
                    </a:lnTo>
                    <a:lnTo>
                      <a:pt x="4" y="7"/>
                    </a:lnTo>
                    <a:lnTo>
                      <a:pt x="1" y="7"/>
                    </a:lnTo>
                    <a:lnTo>
                      <a:pt x="0" y="6"/>
                    </a:lnTo>
                    <a:lnTo>
                      <a:pt x="0" y="3"/>
                    </a:lnTo>
                    <a:lnTo>
                      <a:pt x="0" y="1"/>
                    </a:lnTo>
                    <a:lnTo>
                      <a:pt x="1" y="0"/>
                    </a:lnTo>
                    <a:lnTo>
                      <a:pt x="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50" name="Freeform 2026"/>
              <p:cNvSpPr>
                <a:spLocks/>
              </p:cNvSpPr>
              <p:nvPr/>
            </p:nvSpPr>
            <p:spPr bwMode="auto">
              <a:xfrm>
                <a:off x="3756" y="2999"/>
                <a:ext cx="28" cy="34"/>
              </a:xfrm>
              <a:custGeom>
                <a:avLst/>
                <a:gdLst/>
                <a:ahLst/>
                <a:cxnLst>
                  <a:cxn ang="0">
                    <a:pos x="16" y="0"/>
                  </a:cxn>
                  <a:cxn ang="0">
                    <a:pos x="18" y="2"/>
                  </a:cxn>
                  <a:cxn ang="0">
                    <a:pos x="21" y="2"/>
                  </a:cxn>
                  <a:cxn ang="0">
                    <a:pos x="24" y="3"/>
                  </a:cxn>
                  <a:cxn ang="0">
                    <a:pos x="25" y="6"/>
                  </a:cxn>
                  <a:cxn ang="0">
                    <a:pos x="27" y="10"/>
                  </a:cxn>
                  <a:cxn ang="0">
                    <a:pos x="28" y="14"/>
                  </a:cxn>
                  <a:cxn ang="0">
                    <a:pos x="28" y="34"/>
                  </a:cxn>
                  <a:cxn ang="0">
                    <a:pos x="21" y="34"/>
                  </a:cxn>
                  <a:cxn ang="0">
                    <a:pos x="21" y="15"/>
                  </a:cxn>
                  <a:cxn ang="0">
                    <a:pos x="21" y="13"/>
                  </a:cxn>
                  <a:cxn ang="0">
                    <a:pos x="21" y="10"/>
                  </a:cxn>
                  <a:cxn ang="0">
                    <a:pos x="20" y="7"/>
                  </a:cxn>
                  <a:cxn ang="0">
                    <a:pos x="17" y="6"/>
                  </a:cxn>
                  <a:cxn ang="0">
                    <a:pos x="14" y="6"/>
                  </a:cxn>
                  <a:cxn ang="0">
                    <a:pos x="11" y="7"/>
                  </a:cxn>
                  <a:cxn ang="0">
                    <a:pos x="9" y="9"/>
                  </a:cxn>
                  <a:cxn ang="0">
                    <a:pos x="6" y="11"/>
                  </a:cxn>
                  <a:cxn ang="0">
                    <a:pos x="6" y="14"/>
                  </a:cxn>
                  <a:cxn ang="0">
                    <a:pos x="6" y="34"/>
                  </a:cxn>
                  <a:cxn ang="0">
                    <a:pos x="0" y="34"/>
                  </a:cxn>
                  <a:cxn ang="0">
                    <a:pos x="0" y="10"/>
                  </a:cxn>
                  <a:cxn ang="0">
                    <a:pos x="0" y="6"/>
                  </a:cxn>
                  <a:cxn ang="0">
                    <a:pos x="0" y="2"/>
                  </a:cxn>
                  <a:cxn ang="0">
                    <a:pos x="4" y="2"/>
                  </a:cxn>
                  <a:cxn ang="0">
                    <a:pos x="6" y="7"/>
                  </a:cxn>
                  <a:cxn ang="0">
                    <a:pos x="6" y="7"/>
                  </a:cxn>
                  <a:cxn ang="0">
                    <a:pos x="7" y="4"/>
                  </a:cxn>
                  <a:cxn ang="0">
                    <a:pos x="10" y="3"/>
                  </a:cxn>
                  <a:cxn ang="0">
                    <a:pos x="13" y="2"/>
                  </a:cxn>
                  <a:cxn ang="0">
                    <a:pos x="16" y="0"/>
                  </a:cxn>
                </a:cxnLst>
                <a:rect l="0" t="0" r="r" b="b"/>
                <a:pathLst>
                  <a:path w="28" h="34">
                    <a:moveTo>
                      <a:pt x="16" y="0"/>
                    </a:moveTo>
                    <a:lnTo>
                      <a:pt x="18" y="2"/>
                    </a:lnTo>
                    <a:lnTo>
                      <a:pt x="21" y="2"/>
                    </a:lnTo>
                    <a:lnTo>
                      <a:pt x="24" y="3"/>
                    </a:lnTo>
                    <a:lnTo>
                      <a:pt x="25" y="6"/>
                    </a:lnTo>
                    <a:lnTo>
                      <a:pt x="27" y="10"/>
                    </a:lnTo>
                    <a:lnTo>
                      <a:pt x="28" y="14"/>
                    </a:lnTo>
                    <a:lnTo>
                      <a:pt x="28" y="34"/>
                    </a:lnTo>
                    <a:lnTo>
                      <a:pt x="21" y="34"/>
                    </a:lnTo>
                    <a:lnTo>
                      <a:pt x="21" y="15"/>
                    </a:lnTo>
                    <a:lnTo>
                      <a:pt x="21" y="13"/>
                    </a:lnTo>
                    <a:lnTo>
                      <a:pt x="21" y="10"/>
                    </a:lnTo>
                    <a:lnTo>
                      <a:pt x="20" y="7"/>
                    </a:lnTo>
                    <a:lnTo>
                      <a:pt x="17" y="6"/>
                    </a:lnTo>
                    <a:lnTo>
                      <a:pt x="14" y="6"/>
                    </a:lnTo>
                    <a:lnTo>
                      <a:pt x="11" y="7"/>
                    </a:lnTo>
                    <a:lnTo>
                      <a:pt x="9" y="9"/>
                    </a:lnTo>
                    <a:lnTo>
                      <a:pt x="6" y="11"/>
                    </a:lnTo>
                    <a:lnTo>
                      <a:pt x="6" y="14"/>
                    </a:lnTo>
                    <a:lnTo>
                      <a:pt x="6" y="34"/>
                    </a:lnTo>
                    <a:lnTo>
                      <a:pt x="0" y="34"/>
                    </a:lnTo>
                    <a:lnTo>
                      <a:pt x="0" y="10"/>
                    </a:lnTo>
                    <a:lnTo>
                      <a:pt x="0" y="6"/>
                    </a:lnTo>
                    <a:lnTo>
                      <a:pt x="0" y="2"/>
                    </a:lnTo>
                    <a:lnTo>
                      <a:pt x="4" y="2"/>
                    </a:lnTo>
                    <a:lnTo>
                      <a:pt x="6" y="7"/>
                    </a:lnTo>
                    <a:lnTo>
                      <a:pt x="6" y="7"/>
                    </a:lnTo>
                    <a:lnTo>
                      <a:pt x="7" y="4"/>
                    </a:lnTo>
                    <a:lnTo>
                      <a:pt x="10" y="3"/>
                    </a:lnTo>
                    <a:lnTo>
                      <a:pt x="13" y="2"/>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51" name="Freeform 2027"/>
              <p:cNvSpPr>
                <a:spLocks noEditPoints="1"/>
              </p:cNvSpPr>
              <p:nvPr/>
            </p:nvSpPr>
            <p:spPr bwMode="auto">
              <a:xfrm>
                <a:off x="4281" y="3196"/>
                <a:ext cx="40" cy="46"/>
              </a:xfrm>
              <a:custGeom>
                <a:avLst/>
                <a:gdLst/>
                <a:ahLst/>
                <a:cxnLst>
                  <a:cxn ang="0">
                    <a:pos x="21" y="5"/>
                  </a:cxn>
                  <a:cxn ang="0">
                    <a:pos x="15" y="6"/>
                  </a:cxn>
                  <a:cxn ang="0">
                    <a:pos x="12" y="7"/>
                  </a:cxn>
                  <a:cxn ang="0">
                    <a:pos x="10" y="10"/>
                  </a:cxn>
                  <a:cxn ang="0">
                    <a:pos x="7" y="14"/>
                  </a:cxn>
                  <a:cxn ang="0">
                    <a:pos x="6" y="18"/>
                  </a:cxn>
                  <a:cxn ang="0">
                    <a:pos x="6" y="24"/>
                  </a:cxn>
                  <a:cxn ang="0">
                    <a:pos x="6" y="28"/>
                  </a:cxn>
                  <a:cxn ang="0">
                    <a:pos x="7" y="32"/>
                  </a:cxn>
                  <a:cxn ang="0">
                    <a:pos x="10" y="36"/>
                  </a:cxn>
                  <a:cxn ang="0">
                    <a:pos x="12" y="39"/>
                  </a:cxn>
                  <a:cxn ang="0">
                    <a:pos x="15" y="41"/>
                  </a:cxn>
                  <a:cxn ang="0">
                    <a:pos x="21" y="42"/>
                  </a:cxn>
                  <a:cxn ang="0">
                    <a:pos x="25" y="41"/>
                  </a:cxn>
                  <a:cxn ang="0">
                    <a:pos x="28" y="39"/>
                  </a:cxn>
                  <a:cxn ang="0">
                    <a:pos x="31" y="36"/>
                  </a:cxn>
                  <a:cxn ang="0">
                    <a:pos x="33" y="32"/>
                  </a:cxn>
                  <a:cxn ang="0">
                    <a:pos x="35" y="28"/>
                  </a:cxn>
                  <a:cxn ang="0">
                    <a:pos x="35" y="23"/>
                  </a:cxn>
                  <a:cxn ang="0">
                    <a:pos x="35" y="18"/>
                  </a:cxn>
                  <a:cxn ang="0">
                    <a:pos x="33" y="14"/>
                  </a:cxn>
                  <a:cxn ang="0">
                    <a:pos x="31" y="10"/>
                  </a:cxn>
                  <a:cxn ang="0">
                    <a:pos x="28" y="7"/>
                  </a:cxn>
                  <a:cxn ang="0">
                    <a:pos x="25" y="6"/>
                  </a:cxn>
                  <a:cxn ang="0">
                    <a:pos x="21" y="5"/>
                  </a:cxn>
                  <a:cxn ang="0">
                    <a:pos x="21" y="0"/>
                  </a:cxn>
                  <a:cxn ang="0">
                    <a:pos x="31" y="3"/>
                  </a:cxn>
                  <a:cxn ang="0">
                    <a:pos x="39" y="10"/>
                  </a:cxn>
                  <a:cxn ang="0">
                    <a:pos x="40" y="23"/>
                  </a:cxn>
                  <a:cxn ang="0">
                    <a:pos x="39" y="32"/>
                  </a:cxn>
                  <a:cxn ang="0">
                    <a:pos x="35" y="41"/>
                  </a:cxn>
                  <a:cxn ang="0">
                    <a:pos x="28" y="45"/>
                  </a:cxn>
                  <a:cxn ang="0">
                    <a:pos x="19" y="46"/>
                  </a:cxn>
                  <a:cxn ang="0">
                    <a:pos x="10" y="43"/>
                  </a:cxn>
                  <a:cxn ang="0">
                    <a:pos x="3" y="35"/>
                  </a:cxn>
                  <a:cxn ang="0">
                    <a:pos x="0" y="24"/>
                  </a:cxn>
                  <a:cxn ang="0">
                    <a:pos x="3" y="11"/>
                  </a:cxn>
                  <a:cxn ang="0">
                    <a:pos x="10" y="3"/>
                  </a:cxn>
                  <a:cxn ang="0">
                    <a:pos x="21" y="0"/>
                  </a:cxn>
                </a:cxnLst>
                <a:rect l="0" t="0" r="r" b="b"/>
                <a:pathLst>
                  <a:path w="40" h="46">
                    <a:moveTo>
                      <a:pt x="21" y="5"/>
                    </a:moveTo>
                    <a:lnTo>
                      <a:pt x="15" y="6"/>
                    </a:lnTo>
                    <a:lnTo>
                      <a:pt x="12" y="7"/>
                    </a:lnTo>
                    <a:lnTo>
                      <a:pt x="10" y="10"/>
                    </a:lnTo>
                    <a:lnTo>
                      <a:pt x="7" y="14"/>
                    </a:lnTo>
                    <a:lnTo>
                      <a:pt x="6" y="18"/>
                    </a:lnTo>
                    <a:lnTo>
                      <a:pt x="6" y="24"/>
                    </a:lnTo>
                    <a:lnTo>
                      <a:pt x="6" y="28"/>
                    </a:lnTo>
                    <a:lnTo>
                      <a:pt x="7" y="32"/>
                    </a:lnTo>
                    <a:lnTo>
                      <a:pt x="10" y="36"/>
                    </a:lnTo>
                    <a:lnTo>
                      <a:pt x="12" y="39"/>
                    </a:lnTo>
                    <a:lnTo>
                      <a:pt x="15" y="41"/>
                    </a:lnTo>
                    <a:lnTo>
                      <a:pt x="21" y="42"/>
                    </a:lnTo>
                    <a:lnTo>
                      <a:pt x="25" y="41"/>
                    </a:lnTo>
                    <a:lnTo>
                      <a:pt x="28" y="39"/>
                    </a:lnTo>
                    <a:lnTo>
                      <a:pt x="31" y="36"/>
                    </a:lnTo>
                    <a:lnTo>
                      <a:pt x="33" y="32"/>
                    </a:lnTo>
                    <a:lnTo>
                      <a:pt x="35" y="28"/>
                    </a:lnTo>
                    <a:lnTo>
                      <a:pt x="35" y="23"/>
                    </a:lnTo>
                    <a:lnTo>
                      <a:pt x="35" y="18"/>
                    </a:lnTo>
                    <a:lnTo>
                      <a:pt x="33" y="14"/>
                    </a:lnTo>
                    <a:lnTo>
                      <a:pt x="31" y="10"/>
                    </a:lnTo>
                    <a:lnTo>
                      <a:pt x="28" y="7"/>
                    </a:lnTo>
                    <a:lnTo>
                      <a:pt x="25" y="6"/>
                    </a:lnTo>
                    <a:lnTo>
                      <a:pt x="21" y="5"/>
                    </a:lnTo>
                    <a:close/>
                    <a:moveTo>
                      <a:pt x="21" y="0"/>
                    </a:moveTo>
                    <a:lnTo>
                      <a:pt x="31" y="3"/>
                    </a:lnTo>
                    <a:lnTo>
                      <a:pt x="39" y="10"/>
                    </a:lnTo>
                    <a:lnTo>
                      <a:pt x="40" y="23"/>
                    </a:lnTo>
                    <a:lnTo>
                      <a:pt x="39" y="32"/>
                    </a:lnTo>
                    <a:lnTo>
                      <a:pt x="35" y="41"/>
                    </a:lnTo>
                    <a:lnTo>
                      <a:pt x="28" y="45"/>
                    </a:lnTo>
                    <a:lnTo>
                      <a:pt x="19" y="46"/>
                    </a:lnTo>
                    <a:lnTo>
                      <a:pt x="10" y="43"/>
                    </a:lnTo>
                    <a:lnTo>
                      <a:pt x="3" y="35"/>
                    </a:lnTo>
                    <a:lnTo>
                      <a:pt x="0" y="24"/>
                    </a:lnTo>
                    <a:lnTo>
                      <a:pt x="3" y="11"/>
                    </a:lnTo>
                    <a:lnTo>
                      <a:pt x="10" y="3"/>
                    </a:lnTo>
                    <a:lnTo>
                      <a:pt x="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52" name="Freeform 2028"/>
              <p:cNvSpPr>
                <a:spLocks/>
              </p:cNvSpPr>
              <p:nvPr/>
            </p:nvSpPr>
            <p:spPr bwMode="auto">
              <a:xfrm>
                <a:off x="4328" y="3209"/>
                <a:ext cx="17" cy="33"/>
              </a:xfrm>
              <a:custGeom>
                <a:avLst/>
                <a:gdLst/>
                <a:ahLst/>
                <a:cxnLst>
                  <a:cxn ang="0">
                    <a:pos x="15" y="0"/>
                  </a:cxn>
                  <a:cxn ang="0">
                    <a:pos x="17" y="0"/>
                  </a:cxn>
                  <a:cxn ang="0">
                    <a:pos x="17" y="5"/>
                  </a:cxn>
                  <a:cxn ang="0">
                    <a:pos x="15" y="5"/>
                  </a:cxn>
                  <a:cxn ang="0">
                    <a:pos x="13" y="5"/>
                  </a:cxn>
                  <a:cxn ang="0">
                    <a:pos x="10" y="7"/>
                  </a:cxn>
                  <a:cxn ang="0">
                    <a:pos x="8" y="10"/>
                  </a:cxn>
                  <a:cxn ang="0">
                    <a:pos x="7" y="12"/>
                  </a:cxn>
                  <a:cxn ang="0">
                    <a:pos x="7" y="15"/>
                  </a:cxn>
                  <a:cxn ang="0">
                    <a:pos x="7" y="33"/>
                  </a:cxn>
                  <a:cxn ang="0">
                    <a:pos x="2" y="33"/>
                  </a:cxn>
                  <a:cxn ang="0">
                    <a:pos x="2" y="11"/>
                  </a:cxn>
                  <a:cxn ang="0">
                    <a:pos x="2" y="5"/>
                  </a:cxn>
                  <a:cxn ang="0">
                    <a:pos x="0" y="0"/>
                  </a:cxn>
                  <a:cxn ang="0">
                    <a:pos x="6" y="0"/>
                  </a:cxn>
                  <a:cxn ang="0">
                    <a:pos x="6" y="7"/>
                  </a:cxn>
                  <a:cxn ang="0">
                    <a:pos x="6" y="7"/>
                  </a:cxn>
                  <a:cxn ang="0">
                    <a:pos x="8" y="3"/>
                  </a:cxn>
                  <a:cxn ang="0">
                    <a:pos x="11" y="0"/>
                  </a:cxn>
                  <a:cxn ang="0">
                    <a:pos x="15" y="0"/>
                  </a:cxn>
                </a:cxnLst>
                <a:rect l="0" t="0" r="r" b="b"/>
                <a:pathLst>
                  <a:path w="17" h="33">
                    <a:moveTo>
                      <a:pt x="15" y="0"/>
                    </a:moveTo>
                    <a:lnTo>
                      <a:pt x="17" y="0"/>
                    </a:lnTo>
                    <a:lnTo>
                      <a:pt x="17" y="5"/>
                    </a:lnTo>
                    <a:lnTo>
                      <a:pt x="15" y="5"/>
                    </a:lnTo>
                    <a:lnTo>
                      <a:pt x="13" y="5"/>
                    </a:lnTo>
                    <a:lnTo>
                      <a:pt x="10" y="7"/>
                    </a:lnTo>
                    <a:lnTo>
                      <a:pt x="8" y="10"/>
                    </a:lnTo>
                    <a:lnTo>
                      <a:pt x="7" y="12"/>
                    </a:lnTo>
                    <a:lnTo>
                      <a:pt x="7" y="15"/>
                    </a:lnTo>
                    <a:lnTo>
                      <a:pt x="7" y="33"/>
                    </a:lnTo>
                    <a:lnTo>
                      <a:pt x="2" y="33"/>
                    </a:lnTo>
                    <a:lnTo>
                      <a:pt x="2" y="11"/>
                    </a:lnTo>
                    <a:lnTo>
                      <a:pt x="2" y="5"/>
                    </a:lnTo>
                    <a:lnTo>
                      <a:pt x="0" y="0"/>
                    </a:lnTo>
                    <a:lnTo>
                      <a:pt x="6" y="0"/>
                    </a:lnTo>
                    <a:lnTo>
                      <a:pt x="6" y="7"/>
                    </a:lnTo>
                    <a:lnTo>
                      <a:pt x="6" y="7"/>
                    </a:lnTo>
                    <a:lnTo>
                      <a:pt x="8" y="3"/>
                    </a:lnTo>
                    <a:lnTo>
                      <a:pt x="11"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53" name="Freeform 2029"/>
              <p:cNvSpPr>
                <a:spLocks noEditPoints="1"/>
              </p:cNvSpPr>
              <p:nvPr/>
            </p:nvSpPr>
            <p:spPr bwMode="auto">
              <a:xfrm>
                <a:off x="4348" y="3209"/>
                <a:ext cx="26" cy="33"/>
              </a:xfrm>
              <a:custGeom>
                <a:avLst/>
                <a:gdLst/>
                <a:ahLst/>
                <a:cxnLst>
                  <a:cxn ang="0">
                    <a:pos x="19" y="17"/>
                  </a:cxn>
                  <a:cxn ang="0">
                    <a:pos x="16" y="17"/>
                  </a:cxn>
                  <a:cxn ang="0">
                    <a:pos x="13" y="17"/>
                  </a:cxn>
                  <a:cxn ang="0">
                    <a:pos x="11" y="18"/>
                  </a:cxn>
                  <a:cxn ang="0">
                    <a:pos x="8" y="19"/>
                  </a:cxn>
                  <a:cxn ang="0">
                    <a:pos x="7" y="21"/>
                  </a:cxn>
                  <a:cxn ang="0">
                    <a:pos x="7" y="23"/>
                  </a:cxn>
                  <a:cxn ang="0">
                    <a:pos x="7" y="26"/>
                  </a:cxn>
                  <a:cxn ang="0">
                    <a:pos x="8" y="28"/>
                  </a:cxn>
                  <a:cxn ang="0">
                    <a:pos x="9" y="29"/>
                  </a:cxn>
                  <a:cxn ang="0">
                    <a:pos x="12" y="29"/>
                  </a:cxn>
                  <a:cxn ang="0">
                    <a:pos x="15" y="29"/>
                  </a:cxn>
                  <a:cxn ang="0">
                    <a:pos x="16" y="28"/>
                  </a:cxn>
                  <a:cxn ang="0">
                    <a:pos x="18" y="26"/>
                  </a:cxn>
                  <a:cxn ang="0">
                    <a:pos x="19" y="23"/>
                  </a:cxn>
                  <a:cxn ang="0">
                    <a:pos x="19" y="22"/>
                  </a:cxn>
                  <a:cxn ang="0">
                    <a:pos x="19" y="17"/>
                  </a:cxn>
                  <a:cxn ang="0">
                    <a:pos x="13" y="0"/>
                  </a:cxn>
                  <a:cxn ang="0">
                    <a:pos x="18" y="0"/>
                  </a:cxn>
                  <a:cxn ang="0">
                    <a:pos x="20" y="1"/>
                  </a:cxn>
                  <a:cxn ang="0">
                    <a:pos x="23" y="4"/>
                  </a:cxn>
                  <a:cxn ang="0">
                    <a:pos x="25" y="7"/>
                  </a:cxn>
                  <a:cxn ang="0">
                    <a:pos x="25" y="10"/>
                  </a:cxn>
                  <a:cxn ang="0">
                    <a:pos x="25" y="12"/>
                  </a:cxn>
                  <a:cxn ang="0">
                    <a:pos x="25" y="25"/>
                  </a:cxn>
                  <a:cxn ang="0">
                    <a:pos x="26" y="29"/>
                  </a:cxn>
                  <a:cxn ang="0">
                    <a:pos x="26" y="33"/>
                  </a:cxn>
                  <a:cxn ang="0">
                    <a:pos x="20" y="33"/>
                  </a:cxn>
                  <a:cxn ang="0">
                    <a:pos x="20" y="29"/>
                  </a:cxn>
                  <a:cxn ang="0">
                    <a:pos x="20" y="29"/>
                  </a:cxn>
                  <a:cxn ang="0">
                    <a:pos x="18" y="30"/>
                  </a:cxn>
                  <a:cxn ang="0">
                    <a:pos x="13" y="33"/>
                  </a:cxn>
                  <a:cxn ang="0">
                    <a:pos x="9" y="33"/>
                  </a:cxn>
                  <a:cxn ang="0">
                    <a:pos x="7" y="33"/>
                  </a:cxn>
                  <a:cxn ang="0">
                    <a:pos x="4" y="32"/>
                  </a:cxn>
                  <a:cxn ang="0">
                    <a:pos x="1" y="29"/>
                  </a:cxn>
                  <a:cxn ang="0">
                    <a:pos x="1" y="26"/>
                  </a:cxn>
                  <a:cxn ang="0">
                    <a:pos x="0" y="23"/>
                  </a:cxn>
                  <a:cxn ang="0">
                    <a:pos x="1" y="19"/>
                  </a:cxn>
                  <a:cxn ang="0">
                    <a:pos x="4" y="17"/>
                  </a:cxn>
                  <a:cxn ang="0">
                    <a:pos x="7" y="14"/>
                  </a:cxn>
                  <a:cxn ang="0">
                    <a:pos x="12" y="12"/>
                  </a:cxn>
                  <a:cxn ang="0">
                    <a:pos x="19" y="12"/>
                  </a:cxn>
                  <a:cxn ang="0">
                    <a:pos x="19" y="11"/>
                  </a:cxn>
                  <a:cxn ang="0">
                    <a:pos x="19" y="10"/>
                  </a:cxn>
                  <a:cxn ang="0">
                    <a:pos x="19" y="8"/>
                  </a:cxn>
                  <a:cxn ang="0">
                    <a:pos x="18" y="5"/>
                  </a:cxn>
                  <a:cxn ang="0">
                    <a:pos x="15" y="4"/>
                  </a:cxn>
                  <a:cxn ang="0">
                    <a:pos x="12" y="4"/>
                  </a:cxn>
                  <a:cxn ang="0">
                    <a:pos x="8" y="4"/>
                  </a:cxn>
                  <a:cxn ang="0">
                    <a:pos x="4" y="7"/>
                  </a:cxn>
                  <a:cxn ang="0">
                    <a:pos x="2" y="3"/>
                  </a:cxn>
                  <a:cxn ang="0">
                    <a:pos x="7" y="0"/>
                  </a:cxn>
                  <a:cxn ang="0">
                    <a:pos x="13" y="0"/>
                  </a:cxn>
                </a:cxnLst>
                <a:rect l="0" t="0" r="r" b="b"/>
                <a:pathLst>
                  <a:path w="26" h="33">
                    <a:moveTo>
                      <a:pt x="19" y="17"/>
                    </a:moveTo>
                    <a:lnTo>
                      <a:pt x="16" y="17"/>
                    </a:lnTo>
                    <a:lnTo>
                      <a:pt x="13" y="17"/>
                    </a:lnTo>
                    <a:lnTo>
                      <a:pt x="11" y="18"/>
                    </a:lnTo>
                    <a:lnTo>
                      <a:pt x="8" y="19"/>
                    </a:lnTo>
                    <a:lnTo>
                      <a:pt x="7" y="21"/>
                    </a:lnTo>
                    <a:lnTo>
                      <a:pt x="7" y="23"/>
                    </a:lnTo>
                    <a:lnTo>
                      <a:pt x="7" y="26"/>
                    </a:lnTo>
                    <a:lnTo>
                      <a:pt x="8" y="28"/>
                    </a:lnTo>
                    <a:lnTo>
                      <a:pt x="9" y="29"/>
                    </a:lnTo>
                    <a:lnTo>
                      <a:pt x="12" y="29"/>
                    </a:lnTo>
                    <a:lnTo>
                      <a:pt x="15" y="29"/>
                    </a:lnTo>
                    <a:lnTo>
                      <a:pt x="16" y="28"/>
                    </a:lnTo>
                    <a:lnTo>
                      <a:pt x="18" y="26"/>
                    </a:lnTo>
                    <a:lnTo>
                      <a:pt x="19" y="23"/>
                    </a:lnTo>
                    <a:lnTo>
                      <a:pt x="19" y="22"/>
                    </a:lnTo>
                    <a:lnTo>
                      <a:pt x="19" y="17"/>
                    </a:lnTo>
                    <a:close/>
                    <a:moveTo>
                      <a:pt x="13" y="0"/>
                    </a:moveTo>
                    <a:lnTo>
                      <a:pt x="18" y="0"/>
                    </a:lnTo>
                    <a:lnTo>
                      <a:pt x="20" y="1"/>
                    </a:lnTo>
                    <a:lnTo>
                      <a:pt x="23" y="4"/>
                    </a:lnTo>
                    <a:lnTo>
                      <a:pt x="25" y="7"/>
                    </a:lnTo>
                    <a:lnTo>
                      <a:pt x="25" y="10"/>
                    </a:lnTo>
                    <a:lnTo>
                      <a:pt x="25" y="12"/>
                    </a:lnTo>
                    <a:lnTo>
                      <a:pt x="25" y="25"/>
                    </a:lnTo>
                    <a:lnTo>
                      <a:pt x="26" y="29"/>
                    </a:lnTo>
                    <a:lnTo>
                      <a:pt x="26" y="33"/>
                    </a:lnTo>
                    <a:lnTo>
                      <a:pt x="20" y="33"/>
                    </a:lnTo>
                    <a:lnTo>
                      <a:pt x="20" y="29"/>
                    </a:lnTo>
                    <a:lnTo>
                      <a:pt x="20" y="29"/>
                    </a:lnTo>
                    <a:lnTo>
                      <a:pt x="18" y="30"/>
                    </a:lnTo>
                    <a:lnTo>
                      <a:pt x="13" y="33"/>
                    </a:lnTo>
                    <a:lnTo>
                      <a:pt x="9" y="33"/>
                    </a:lnTo>
                    <a:lnTo>
                      <a:pt x="7" y="33"/>
                    </a:lnTo>
                    <a:lnTo>
                      <a:pt x="4" y="32"/>
                    </a:lnTo>
                    <a:lnTo>
                      <a:pt x="1" y="29"/>
                    </a:lnTo>
                    <a:lnTo>
                      <a:pt x="1" y="26"/>
                    </a:lnTo>
                    <a:lnTo>
                      <a:pt x="0" y="23"/>
                    </a:lnTo>
                    <a:lnTo>
                      <a:pt x="1" y="19"/>
                    </a:lnTo>
                    <a:lnTo>
                      <a:pt x="4" y="17"/>
                    </a:lnTo>
                    <a:lnTo>
                      <a:pt x="7" y="14"/>
                    </a:lnTo>
                    <a:lnTo>
                      <a:pt x="12" y="12"/>
                    </a:lnTo>
                    <a:lnTo>
                      <a:pt x="19" y="12"/>
                    </a:lnTo>
                    <a:lnTo>
                      <a:pt x="19" y="11"/>
                    </a:lnTo>
                    <a:lnTo>
                      <a:pt x="19" y="10"/>
                    </a:lnTo>
                    <a:lnTo>
                      <a:pt x="19" y="8"/>
                    </a:lnTo>
                    <a:lnTo>
                      <a:pt x="18" y="5"/>
                    </a:lnTo>
                    <a:lnTo>
                      <a:pt x="15" y="4"/>
                    </a:lnTo>
                    <a:lnTo>
                      <a:pt x="12" y="4"/>
                    </a:lnTo>
                    <a:lnTo>
                      <a:pt x="8" y="4"/>
                    </a:lnTo>
                    <a:lnTo>
                      <a:pt x="4" y="7"/>
                    </a:lnTo>
                    <a:lnTo>
                      <a:pt x="2" y="3"/>
                    </a:lnTo>
                    <a:lnTo>
                      <a:pt x="7" y="0"/>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54" name="Freeform 2030"/>
              <p:cNvSpPr>
                <a:spLocks/>
              </p:cNvSpPr>
              <p:nvPr/>
            </p:nvSpPr>
            <p:spPr bwMode="auto">
              <a:xfrm>
                <a:off x="4382" y="3209"/>
                <a:ext cx="28" cy="33"/>
              </a:xfrm>
              <a:custGeom>
                <a:avLst/>
                <a:gdLst/>
                <a:ahLst/>
                <a:cxnLst>
                  <a:cxn ang="0">
                    <a:pos x="17" y="0"/>
                  </a:cxn>
                  <a:cxn ang="0">
                    <a:pos x="20" y="0"/>
                  </a:cxn>
                  <a:cxn ang="0">
                    <a:pos x="21" y="1"/>
                  </a:cxn>
                  <a:cxn ang="0">
                    <a:pos x="24" y="3"/>
                  </a:cxn>
                  <a:cxn ang="0">
                    <a:pos x="27" y="5"/>
                  </a:cxn>
                  <a:cxn ang="0">
                    <a:pos x="28" y="8"/>
                  </a:cxn>
                  <a:cxn ang="0">
                    <a:pos x="28" y="14"/>
                  </a:cxn>
                  <a:cxn ang="0">
                    <a:pos x="28" y="33"/>
                  </a:cxn>
                  <a:cxn ang="0">
                    <a:pos x="23" y="33"/>
                  </a:cxn>
                  <a:cxn ang="0">
                    <a:pos x="23" y="14"/>
                  </a:cxn>
                  <a:cxn ang="0">
                    <a:pos x="23" y="11"/>
                  </a:cxn>
                  <a:cxn ang="0">
                    <a:pos x="21" y="8"/>
                  </a:cxn>
                  <a:cxn ang="0">
                    <a:pos x="20" y="7"/>
                  </a:cxn>
                  <a:cxn ang="0">
                    <a:pos x="18" y="5"/>
                  </a:cxn>
                  <a:cxn ang="0">
                    <a:pos x="16" y="4"/>
                  </a:cxn>
                  <a:cxn ang="0">
                    <a:pos x="11" y="5"/>
                  </a:cxn>
                  <a:cxn ang="0">
                    <a:pos x="9" y="7"/>
                  </a:cxn>
                  <a:cxn ang="0">
                    <a:pos x="7" y="11"/>
                  </a:cxn>
                  <a:cxn ang="0">
                    <a:pos x="7" y="14"/>
                  </a:cxn>
                  <a:cxn ang="0">
                    <a:pos x="7" y="33"/>
                  </a:cxn>
                  <a:cxn ang="0">
                    <a:pos x="0" y="33"/>
                  </a:cxn>
                  <a:cxn ang="0">
                    <a:pos x="0" y="10"/>
                  </a:cxn>
                  <a:cxn ang="0">
                    <a:pos x="0" y="4"/>
                  </a:cxn>
                  <a:cxn ang="0">
                    <a:pos x="0" y="0"/>
                  </a:cxn>
                  <a:cxn ang="0">
                    <a:pos x="6" y="0"/>
                  </a:cxn>
                  <a:cxn ang="0">
                    <a:pos x="6" y="5"/>
                  </a:cxn>
                  <a:cxn ang="0">
                    <a:pos x="6" y="5"/>
                  </a:cxn>
                  <a:cxn ang="0">
                    <a:pos x="7" y="4"/>
                  </a:cxn>
                  <a:cxn ang="0">
                    <a:pos x="10" y="1"/>
                  </a:cxn>
                  <a:cxn ang="0">
                    <a:pos x="13" y="0"/>
                  </a:cxn>
                  <a:cxn ang="0">
                    <a:pos x="17" y="0"/>
                  </a:cxn>
                </a:cxnLst>
                <a:rect l="0" t="0" r="r" b="b"/>
                <a:pathLst>
                  <a:path w="28" h="33">
                    <a:moveTo>
                      <a:pt x="17" y="0"/>
                    </a:moveTo>
                    <a:lnTo>
                      <a:pt x="20" y="0"/>
                    </a:lnTo>
                    <a:lnTo>
                      <a:pt x="21" y="1"/>
                    </a:lnTo>
                    <a:lnTo>
                      <a:pt x="24" y="3"/>
                    </a:lnTo>
                    <a:lnTo>
                      <a:pt x="27" y="5"/>
                    </a:lnTo>
                    <a:lnTo>
                      <a:pt x="28" y="8"/>
                    </a:lnTo>
                    <a:lnTo>
                      <a:pt x="28" y="14"/>
                    </a:lnTo>
                    <a:lnTo>
                      <a:pt x="28" y="33"/>
                    </a:lnTo>
                    <a:lnTo>
                      <a:pt x="23" y="33"/>
                    </a:lnTo>
                    <a:lnTo>
                      <a:pt x="23" y="14"/>
                    </a:lnTo>
                    <a:lnTo>
                      <a:pt x="23" y="11"/>
                    </a:lnTo>
                    <a:lnTo>
                      <a:pt x="21" y="8"/>
                    </a:lnTo>
                    <a:lnTo>
                      <a:pt x="20" y="7"/>
                    </a:lnTo>
                    <a:lnTo>
                      <a:pt x="18" y="5"/>
                    </a:lnTo>
                    <a:lnTo>
                      <a:pt x="16" y="4"/>
                    </a:lnTo>
                    <a:lnTo>
                      <a:pt x="11" y="5"/>
                    </a:lnTo>
                    <a:lnTo>
                      <a:pt x="9" y="7"/>
                    </a:lnTo>
                    <a:lnTo>
                      <a:pt x="7" y="11"/>
                    </a:lnTo>
                    <a:lnTo>
                      <a:pt x="7" y="14"/>
                    </a:lnTo>
                    <a:lnTo>
                      <a:pt x="7" y="33"/>
                    </a:lnTo>
                    <a:lnTo>
                      <a:pt x="0" y="33"/>
                    </a:lnTo>
                    <a:lnTo>
                      <a:pt x="0" y="10"/>
                    </a:lnTo>
                    <a:lnTo>
                      <a:pt x="0" y="4"/>
                    </a:lnTo>
                    <a:lnTo>
                      <a:pt x="0" y="0"/>
                    </a:lnTo>
                    <a:lnTo>
                      <a:pt x="6" y="0"/>
                    </a:lnTo>
                    <a:lnTo>
                      <a:pt x="6" y="5"/>
                    </a:lnTo>
                    <a:lnTo>
                      <a:pt x="6" y="5"/>
                    </a:lnTo>
                    <a:lnTo>
                      <a:pt x="7" y="4"/>
                    </a:lnTo>
                    <a:lnTo>
                      <a:pt x="10" y="1"/>
                    </a:lnTo>
                    <a:lnTo>
                      <a:pt x="13" y="0"/>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55" name="Freeform 2031"/>
              <p:cNvSpPr>
                <a:spLocks noEditPoints="1"/>
              </p:cNvSpPr>
              <p:nvPr/>
            </p:nvSpPr>
            <p:spPr bwMode="auto">
              <a:xfrm>
                <a:off x="4417" y="3209"/>
                <a:ext cx="31" cy="47"/>
              </a:xfrm>
              <a:custGeom>
                <a:avLst/>
                <a:gdLst/>
                <a:ahLst/>
                <a:cxnLst>
                  <a:cxn ang="0">
                    <a:pos x="13" y="5"/>
                  </a:cxn>
                  <a:cxn ang="0">
                    <a:pos x="7" y="11"/>
                  </a:cxn>
                  <a:cxn ang="0">
                    <a:pos x="7" y="21"/>
                  </a:cxn>
                  <a:cxn ang="0">
                    <a:pos x="10" y="26"/>
                  </a:cxn>
                  <a:cxn ang="0">
                    <a:pos x="15" y="28"/>
                  </a:cxn>
                  <a:cxn ang="0">
                    <a:pos x="22" y="25"/>
                  </a:cxn>
                  <a:cxn ang="0">
                    <a:pos x="25" y="19"/>
                  </a:cxn>
                  <a:cxn ang="0">
                    <a:pos x="24" y="11"/>
                  </a:cxn>
                  <a:cxn ang="0">
                    <a:pos x="21" y="5"/>
                  </a:cxn>
                  <a:cxn ang="0">
                    <a:pos x="17" y="4"/>
                  </a:cxn>
                  <a:cxn ang="0">
                    <a:pos x="19" y="0"/>
                  </a:cxn>
                  <a:cxn ang="0">
                    <a:pos x="24" y="3"/>
                  </a:cxn>
                  <a:cxn ang="0">
                    <a:pos x="25" y="5"/>
                  </a:cxn>
                  <a:cxn ang="0">
                    <a:pos x="31" y="0"/>
                  </a:cxn>
                  <a:cxn ang="0">
                    <a:pos x="31" y="10"/>
                  </a:cxn>
                  <a:cxn ang="0">
                    <a:pos x="31" y="33"/>
                  </a:cxn>
                  <a:cxn ang="0">
                    <a:pos x="28" y="40"/>
                  </a:cxn>
                  <a:cxn ang="0">
                    <a:pos x="22" y="46"/>
                  </a:cxn>
                  <a:cxn ang="0">
                    <a:pos x="14" y="47"/>
                  </a:cxn>
                  <a:cxn ang="0">
                    <a:pos x="7" y="46"/>
                  </a:cxn>
                  <a:cxn ang="0">
                    <a:pos x="4" y="40"/>
                  </a:cxn>
                  <a:cxn ang="0">
                    <a:pos x="11" y="41"/>
                  </a:cxn>
                  <a:cxn ang="0">
                    <a:pos x="18" y="41"/>
                  </a:cxn>
                  <a:cxn ang="0">
                    <a:pos x="22" y="39"/>
                  </a:cxn>
                  <a:cxn ang="0">
                    <a:pos x="25" y="30"/>
                  </a:cxn>
                  <a:cxn ang="0">
                    <a:pos x="25" y="28"/>
                  </a:cxn>
                  <a:cxn ang="0">
                    <a:pos x="18" y="32"/>
                  </a:cxn>
                  <a:cxn ang="0">
                    <a:pos x="10" y="32"/>
                  </a:cxn>
                  <a:cxn ang="0">
                    <a:pos x="3" y="26"/>
                  </a:cxn>
                  <a:cxn ang="0">
                    <a:pos x="0" y="17"/>
                  </a:cxn>
                  <a:cxn ang="0">
                    <a:pos x="3" y="7"/>
                  </a:cxn>
                  <a:cxn ang="0">
                    <a:pos x="8" y="1"/>
                  </a:cxn>
                  <a:cxn ang="0">
                    <a:pos x="15" y="0"/>
                  </a:cxn>
                </a:cxnLst>
                <a:rect l="0" t="0" r="r" b="b"/>
                <a:pathLst>
                  <a:path w="31" h="47">
                    <a:moveTo>
                      <a:pt x="17" y="4"/>
                    </a:moveTo>
                    <a:lnTo>
                      <a:pt x="13" y="5"/>
                    </a:lnTo>
                    <a:lnTo>
                      <a:pt x="10" y="7"/>
                    </a:lnTo>
                    <a:lnTo>
                      <a:pt x="7" y="11"/>
                    </a:lnTo>
                    <a:lnTo>
                      <a:pt x="7" y="17"/>
                    </a:lnTo>
                    <a:lnTo>
                      <a:pt x="7" y="21"/>
                    </a:lnTo>
                    <a:lnTo>
                      <a:pt x="8" y="23"/>
                    </a:lnTo>
                    <a:lnTo>
                      <a:pt x="10" y="26"/>
                    </a:lnTo>
                    <a:lnTo>
                      <a:pt x="13" y="28"/>
                    </a:lnTo>
                    <a:lnTo>
                      <a:pt x="15" y="28"/>
                    </a:lnTo>
                    <a:lnTo>
                      <a:pt x="19" y="28"/>
                    </a:lnTo>
                    <a:lnTo>
                      <a:pt x="22" y="25"/>
                    </a:lnTo>
                    <a:lnTo>
                      <a:pt x="24" y="22"/>
                    </a:lnTo>
                    <a:lnTo>
                      <a:pt x="25" y="19"/>
                    </a:lnTo>
                    <a:lnTo>
                      <a:pt x="25" y="12"/>
                    </a:lnTo>
                    <a:lnTo>
                      <a:pt x="24" y="11"/>
                    </a:lnTo>
                    <a:lnTo>
                      <a:pt x="24" y="8"/>
                    </a:lnTo>
                    <a:lnTo>
                      <a:pt x="21" y="5"/>
                    </a:lnTo>
                    <a:lnTo>
                      <a:pt x="19" y="4"/>
                    </a:lnTo>
                    <a:lnTo>
                      <a:pt x="17" y="4"/>
                    </a:lnTo>
                    <a:close/>
                    <a:moveTo>
                      <a:pt x="15" y="0"/>
                    </a:moveTo>
                    <a:lnTo>
                      <a:pt x="19" y="0"/>
                    </a:lnTo>
                    <a:lnTo>
                      <a:pt x="22" y="1"/>
                    </a:lnTo>
                    <a:lnTo>
                      <a:pt x="24" y="3"/>
                    </a:lnTo>
                    <a:lnTo>
                      <a:pt x="25" y="5"/>
                    </a:lnTo>
                    <a:lnTo>
                      <a:pt x="25" y="5"/>
                    </a:lnTo>
                    <a:lnTo>
                      <a:pt x="25" y="0"/>
                    </a:lnTo>
                    <a:lnTo>
                      <a:pt x="31" y="0"/>
                    </a:lnTo>
                    <a:lnTo>
                      <a:pt x="31" y="4"/>
                    </a:lnTo>
                    <a:lnTo>
                      <a:pt x="31" y="10"/>
                    </a:lnTo>
                    <a:lnTo>
                      <a:pt x="31" y="28"/>
                    </a:lnTo>
                    <a:lnTo>
                      <a:pt x="31" y="33"/>
                    </a:lnTo>
                    <a:lnTo>
                      <a:pt x="29" y="37"/>
                    </a:lnTo>
                    <a:lnTo>
                      <a:pt x="28" y="40"/>
                    </a:lnTo>
                    <a:lnTo>
                      <a:pt x="26" y="43"/>
                    </a:lnTo>
                    <a:lnTo>
                      <a:pt x="22" y="46"/>
                    </a:lnTo>
                    <a:lnTo>
                      <a:pt x="18" y="46"/>
                    </a:lnTo>
                    <a:lnTo>
                      <a:pt x="14" y="47"/>
                    </a:lnTo>
                    <a:lnTo>
                      <a:pt x="10" y="46"/>
                    </a:lnTo>
                    <a:lnTo>
                      <a:pt x="7" y="46"/>
                    </a:lnTo>
                    <a:lnTo>
                      <a:pt x="3" y="44"/>
                    </a:lnTo>
                    <a:lnTo>
                      <a:pt x="4" y="40"/>
                    </a:lnTo>
                    <a:lnTo>
                      <a:pt x="7" y="40"/>
                    </a:lnTo>
                    <a:lnTo>
                      <a:pt x="11" y="41"/>
                    </a:lnTo>
                    <a:lnTo>
                      <a:pt x="14" y="41"/>
                    </a:lnTo>
                    <a:lnTo>
                      <a:pt x="18" y="41"/>
                    </a:lnTo>
                    <a:lnTo>
                      <a:pt x="21" y="40"/>
                    </a:lnTo>
                    <a:lnTo>
                      <a:pt x="22" y="39"/>
                    </a:lnTo>
                    <a:lnTo>
                      <a:pt x="24" y="35"/>
                    </a:lnTo>
                    <a:lnTo>
                      <a:pt x="25" y="30"/>
                    </a:lnTo>
                    <a:lnTo>
                      <a:pt x="25" y="28"/>
                    </a:lnTo>
                    <a:lnTo>
                      <a:pt x="25" y="28"/>
                    </a:lnTo>
                    <a:lnTo>
                      <a:pt x="22" y="30"/>
                    </a:lnTo>
                    <a:lnTo>
                      <a:pt x="18" y="32"/>
                    </a:lnTo>
                    <a:lnTo>
                      <a:pt x="14" y="33"/>
                    </a:lnTo>
                    <a:lnTo>
                      <a:pt x="10" y="32"/>
                    </a:lnTo>
                    <a:lnTo>
                      <a:pt x="6" y="29"/>
                    </a:lnTo>
                    <a:lnTo>
                      <a:pt x="3" y="26"/>
                    </a:lnTo>
                    <a:lnTo>
                      <a:pt x="1" y="22"/>
                    </a:lnTo>
                    <a:lnTo>
                      <a:pt x="0" y="17"/>
                    </a:lnTo>
                    <a:lnTo>
                      <a:pt x="1" y="11"/>
                    </a:lnTo>
                    <a:lnTo>
                      <a:pt x="3" y="7"/>
                    </a:lnTo>
                    <a:lnTo>
                      <a:pt x="6" y="4"/>
                    </a:lnTo>
                    <a:lnTo>
                      <a:pt x="8" y="1"/>
                    </a:lnTo>
                    <a:lnTo>
                      <a:pt x="11"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56" name="Freeform 2032"/>
              <p:cNvSpPr>
                <a:spLocks noEditPoints="1"/>
              </p:cNvSpPr>
              <p:nvPr/>
            </p:nvSpPr>
            <p:spPr bwMode="auto">
              <a:xfrm>
                <a:off x="4454" y="3209"/>
                <a:ext cx="30" cy="33"/>
              </a:xfrm>
              <a:custGeom>
                <a:avLst/>
                <a:gdLst/>
                <a:ahLst/>
                <a:cxnLst>
                  <a:cxn ang="0">
                    <a:pos x="16" y="4"/>
                  </a:cxn>
                  <a:cxn ang="0">
                    <a:pos x="13" y="4"/>
                  </a:cxn>
                  <a:cxn ang="0">
                    <a:pos x="10" y="5"/>
                  </a:cxn>
                  <a:cxn ang="0">
                    <a:pos x="9" y="8"/>
                  </a:cxn>
                  <a:cxn ang="0">
                    <a:pos x="7" y="11"/>
                  </a:cxn>
                  <a:cxn ang="0">
                    <a:pos x="6" y="14"/>
                  </a:cxn>
                  <a:cxn ang="0">
                    <a:pos x="24" y="14"/>
                  </a:cxn>
                  <a:cxn ang="0">
                    <a:pos x="24" y="11"/>
                  </a:cxn>
                  <a:cxn ang="0">
                    <a:pos x="23" y="8"/>
                  </a:cxn>
                  <a:cxn ang="0">
                    <a:pos x="21" y="5"/>
                  </a:cxn>
                  <a:cxn ang="0">
                    <a:pos x="19" y="4"/>
                  </a:cxn>
                  <a:cxn ang="0">
                    <a:pos x="16" y="4"/>
                  </a:cxn>
                  <a:cxn ang="0">
                    <a:pos x="16" y="0"/>
                  </a:cxn>
                  <a:cxn ang="0">
                    <a:pos x="20" y="0"/>
                  </a:cxn>
                  <a:cxn ang="0">
                    <a:pos x="23" y="1"/>
                  </a:cxn>
                  <a:cxn ang="0">
                    <a:pos x="25" y="4"/>
                  </a:cxn>
                  <a:cxn ang="0">
                    <a:pos x="27" y="7"/>
                  </a:cxn>
                  <a:cxn ang="0">
                    <a:pos x="28" y="10"/>
                  </a:cxn>
                  <a:cxn ang="0">
                    <a:pos x="30" y="12"/>
                  </a:cxn>
                  <a:cxn ang="0">
                    <a:pos x="30" y="15"/>
                  </a:cxn>
                  <a:cxn ang="0">
                    <a:pos x="30" y="18"/>
                  </a:cxn>
                  <a:cxn ang="0">
                    <a:pos x="6" y="18"/>
                  </a:cxn>
                  <a:cxn ang="0">
                    <a:pos x="7" y="22"/>
                  </a:cxn>
                  <a:cxn ang="0">
                    <a:pos x="9" y="25"/>
                  </a:cxn>
                  <a:cxn ang="0">
                    <a:pos x="12" y="28"/>
                  </a:cxn>
                  <a:cxn ang="0">
                    <a:pos x="14" y="29"/>
                  </a:cxn>
                  <a:cxn ang="0">
                    <a:pos x="17" y="29"/>
                  </a:cxn>
                  <a:cxn ang="0">
                    <a:pos x="21" y="29"/>
                  </a:cxn>
                  <a:cxn ang="0">
                    <a:pos x="24" y="28"/>
                  </a:cxn>
                  <a:cxn ang="0">
                    <a:pos x="27" y="28"/>
                  </a:cxn>
                  <a:cxn ang="0">
                    <a:pos x="27" y="32"/>
                  </a:cxn>
                  <a:cxn ang="0">
                    <a:pos x="25" y="32"/>
                  </a:cxn>
                  <a:cxn ang="0">
                    <a:pos x="21" y="33"/>
                  </a:cxn>
                  <a:cxn ang="0">
                    <a:pos x="17" y="33"/>
                  </a:cxn>
                  <a:cxn ang="0">
                    <a:pos x="12" y="33"/>
                  </a:cxn>
                  <a:cxn ang="0">
                    <a:pos x="7" y="30"/>
                  </a:cxn>
                  <a:cxn ang="0">
                    <a:pos x="3" y="28"/>
                  </a:cxn>
                  <a:cxn ang="0">
                    <a:pos x="2" y="22"/>
                  </a:cxn>
                  <a:cxn ang="0">
                    <a:pos x="0" y="17"/>
                  </a:cxn>
                  <a:cxn ang="0">
                    <a:pos x="2" y="11"/>
                  </a:cxn>
                  <a:cxn ang="0">
                    <a:pos x="3" y="7"/>
                  </a:cxn>
                  <a:cxn ang="0">
                    <a:pos x="6" y="3"/>
                  </a:cxn>
                  <a:cxn ang="0">
                    <a:pos x="10" y="0"/>
                  </a:cxn>
                  <a:cxn ang="0">
                    <a:pos x="16" y="0"/>
                  </a:cxn>
                </a:cxnLst>
                <a:rect l="0" t="0" r="r" b="b"/>
                <a:pathLst>
                  <a:path w="30" h="33">
                    <a:moveTo>
                      <a:pt x="16" y="4"/>
                    </a:moveTo>
                    <a:lnTo>
                      <a:pt x="13" y="4"/>
                    </a:lnTo>
                    <a:lnTo>
                      <a:pt x="10" y="5"/>
                    </a:lnTo>
                    <a:lnTo>
                      <a:pt x="9" y="8"/>
                    </a:lnTo>
                    <a:lnTo>
                      <a:pt x="7" y="11"/>
                    </a:lnTo>
                    <a:lnTo>
                      <a:pt x="6" y="14"/>
                    </a:lnTo>
                    <a:lnTo>
                      <a:pt x="24" y="14"/>
                    </a:lnTo>
                    <a:lnTo>
                      <a:pt x="24" y="11"/>
                    </a:lnTo>
                    <a:lnTo>
                      <a:pt x="23" y="8"/>
                    </a:lnTo>
                    <a:lnTo>
                      <a:pt x="21" y="5"/>
                    </a:lnTo>
                    <a:lnTo>
                      <a:pt x="19" y="4"/>
                    </a:lnTo>
                    <a:lnTo>
                      <a:pt x="16" y="4"/>
                    </a:lnTo>
                    <a:close/>
                    <a:moveTo>
                      <a:pt x="16" y="0"/>
                    </a:moveTo>
                    <a:lnTo>
                      <a:pt x="20" y="0"/>
                    </a:lnTo>
                    <a:lnTo>
                      <a:pt x="23" y="1"/>
                    </a:lnTo>
                    <a:lnTo>
                      <a:pt x="25" y="4"/>
                    </a:lnTo>
                    <a:lnTo>
                      <a:pt x="27" y="7"/>
                    </a:lnTo>
                    <a:lnTo>
                      <a:pt x="28" y="10"/>
                    </a:lnTo>
                    <a:lnTo>
                      <a:pt x="30" y="12"/>
                    </a:lnTo>
                    <a:lnTo>
                      <a:pt x="30" y="15"/>
                    </a:lnTo>
                    <a:lnTo>
                      <a:pt x="30" y="18"/>
                    </a:lnTo>
                    <a:lnTo>
                      <a:pt x="6" y="18"/>
                    </a:lnTo>
                    <a:lnTo>
                      <a:pt x="7" y="22"/>
                    </a:lnTo>
                    <a:lnTo>
                      <a:pt x="9" y="25"/>
                    </a:lnTo>
                    <a:lnTo>
                      <a:pt x="12" y="28"/>
                    </a:lnTo>
                    <a:lnTo>
                      <a:pt x="14" y="29"/>
                    </a:lnTo>
                    <a:lnTo>
                      <a:pt x="17" y="29"/>
                    </a:lnTo>
                    <a:lnTo>
                      <a:pt x="21" y="29"/>
                    </a:lnTo>
                    <a:lnTo>
                      <a:pt x="24" y="28"/>
                    </a:lnTo>
                    <a:lnTo>
                      <a:pt x="27" y="28"/>
                    </a:lnTo>
                    <a:lnTo>
                      <a:pt x="27" y="32"/>
                    </a:lnTo>
                    <a:lnTo>
                      <a:pt x="25" y="32"/>
                    </a:lnTo>
                    <a:lnTo>
                      <a:pt x="21" y="33"/>
                    </a:lnTo>
                    <a:lnTo>
                      <a:pt x="17" y="33"/>
                    </a:lnTo>
                    <a:lnTo>
                      <a:pt x="12" y="33"/>
                    </a:lnTo>
                    <a:lnTo>
                      <a:pt x="7" y="30"/>
                    </a:lnTo>
                    <a:lnTo>
                      <a:pt x="3" y="28"/>
                    </a:lnTo>
                    <a:lnTo>
                      <a:pt x="2" y="22"/>
                    </a:lnTo>
                    <a:lnTo>
                      <a:pt x="0" y="17"/>
                    </a:lnTo>
                    <a:lnTo>
                      <a:pt x="2" y="11"/>
                    </a:lnTo>
                    <a:lnTo>
                      <a:pt x="3" y="7"/>
                    </a:lnTo>
                    <a:lnTo>
                      <a:pt x="6" y="3"/>
                    </a:lnTo>
                    <a:lnTo>
                      <a:pt x="10" y="0"/>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57" name="Freeform 2033"/>
              <p:cNvSpPr>
                <a:spLocks noEditPoints="1"/>
              </p:cNvSpPr>
              <p:nvPr/>
            </p:nvSpPr>
            <p:spPr bwMode="auto">
              <a:xfrm>
                <a:off x="4743" y="3214"/>
                <a:ext cx="29" cy="46"/>
              </a:xfrm>
              <a:custGeom>
                <a:avLst/>
                <a:gdLst/>
                <a:ahLst/>
                <a:cxnLst>
                  <a:cxn ang="0">
                    <a:pos x="6" y="24"/>
                  </a:cxn>
                  <a:cxn ang="0">
                    <a:pos x="6" y="41"/>
                  </a:cxn>
                  <a:cxn ang="0">
                    <a:pos x="9" y="41"/>
                  </a:cxn>
                  <a:cxn ang="0">
                    <a:pos x="11" y="41"/>
                  </a:cxn>
                  <a:cxn ang="0">
                    <a:pos x="15" y="41"/>
                  </a:cxn>
                  <a:cxn ang="0">
                    <a:pos x="18" y="41"/>
                  </a:cxn>
                  <a:cxn ang="0">
                    <a:pos x="21" y="38"/>
                  </a:cxn>
                  <a:cxn ang="0">
                    <a:pos x="22" y="36"/>
                  </a:cxn>
                  <a:cxn ang="0">
                    <a:pos x="22" y="32"/>
                  </a:cxn>
                  <a:cxn ang="0">
                    <a:pos x="22" y="30"/>
                  </a:cxn>
                  <a:cxn ang="0">
                    <a:pos x="21" y="27"/>
                  </a:cxn>
                  <a:cxn ang="0">
                    <a:pos x="18" y="25"/>
                  </a:cxn>
                  <a:cxn ang="0">
                    <a:pos x="15" y="24"/>
                  </a:cxn>
                  <a:cxn ang="0">
                    <a:pos x="11" y="24"/>
                  </a:cxn>
                  <a:cxn ang="0">
                    <a:pos x="6" y="24"/>
                  </a:cxn>
                  <a:cxn ang="0">
                    <a:pos x="11" y="5"/>
                  </a:cxn>
                  <a:cxn ang="0">
                    <a:pos x="9" y="5"/>
                  </a:cxn>
                  <a:cxn ang="0">
                    <a:pos x="6" y="5"/>
                  </a:cxn>
                  <a:cxn ang="0">
                    <a:pos x="6" y="20"/>
                  </a:cxn>
                  <a:cxn ang="0">
                    <a:pos x="11" y="20"/>
                  </a:cxn>
                  <a:cxn ang="0">
                    <a:pos x="15" y="18"/>
                  </a:cxn>
                  <a:cxn ang="0">
                    <a:pos x="18" y="17"/>
                  </a:cxn>
                  <a:cxn ang="0">
                    <a:pos x="21" y="14"/>
                  </a:cxn>
                  <a:cxn ang="0">
                    <a:pos x="21" y="12"/>
                  </a:cxn>
                  <a:cxn ang="0">
                    <a:pos x="21" y="9"/>
                  </a:cxn>
                  <a:cxn ang="0">
                    <a:pos x="18" y="6"/>
                  </a:cxn>
                  <a:cxn ang="0">
                    <a:pos x="15" y="5"/>
                  </a:cxn>
                  <a:cxn ang="0">
                    <a:pos x="11" y="5"/>
                  </a:cxn>
                  <a:cxn ang="0">
                    <a:pos x="11" y="0"/>
                  </a:cxn>
                  <a:cxn ang="0">
                    <a:pos x="17" y="0"/>
                  </a:cxn>
                  <a:cxn ang="0">
                    <a:pos x="21" y="2"/>
                  </a:cxn>
                  <a:cxn ang="0">
                    <a:pos x="24" y="3"/>
                  </a:cxn>
                  <a:cxn ang="0">
                    <a:pos x="25" y="6"/>
                  </a:cxn>
                  <a:cxn ang="0">
                    <a:pos x="27" y="7"/>
                  </a:cxn>
                  <a:cxn ang="0">
                    <a:pos x="28" y="12"/>
                  </a:cxn>
                  <a:cxn ang="0">
                    <a:pos x="27" y="16"/>
                  </a:cxn>
                  <a:cxn ang="0">
                    <a:pos x="24" y="18"/>
                  </a:cxn>
                  <a:cxn ang="0">
                    <a:pos x="20" y="21"/>
                  </a:cxn>
                  <a:cxn ang="0">
                    <a:pos x="20" y="21"/>
                  </a:cxn>
                  <a:cxn ang="0">
                    <a:pos x="22" y="23"/>
                  </a:cxn>
                  <a:cxn ang="0">
                    <a:pos x="25" y="24"/>
                  </a:cxn>
                  <a:cxn ang="0">
                    <a:pos x="27" y="25"/>
                  </a:cxn>
                  <a:cxn ang="0">
                    <a:pos x="28" y="30"/>
                  </a:cxn>
                  <a:cxn ang="0">
                    <a:pos x="29" y="32"/>
                  </a:cxn>
                  <a:cxn ang="0">
                    <a:pos x="28" y="36"/>
                  </a:cxn>
                  <a:cxn ang="0">
                    <a:pos x="27" y="39"/>
                  </a:cxn>
                  <a:cxn ang="0">
                    <a:pos x="25" y="42"/>
                  </a:cxn>
                  <a:cxn ang="0">
                    <a:pos x="21" y="43"/>
                  </a:cxn>
                  <a:cxn ang="0">
                    <a:pos x="17" y="45"/>
                  </a:cxn>
                  <a:cxn ang="0">
                    <a:pos x="10" y="46"/>
                  </a:cxn>
                  <a:cxn ang="0">
                    <a:pos x="4" y="46"/>
                  </a:cxn>
                  <a:cxn ang="0">
                    <a:pos x="0" y="45"/>
                  </a:cxn>
                  <a:cxn ang="0">
                    <a:pos x="0" y="0"/>
                  </a:cxn>
                  <a:cxn ang="0">
                    <a:pos x="6" y="0"/>
                  </a:cxn>
                  <a:cxn ang="0">
                    <a:pos x="11" y="0"/>
                  </a:cxn>
                </a:cxnLst>
                <a:rect l="0" t="0" r="r" b="b"/>
                <a:pathLst>
                  <a:path w="29" h="46">
                    <a:moveTo>
                      <a:pt x="6" y="24"/>
                    </a:moveTo>
                    <a:lnTo>
                      <a:pt x="6" y="41"/>
                    </a:lnTo>
                    <a:lnTo>
                      <a:pt x="9" y="41"/>
                    </a:lnTo>
                    <a:lnTo>
                      <a:pt x="11" y="41"/>
                    </a:lnTo>
                    <a:lnTo>
                      <a:pt x="15" y="41"/>
                    </a:lnTo>
                    <a:lnTo>
                      <a:pt x="18" y="41"/>
                    </a:lnTo>
                    <a:lnTo>
                      <a:pt x="21" y="38"/>
                    </a:lnTo>
                    <a:lnTo>
                      <a:pt x="22" y="36"/>
                    </a:lnTo>
                    <a:lnTo>
                      <a:pt x="22" y="32"/>
                    </a:lnTo>
                    <a:lnTo>
                      <a:pt x="22" y="30"/>
                    </a:lnTo>
                    <a:lnTo>
                      <a:pt x="21" y="27"/>
                    </a:lnTo>
                    <a:lnTo>
                      <a:pt x="18" y="25"/>
                    </a:lnTo>
                    <a:lnTo>
                      <a:pt x="15" y="24"/>
                    </a:lnTo>
                    <a:lnTo>
                      <a:pt x="11" y="24"/>
                    </a:lnTo>
                    <a:lnTo>
                      <a:pt x="6" y="24"/>
                    </a:lnTo>
                    <a:close/>
                    <a:moveTo>
                      <a:pt x="11" y="5"/>
                    </a:moveTo>
                    <a:lnTo>
                      <a:pt x="9" y="5"/>
                    </a:lnTo>
                    <a:lnTo>
                      <a:pt x="6" y="5"/>
                    </a:lnTo>
                    <a:lnTo>
                      <a:pt x="6" y="20"/>
                    </a:lnTo>
                    <a:lnTo>
                      <a:pt x="11" y="20"/>
                    </a:lnTo>
                    <a:lnTo>
                      <a:pt x="15" y="18"/>
                    </a:lnTo>
                    <a:lnTo>
                      <a:pt x="18" y="17"/>
                    </a:lnTo>
                    <a:lnTo>
                      <a:pt x="21" y="14"/>
                    </a:lnTo>
                    <a:lnTo>
                      <a:pt x="21" y="12"/>
                    </a:lnTo>
                    <a:lnTo>
                      <a:pt x="21" y="9"/>
                    </a:lnTo>
                    <a:lnTo>
                      <a:pt x="18" y="6"/>
                    </a:lnTo>
                    <a:lnTo>
                      <a:pt x="15" y="5"/>
                    </a:lnTo>
                    <a:lnTo>
                      <a:pt x="11" y="5"/>
                    </a:lnTo>
                    <a:close/>
                    <a:moveTo>
                      <a:pt x="11" y="0"/>
                    </a:moveTo>
                    <a:lnTo>
                      <a:pt x="17" y="0"/>
                    </a:lnTo>
                    <a:lnTo>
                      <a:pt x="21" y="2"/>
                    </a:lnTo>
                    <a:lnTo>
                      <a:pt x="24" y="3"/>
                    </a:lnTo>
                    <a:lnTo>
                      <a:pt x="25" y="6"/>
                    </a:lnTo>
                    <a:lnTo>
                      <a:pt x="27" y="7"/>
                    </a:lnTo>
                    <a:lnTo>
                      <a:pt x="28" y="12"/>
                    </a:lnTo>
                    <a:lnTo>
                      <a:pt x="27" y="16"/>
                    </a:lnTo>
                    <a:lnTo>
                      <a:pt x="24" y="18"/>
                    </a:lnTo>
                    <a:lnTo>
                      <a:pt x="20" y="21"/>
                    </a:lnTo>
                    <a:lnTo>
                      <a:pt x="20" y="21"/>
                    </a:lnTo>
                    <a:lnTo>
                      <a:pt x="22" y="23"/>
                    </a:lnTo>
                    <a:lnTo>
                      <a:pt x="25" y="24"/>
                    </a:lnTo>
                    <a:lnTo>
                      <a:pt x="27" y="25"/>
                    </a:lnTo>
                    <a:lnTo>
                      <a:pt x="28" y="30"/>
                    </a:lnTo>
                    <a:lnTo>
                      <a:pt x="29" y="32"/>
                    </a:lnTo>
                    <a:lnTo>
                      <a:pt x="28" y="36"/>
                    </a:lnTo>
                    <a:lnTo>
                      <a:pt x="27" y="39"/>
                    </a:lnTo>
                    <a:lnTo>
                      <a:pt x="25" y="42"/>
                    </a:lnTo>
                    <a:lnTo>
                      <a:pt x="21" y="43"/>
                    </a:lnTo>
                    <a:lnTo>
                      <a:pt x="17" y="45"/>
                    </a:lnTo>
                    <a:lnTo>
                      <a:pt x="10" y="46"/>
                    </a:lnTo>
                    <a:lnTo>
                      <a:pt x="4" y="46"/>
                    </a:lnTo>
                    <a:lnTo>
                      <a:pt x="0" y="45"/>
                    </a:lnTo>
                    <a:lnTo>
                      <a:pt x="0" y="0"/>
                    </a:lnTo>
                    <a:lnTo>
                      <a:pt x="6" y="0"/>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58" name="Freeform 2034"/>
              <p:cNvSpPr>
                <a:spLocks noEditPoints="1"/>
              </p:cNvSpPr>
              <p:nvPr/>
            </p:nvSpPr>
            <p:spPr bwMode="auto">
              <a:xfrm>
                <a:off x="4777" y="3227"/>
                <a:ext cx="26" cy="33"/>
              </a:xfrm>
              <a:custGeom>
                <a:avLst/>
                <a:gdLst/>
                <a:ahLst/>
                <a:cxnLst>
                  <a:cxn ang="0">
                    <a:pos x="20" y="17"/>
                  </a:cxn>
                  <a:cxn ang="0">
                    <a:pos x="16" y="17"/>
                  </a:cxn>
                  <a:cxn ang="0">
                    <a:pos x="13" y="17"/>
                  </a:cxn>
                  <a:cxn ang="0">
                    <a:pos x="11" y="17"/>
                  </a:cxn>
                  <a:cxn ang="0">
                    <a:pos x="8" y="18"/>
                  </a:cxn>
                  <a:cxn ang="0">
                    <a:pos x="6" y="21"/>
                  </a:cxn>
                  <a:cxn ang="0">
                    <a:pos x="6" y="23"/>
                  </a:cxn>
                  <a:cxn ang="0">
                    <a:pos x="6" y="26"/>
                  </a:cxn>
                  <a:cxn ang="0">
                    <a:pos x="8" y="28"/>
                  </a:cxn>
                  <a:cxn ang="0">
                    <a:pos x="9" y="29"/>
                  </a:cxn>
                  <a:cxn ang="0">
                    <a:pos x="12" y="29"/>
                  </a:cxn>
                  <a:cxn ang="0">
                    <a:pos x="15" y="28"/>
                  </a:cxn>
                  <a:cxn ang="0">
                    <a:pos x="16" y="28"/>
                  </a:cxn>
                  <a:cxn ang="0">
                    <a:pos x="19" y="25"/>
                  </a:cxn>
                  <a:cxn ang="0">
                    <a:pos x="19" y="23"/>
                  </a:cxn>
                  <a:cxn ang="0">
                    <a:pos x="20" y="22"/>
                  </a:cxn>
                  <a:cxn ang="0">
                    <a:pos x="20" y="17"/>
                  </a:cxn>
                  <a:cxn ang="0">
                    <a:pos x="13" y="0"/>
                  </a:cxn>
                  <a:cxn ang="0">
                    <a:pos x="18" y="0"/>
                  </a:cxn>
                  <a:cxn ang="0">
                    <a:pos x="20" y="1"/>
                  </a:cxn>
                  <a:cxn ang="0">
                    <a:pos x="23" y="4"/>
                  </a:cxn>
                  <a:cxn ang="0">
                    <a:pos x="25" y="7"/>
                  </a:cxn>
                  <a:cxn ang="0">
                    <a:pos x="25" y="10"/>
                  </a:cxn>
                  <a:cxn ang="0">
                    <a:pos x="26" y="12"/>
                  </a:cxn>
                  <a:cxn ang="0">
                    <a:pos x="26" y="25"/>
                  </a:cxn>
                  <a:cxn ang="0">
                    <a:pos x="26" y="29"/>
                  </a:cxn>
                  <a:cxn ang="0">
                    <a:pos x="26" y="32"/>
                  </a:cxn>
                  <a:cxn ang="0">
                    <a:pos x="20" y="32"/>
                  </a:cxn>
                  <a:cxn ang="0">
                    <a:pos x="20" y="28"/>
                  </a:cxn>
                  <a:cxn ang="0">
                    <a:pos x="20" y="28"/>
                  </a:cxn>
                  <a:cxn ang="0">
                    <a:pos x="18" y="30"/>
                  </a:cxn>
                  <a:cxn ang="0">
                    <a:pos x="15" y="32"/>
                  </a:cxn>
                  <a:cxn ang="0">
                    <a:pos x="11" y="33"/>
                  </a:cxn>
                  <a:cxn ang="0">
                    <a:pos x="6" y="33"/>
                  </a:cxn>
                  <a:cxn ang="0">
                    <a:pos x="4" y="32"/>
                  </a:cxn>
                  <a:cxn ang="0">
                    <a:pos x="2" y="29"/>
                  </a:cxn>
                  <a:cxn ang="0">
                    <a:pos x="1" y="26"/>
                  </a:cxn>
                  <a:cxn ang="0">
                    <a:pos x="0" y="23"/>
                  </a:cxn>
                  <a:cxn ang="0">
                    <a:pos x="1" y="19"/>
                  </a:cxn>
                  <a:cxn ang="0">
                    <a:pos x="4" y="17"/>
                  </a:cxn>
                  <a:cxn ang="0">
                    <a:pos x="8" y="14"/>
                  </a:cxn>
                  <a:cxn ang="0">
                    <a:pos x="12" y="12"/>
                  </a:cxn>
                  <a:cxn ang="0">
                    <a:pos x="19" y="12"/>
                  </a:cxn>
                  <a:cxn ang="0">
                    <a:pos x="19" y="11"/>
                  </a:cxn>
                  <a:cxn ang="0">
                    <a:pos x="19" y="10"/>
                  </a:cxn>
                  <a:cxn ang="0">
                    <a:pos x="19" y="7"/>
                  </a:cxn>
                  <a:cxn ang="0">
                    <a:pos x="18" y="5"/>
                  </a:cxn>
                  <a:cxn ang="0">
                    <a:pos x="15" y="4"/>
                  </a:cxn>
                  <a:cxn ang="0">
                    <a:pos x="12" y="4"/>
                  </a:cxn>
                  <a:cxn ang="0">
                    <a:pos x="8" y="4"/>
                  </a:cxn>
                  <a:cxn ang="0">
                    <a:pos x="4" y="5"/>
                  </a:cxn>
                  <a:cxn ang="0">
                    <a:pos x="2" y="3"/>
                  </a:cxn>
                  <a:cxn ang="0">
                    <a:pos x="8" y="0"/>
                  </a:cxn>
                  <a:cxn ang="0">
                    <a:pos x="13" y="0"/>
                  </a:cxn>
                </a:cxnLst>
                <a:rect l="0" t="0" r="r" b="b"/>
                <a:pathLst>
                  <a:path w="26" h="33">
                    <a:moveTo>
                      <a:pt x="20" y="17"/>
                    </a:moveTo>
                    <a:lnTo>
                      <a:pt x="16" y="17"/>
                    </a:lnTo>
                    <a:lnTo>
                      <a:pt x="13" y="17"/>
                    </a:lnTo>
                    <a:lnTo>
                      <a:pt x="11" y="17"/>
                    </a:lnTo>
                    <a:lnTo>
                      <a:pt x="8" y="18"/>
                    </a:lnTo>
                    <a:lnTo>
                      <a:pt x="6" y="21"/>
                    </a:lnTo>
                    <a:lnTo>
                      <a:pt x="6" y="23"/>
                    </a:lnTo>
                    <a:lnTo>
                      <a:pt x="6" y="26"/>
                    </a:lnTo>
                    <a:lnTo>
                      <a:pt x="8" y="28"/>
                    </a:lnTo>
                    <a:lnTo>
                      <a:pt x="9" y="29"/>
                    </a:lnTo>
                    <a:lnTo>
                      <a:pt x="12" y="29"/>
                    </a:lnTo>
                    <a:lnTo>
                      <a:pt x="15" y="28"/>
                    </a:lnTo>
                    <a:lnTo>
                      <a:pt x="16" y="28"/>
                    </a:lnTo>
                    <a:lnTo>
                      <a:pt x="19" y="25"/>
                    </a:lnTo>
                    <a:lnTo>
                      <a:pt x="19" y="23"/>
                    </a:lnTo>
                    <a:lnTo>
                      <a:pt x="20" y="22"/>
                    </a:lnTo>
                    <a:lnTo>
                      <a:pt x="20" y="17"/>
                    </a:lnTo>
                    <a:close/>
                    <a:moveTo>
                      <a:pt x="13" y="0"/>
                    </a:moveTo>
                    <a:lnTo>
                      <a:pt x="18" y="0"/>
                    </a:lnTo>
                    <a:lnTo>
                      <a:pt x="20" y="1"/>
                    </a:lnTo>
                    <a:lnTo>
                      <a:pt x="23" y="4"/>
                    </a:lnTo>
                    <a:lnTo>
                      <a:pt x="25" y="7"/>
                    </a:lnTo>
                    <a:lnTo>
                      <a:pt x="25" y="10"/>
                    </a:lnTo>
                    <a:lnTo>
                      <a:pt x="26" y="12"/>
                    </a:lnTo>
                    <a:lnTo>
                      <a:pt x="26" y="25"/>
                    </a:lnTo>
                    <a:lnTo>
                      <a:pt x="26" y="29"/>
                    </a:lnTo>
                    <a:lnTo>
                      <a:pt x="26" y="32"/>
                    </a:lnTo>
                    <a:lnTo>
                      <a:pt x="20" y="32"/>
                    </a:lnTo>
                    <a:lnTo>
                      <a:pt x="20" y="28"/>
                    </a:lnTo>
                    <a:lnTo>
                      <a:pt x="20" y="28"/>
                    </a:lnTo>
                    <a:lnTo>
                      <a:pt x="18" y="30"/>
                    </a:lnTo>
                    <a:lnTo>
                      <a:pt x="15" y="32"/>
                    </a:lnTo>
                    <a:lnTo>
                      <a:pt x="11" y="33"/>
                    </a:lnTo>
                    <a:lnTo>
                      <a:pt x="6" y="33"/>
                    </a:lnTo>
                    <a:lnTo>
                      <a:pt x="4" y="32"/>
                    </a:lnTo>
                    <a:lnTo>
                      <a:pt x="2" y="29"/>
                    </a:lnTo>
                    <a:lnTo>
                      <a:pt x="1" y="26"/>
                    </a:lnTo>
                    <a:lnTo>
                      <a:pt x="0" y="23"/>
                    </a:lnTo>
                    <a:lnTo>
                      <a:pt x="1" y="19"/>
                    </a:lnTo>
                    <a:lnTo>
                      <a:pt x="4" y="17"/>
                    </a:lnTo>
                    <a:lnTo>
                      <a:pt x="8" y="14"/>
                    </a:lnTo>
                    <a:lnTo>
                      <a:pt x="12" y="12"/>
                    </a:lnTo>
                    <a:lnTo>
                      <a:pt x="19" y="12"/>
                    </a:lnTo>
                    <a:lnTo>
                      <a:pt x="19" y="11"/>
                    </a:lnTo>
                    <a:lnTo>
                      <a:pt x="19" y="10"/>
                    </a:lnTo>
                    <a:lnTo>
                      <a:pt x="19" y="7"/>
                    </a:lnTo>
                    <a:lnTo>
                      <a:pt x="18" y="5"/>
                    </a:lnTo>
                    <a:lnTo>
                      <a:pt x="15" y="4"/>
                    </a:lnTo>
                    <a:lnTo>
                      <a:pt x="12" y="4"/>
                    </a:lnTo>
                    <a:lnTo>
                      <a:pt x="8" y="4"/>
                    </a:lnTo>
                    <a:lnTo>
                      <a:pt x="4" y="5"/>
                    </a:lnTo>
                    <a:lnTo>
                      <a:pt x="2" y="3"/>
                    </a:lnTo>
                    <a:lnTo>
                      <a:pt x="8" y="0"/>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59" name="Freeform 2035"/>
              <p:cNvSpPr>
                <a:spLocks/>
              </p:cNvSpPr>
              <p:nvPr/>
            </p:nvSpPr>
            <p:spPr bwMode="auto">
              <a:xfrm>
                <a:off x="4808" y="3220"/>
                <a:ext cx="19" cy="40"/>
              </a:xfrm>
              <a:custGeom>
                <a:avLst/>
                <a:gdLst/>
                <a:ahLst/>
                <a:cxnLst>
                  <a:cxn ang="0">
                    <a:pos x="10" y="0"/>
                  </a:cxn>
                  <a:cxn ang="0">
                    <a:pos x="10" y="7"/>
                  </a:cxn>
                  <a:cxn ang="0">
                    <a:pos x="19" y="7"/>
                  </a:cxn>
                  <a:cxn ang="0">
                    <a:pos x="19" y="11"/>
                  </a:cxn>
                  <a:cxn ang="0">
                    <a:pos x="10" y="11"/>
                  </a:cxn>
                  <a:cxn ang="0">
                    <a:pos x="10" y="29"/>
                  </a:cxn>
                  <a:cxn ang="0">
                    <a:pos x="10" y="32"/>
                  </a:cxn>
                  <a:cxn ang="0">
                    <a:pos x="12" y="33"/>
                  </a:cxn>
                  <a:cxn ang="0">
                    <a:pos x="13" y="35"/>
                  </a:cxn>
                  <a:cxn ang="0">
                    <a:pos x="16" y="35"/>
                  </a:cxn>
                  <a:cxn ang="0">
                    <a:pos x="17" y="35"/>
                  </a:cxn>
                  <a:cxn ang="0">
                    <a:pos x="19" y="35"/>
                  </a:cxn>
                  <a:cxn ang="0">
                    <a:pos x="19" y="39"/>
                  </a:cxn>
                  <a:cxn ang="0">
                    <a:pos x="17" y="40"/>
                  </a:cxn>
                  <a:cxn ang="0">
                    <a:pos x="13" y="40"/>
                  </a:cxn>
                  <a:cxn ang="0">
                    <a:pos x="10" y="39"/>
                  </a:cxn>
                  <a:cxn ang="0">
                    <a:pos x="7" y="37"/>
                  </a:cxn>
                  <a:cxn ang="0">
                    <a:pos x="6" y="36"/>
                  </a:cxn>
                  <a:cxn ang="0">
                    <a:pos x="5" y="33"/>
                  </a:cxn>
                  <a:cxn ang="0">
                    <a:pos x="5" y="29"/>
                  </a:cxn>
                  <a:cxn ang="0">
                    <a:pos x="5" y="11"/>
                  </a:cxn>
                  <a:cxn ang="0">
                    <a:pos x="0" y="11"/>
                  </a:cxn>
                  <a:cxn ang="0">
                    <a:pos x="0" y="7"/>
                  </a:cxn>
                  <a:cxn ang="0">
                    <a:pos x="5" y="7"/>
                  </a:cxn>
                  <a:cxn ang="0">
                    <a:pos x="5" y="1"/>
                  </a:cxn>
                  <a:cxn ang="0">
                    <a:pos x="10" y="0"/>
                  </a:cxn>
                </a:cxnLst>
                <a:rect l="0" t="0" r="r" b="b"/>
                <a:pathLst>
                  <a:path w="19" h="40">
                    <a:moveTo>
                      <a:pt x="10" y="0"/>
                    </a:moveTo>
                    <a:lnTo>
                      <a:pt x="10" y="7"/>
                    </a:lnTo>
                    <a:lnTo>
                      <a:pt x="19" y="7"/>
                    </a:lnTo>
                    <a:lnTo>
                      <a:pt x="19" y="11"/>
                    </a:lnTo>
                    <a:lnTo>
                      <a:pt x="10" y="11"/>
                    </a:lnTo>
                    <a:lnTo>
                      <a:pt x="10" y="29"/>
                    </a:lnTo>
                    <a:lnTo>
                      <a:pt x="10" y="32"/>
                    </a:lnTo>
                    <a:lnTo>
                      <a:pt x="12" y="33"/>
                    </a:lnTo>
                    <a:lnTo>
                      <a:pt x="13" y="35"/>
                    </a:lnTo>
                    <a:lnTo>
                      <a:pt x="16" y="35"/>
                    </a:lnTo>
                    <a:lnTo>
                      <a:pt x="17" y="35"/>
                    </a:lnTo>
                    <a:lnTo>
                      <a:pt x="19" y="35"/>
                    </a:lnTo>
                    <a:lnTo>
                      <a:pt x="19" y="39"/>
                    </a:lnTo>
                    <a:lnTo>
                      <a:pt x="17" y="40"/>
                    </a:lnTo>
                    <a:lnTo>
                      <a:pt x="13" y="40"/>
                    </a:lnTo>
                    <a:lnTo>
                      <a:pt x="10" y="39"/>
                    </a:lnTo>
                    <a:lnTo>
                      <a:pt x="7" y="37"/>
                    </a:lnTo>
                    <a:lnTo>
                      <a:pt x="6" y="36"/>
                    </a:lnTo>
                    <a:lnTo>
                      <a:pt x="5" y="33"/>
                    </a:lnTo>
                    <a:lnTo>
                      <a:pt x="5" y="29"/>
                    </a:lnTo>
                    <a:lnTo>
                      <a:pt x="5" y="11"/>
                    </a:lnTo>
                    <a:lnTo>
                      <a:pt x="0" y="11"/>
                    </a:lnTo>
                    <a:lnTo>
                      <a:pt x="0" y="7"/>
                    </a:lnTo>
                    <a:lnTo>
                      <a:pt x="5" y="7"/>
                    </a:lnTo>
                    <a:lnTo>
                      <a:pt x="5" y="1"/>
                    </a:lnTo>
                    <a:lnTo>
                      <a:pt x="1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60" name="Freeform 2036"/>
              <p:cNvSpPr>
                <a:spLocks/>
              </p:cNvSpPr>
              <p:nvPr/>
            </p:nvSpPr>
            <p:spPr bwMode="auto">
              <a:xfrm>
                <a:off x="4833" y="3212"/>
                <a:ext cx="28" cy="47"/>
              </a:xfrm>
              <a:custGeom>
                <a:avLst/>
                <a:gdLst/>
                <a:ahLst/>
                <a:cxnLst>
                  <a:cxn ang="0">
                    <a:pos x="0" y="0"/>
                  </a:cxn>
                  <a:cxn ang="0">
                    <a:pos x="6" y="0"/>
                  </a:cxn>
                  <a:cxn ang="0">
                    <a:pos x="6" y="20"/>
                  </a:cxn>
                  <a:cxn ang="0">
                    <a:pos x="6" y="20"/>
                  </a:cxn>
                  <a:cxn ang="0">
                    <a:pos x="9" y="18"/>
                  </a:cxn>
                  <a:cxn ang="0">
                    <a:pos x="12" y="16"/>
                  </a:cxn>
                  <a:cxn ang="0">
                    <a:pos x="14" y="15"/>
                  </a:cxn>
                  <a:cxn ang="0">
                    <a:pos x="17" y="15"/>
                  </a:cxn>
                  <a:cxn ang="0">
                    <a:pos x="20" y="15"/>
                  </a:cxn>
                  <a:cxn ang="0">
                    <a:pos x="21" y="15"/>
                  </a:cxn>
                  <a:cxn ang="0">
                    <a:pos x="24" y="18"/>
                  </a:cxn>
                  <a:cxn ang="0">
                    <a:pos x="27" y="19"/>
                  </a:cxn>
                  <a:cxn ang="0">
                    <a:pos x="28" y="23"/>
                  </a:cxn>
                  <a:cxn ang="0">
                    <a:pos x="28" y="29"/>
                  </a:cxn>
                  <a:cxn ang="0">
                    <a:pos x="28" y="47"/>
                  </a:cxn>
                  <a:cxn ang="0">
                    <a:pos x="23" y="47"/>
                  </a:cxn>
                  <a:cxn ang="0">
                    <a:pos x="23" y="29"/>
                  </a:cxn>
                  <a:cxn ang="0">
                    <a:pos x="23" y="26"/>
                  </a:cxn>
                  <a:cxn ang="0">
                    <a:pos x="21" y="23"/>
                  </a:cxn>
                  <a:cxn ang="0">
                    <a:pos x="20" y="20"/>
                  </a:cxn>
                  <a:cxn ang="0">
                    <a:pos x="17" y="19"/>
                  </a:cxn>
                  <a:cxn ang="0">
                    <a:pos x="14" y="19"/>
                  </a:cxn>
                  <a:cxn ang="0">
                    <a:pos x="12" y="20"/>
                  </a:cxn>
                  <a:cxn ang="0">
                    <a:pos x="9" y="22"/>
                  </a:cxn>
                  <a:cxn ang="0">
                    <a:pos x="7" y="25"/>
                  </a:cxn>
                  <a:cxn ang="0">
                    <a:pos x="6" y="27"/>
                  </a:cxn>
                  <a:cxn ang="0">
                    <a:pos x="6" y="47"/>
                  </a:cxn>
                  <a:cxn ang="0">
                    <a:pos x="0" y="47"/>
                  </a:cxn>
                  <a:cxn ang="0">
                    <a:pos x="0" y="0"/>
                  </a:cxn>
                </a:cxnLst>
                <a:rect l="0" t="0" r="r" b="b"/>
                <a:pathLst>
                  <a:path w="28" h="47">
                    <a:moveTo>
                      <a:pt x="0" y="0"/>
                    </a:moveTo>
                    <a:lnTo>
                      <a:pt x="6" y="0"/>
                    </a:lnTo>
                    <a:lnTo>
                      <a:pt x="6" y="20"/>
                    </a:lnTo>
                    <a:lnTo>
                      <a:pt x="6" y="20"/>
                    </a:lnTo>
                    <a:lnTo>
                      <a:pt x="9" y="18"/>
                    </a:lnTo>
                    <a:lnTo>
                      <a:pt x="12" y="16"/>
                    </a:lnTo>
                    <a:lnTo>
                      <a:pt x="14" y="15"/>
                    </a:lnTo>
                    <a:lnTo>
                      <a:pt x="17" y="15"/>
                    </a:lnTo>
                    <a:lnTo>
                      <a:pt x="20" y="15"/>
                    </a:lnTo>
                    <a:lnTo>
                      <a:pt x="21" y="15"/>
                    </a:lnTo>
                    <a:lnTo>
                      <a:pt x="24" y="18"/>
                    </a:lnTo>
                    <a:lnTo>
                      <a:pt x="27" y="19"/>
                    </a:lnTo>
                    <a:lnTo>
                      <a:pt x="28" y="23"/>
                    </a:lnTo>
                    <a:lnTo>
                      <a:pt x="28" y="29"/>
                    </a:lnTo>
                    <a:lnTo>
                      <a:pt x="28" y="47"/>
                    </a:lnTo>
                    <a:lnTo>
                      <a:pt x="23" y="47"/>
                    </a:lnTo>
                    <a:lnTo>
                      <a:pt x="23" y="29"/>
                    </a:lnTo>
                    <a:lnTo>
                      <a:pt x="23" y="26"/>
                    </a:lnTo>
                    <a:lnTo>
                      <a:pt x="21" y="23"/>
                    </a:lnTo>
                    <a:lnTo>
                      <a:pt x="20" y="20"/>
                    </a:lnTo>
                    <a:lnTo>
                      <a:pt x="17" y="19"/>
                    </a:lnTo>
                    <a:lnTo>
                      <a:pt x="14" y="19"/>
                    </a:lnTo>
                    <a:lnTo>
                      <a:pt x="12" y="20"/>
                    </a:lnTo>
                    <a:lnTo>
                      <a:pt x="9" y="22"/>
                    </a:lnTo>
                    <a:lnTo>
                      <a:pt x="7" y="25"/>
                    </a:lnTo>
                    <a:lnTo>
                      <a:pt x="6" y="27"/>
                    </a:lnTo>
                    <a:lnTo>
                      <a:pt x="6" y="47"/>
                    </a:lnTo>
                    <a:lnTo>
                      <a:pt x="0" y="4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61" name="Freeform 2037"/>
              <p:cNvSpPr>
                <a:spLocks/>
              </p:cNvSpPr>
              <p:nvPr/>
            </p:nvSpPr>
            <p:spPr bwMode="auto">
              <a:xfrm>
                <a:off x="4871" y="3227"/>
                <a:ext cx="28" cy="33"/>
              </a:xfrm>
              <a:custGeom>
                <a:avLst/>
                <a:gdLst/>
                <a:ahLst/>
                <a:cxnLst>
                  <a:cxn ang="0">
                    <a:pos x="0" y="0"/>
                  </a:cxn>
                  <a:cxn ang="0">
                    <a:pos x="5" y="0"/>
                  </a:cxn>
                  <a:cxn ang="0">
                    <a:pos x="5" y="18"/>
                  </a:cxn>
                  <a:cxn ang="0">
                    <a:pos x="5" y="21"/>
                  </a:cxn>
                  <a:cxn ang="0">
                    <a:pos x="7" y="25"/>
                  </a:cxn>
                  <a:cxn ang="0">
                    <a:pos x="8" y="26"/>
                  </a:cxn>
                  <a:cxn ang="0">
                    <a:pos x="10" y="28"/>
                  </a:cxn>
                  <a:cxn ang="0">
                    <a:pos x="12" y="28"/>
                  </a:cxn>
                  <a:cxn ang="0">
                    <a:pos x="17" y="28"/>
                  </a:cxn>
                  <a:cxn ang="0">
                    <a:pos x="19" y="25"/>
                  </a:cxn>
                  <a:cxn ang="0">
                    <a:pos x="21" y="23"/>
                  </a:cxn>
                  <a:cxn ang="0">
                    <a:pos x="21" y="19"/>
                  </a:cxn>
                  <a:cxn ang="0">
                    <a:pos x="21" y="0"/>
                  </a:cxn>
                  <a:cxn ang="0">
                    <a:pos x="26" y="0"/>
                  </a:cxn>
                  <a:cxn ang="0">
                    <a:pos x="26" y="23"/>
                  </a:cxn>
                  <a:cxn ang="0">
                    <a:pos x="26" y="28"/>
                  </a:cxn>
                  <a:cxn ang="0">
                    <a:pos x="28" y="32"/>
                  </a:cxn>
                  <a:cxn ang="0">
                    <a:pos x="22" y="32"/>
                  </a:cxn>
                  <a:cxn ang="0">
                    <a:pos x="22" y="28"/>
                  </a:cxn>
                  <a:cxn ang="0">
                    <a:pos x="21" y="28"/>
                  </a:cxn>
                  <a:cxn ang="0">
                    <a:pos x="19" y="29"/>
                  </a:cxn>
                  <a:cxn ang="0">
                    <a:pos x="18" y="30"/>
                  </a:cxn>
                  <a:cxn ang="0">
                    <a:pos x="15" y="33"/>
                  </a:cxn>
                  <a:cxn ang="0">
                    <a:pos x="11" y="33"/>
                  </a:cxn>
                  <a:cxn ang="0">
                    <a:pos x="8" y="33"/>
                  </a:cxn>
                  <a:cxn ang="0">
                    <a:pos x="5" y="32"/>
                  </a:cxn>
                  <a:cxn ang="0">
                    <a:pos x="3" y="30"/>
                  </a:cxn>
                  <a:cxn ang="0">
                    <a:pos x="1" y="28"/>
                  </a:cxn>
                  <a:cxn ang="0">
                    <a:pos x="0" y="23"/>
                  </a:cxn>
                  <a:cxn ang="0">
                    <a:pos x="0" y="19"/>
                  </a:cxn>
                  <a:cxn ang="0">
                    <a:pos x="0" y="0"/>
                  </a:cxn>
                </a:cxnLst>
                <a:rect l="0" t="0" r="r" b="b"/>
                <a:pathLst>
                  <a:path w="28" h="33">
                    <a:moveTo>
                      <a:pt x="0" y="0"/>
                    </a:moveTo>
                    <a:lnTo>
                      <a:pt x="5" y="0"/>
                    </a:lnTo>
                    <a:lnTo>
                      <a:pt x="5" y="18"/>
                    </a:lnTo>
                    <a:lnTo>
                      <a:pt x="5" y="21"/>
                    </a:lnTo>
                    <a:lnTo>
                      <a:pt x="7" y="25"/>
                    </a:lnTo>
                    <a:lnTo>
                      <a:pt x="8" y="26"/>
                    </a:lnTo>
                    <a:lnTo>
                      <a:pt x="10" y="28"/>
                    </a:lnTo>
                    <a:lnTo>
                      <a:pt x="12" y="28"/>
                    </a:lnTo>
                    <a:lnTo>
                      <a:pt x="17" y="28"/>
                    </a:lnTo>
                    <a:lnTo>
                      <a:pt x="19" y="25"/>
                    </a:lnTo>
                    <a:lnTo>
                      <a:pt x="21" y="23"/>
                    </a:lnTo>
                    <a:lnTo>
                      <a:pt x="21" y="19"/>
                    </a:lnTo>
                    <a:lnTo>
                      <a:pt x="21" y="0"/>
                    </a:lnTo>
                    <a:lnTo>
                      <a:pt x="26" y="0"/>
                    </a:lnTo>
                    <a:lnTo>
                      <a:pt x="26" y="23"/>
                    </a:lnTo>
                    <a:lnTo>
                      <a:pt x="26" y="28"/>
                    </a:lnTo>
                    <a:lnTo>
                      <a:pt x="28" y="32"/>
                    </a:lnTo>
                    <a:lnTo>
                      <a:pt x="22" y="32"/>
                    </a:lnTo>
                    <a:lnTo>
                      <a:pt x="22" y="28"/>
                    </a:lnTo>
                    <a:lnTo>
                      <a:pt x="21" y="28"/>
                    </a:lnTo>
                    <a:lnTo>
                      <a:pt x="19" y="29"/>
                    </a:lnTo>
                    <a:lnTo>
                      <a:pt x="18" y="30"/>
                    </a:lnTo>
                    <a:lnTo>
                      <a:pt x="15" y="33"/>
                    </a:lnTo>
                    <a:lnTo>
                      <a:pt x="11" y="33"/>
                    </a:lnTo>
                    <a:lnTo>
                      <a:pt x="8" y="33"/>
                    </a:lnTo>
                    <a:lnTo>
                      <a:pt x="5" y="32"/>
                    </a:lnTo>
                    <a:lnTo>
                      <a:pt x="3" y="30"/>
                    </a:lnTo>
                    <a:lnTo>
                      <a:pt x="1" y="28"/>
                    </a:lnTo>
                    <a:lnTo>
                      <a:pt x="0" y="23"/>
                    </a:lnTo>
                    <a:lnTo>
                      <a:pt x="0" y="1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62" name="Freeform 2038"/>
              <p:cNvSpPr>
                <a:spLocks/>
              </p:cNvSpPr>
              <p:nvPr/>
            </p:nvSpPr>
            <p:spPr bwMode="auto">
              <a:xfrm>
                <a:off x="4907" y="3227"/>
                <a:ext cx="17" cy="32"/>
              </a:xfrm>
              <a:custGeom>
                <a:avLst/>
                <a:gdLst/>
                <a:ahLst/>
                <a:cxnLst>
                  <a:cxn ang="0">
                    <a:pos x="15" y="0"/>
                  </a:cxn>
                  <a:cxn ang="0">
                    <a:pos x="17" y="0"/>
                  </a:cxn>
                  <a:cxn ang="0">
                    <a:pos x="17" y="5"/>
                  </a:cxn>
                  <a:cxn ang="0">
                    <a:pos x="14" y="5"/>
                  </a:cxn>
                  <a:cxn ang="0">
                    <a:pos x="11" y="5"/>
                  </a:cxn>
                  <a:cxn ang="0">
                    <a:pos x="10" y="7"/>
                  </a:cxn>
                  <a:cxn ang="0">
                    <a:pos x="7" y="10"/>
                  </a:cxn>
                  <a:cxn ang="0">
                    <a:pos x="7" y="12"/>
                  </a:cxn>
                  <a:cxn ang="0">
                    <a:pos x="7" y="15"/>
                  </a:cxn>
                  <a:cxn ang="0">
                    <a:pos x="7" y="32"/>
                  </a:cxn>
                  <a:cxn ang="0">
                    <a:pos x="0" y="32"/>
                  </a:cxn>
                  <a:cxn ang="0">
                    <a:pos x="0" y="10"/>
                  </a:cxn>
                  <a:cxn ang="0">
                    <a:pos x="0" y="5"/>
                  </a:cxn>
                  <a:cxn ang="0">
                    <a:pos x="0" y="0"/>
                  </a:cxn>
                  <a:cxn ang="0">
                    <a:pos x="6" y="0"/>
                  </a:cxn>
                  <a:cxn ang="0">
                    <a:pos x="6" y="7"/>
                  </a:cxn>
                  <a:cxn ang="0">
                    <a:pos x="6" y="7"/>
                  </a:cxn>
                  <a:cxn ang="0">
                    <a:pos x="8" y="3"/>
                  </a:cxn>
                  <a:cxn ang="0">
                    <a:pos x="11" y="0"/>
                  </a:cxn>
                  <a:cxn ang="0">
                    <a:pos x="15" y="0"/>
                  </a:cxn>
                </a:cxnLst>
                <a:rect l="0" t="0" r="r" b="b"/>
                <a:pathLst>
                  <a:path w="17" h="32">
                    <a:moveTo>
                      <a:pt x="15" y="0"/>
                    </a:moveTo>
                    <a:lnTo>
                      <a:pt x="17" y="0"/>
                    </a:lnTo>
                    <a:lnTo>
                      <a:pt x="17" y="5"/>
                    </a:lnTo>
                    <a:lnTo>
                      <a:pt x="14" y="5"/>
                    </a:lnTo>
                    <a:lnTo>
                      <a:pt x="11" y="5"/>
                    </a:lnTo>
                    <a:lnTo>
                      <a:pt x="10" y="7"/>
                    </a:lnTo>
                    <a:lnTo>
                      <a:pt x="7" y="10"/>
                    </a:lnTo>
                    <a:lnTo>
                      <a:pt x="7" y="12"/>
                    </a:lnTo>
                    <a:lnTo>
                      <a:pt x="7" y="15"/>
                    </a:lnTo>
                    <a:lnTo>
                      <a:pt x="7" y="32"/>
                    </a:lnTo>
                    <a:lnTo>
                      <a:pt x="0" y="32"/>
                    </a:lnTo>
                    <a:lnTo>
                      <a:pt x="0" y="10"/>
                    </a:lnTo>
                    <a:lnTo>
                      <a:pt x="0" y="5"/>
                    </a:lnTo>
                    <a:lnTo>
                      <a:pt x="0" y="0"/>
                    </a:lnTo>
                    <a:lnTo>
                      <a:pt x="6" y="0"/>
                    </a:lnTo>
                    <a:lnTo>
                      <a:pt x="6" y="7"/>
                    </a:lnTo>
                    <a:lnTo>
                      <a:pt x="6" y="7"/>
                    </a:lnTo>
                    <a:lnTo>
                      <a:pt x="8" y="3"/>
                    </a:lnTo>
                    <a:lnTo>
                      <a:pt x="11"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63" name="Freeform 2039"/>
              <p:cNvSpPr>
                <a:spLocks/>
              </p:cNvSpPr>
              <p:nvPr/>
            </p:nvSpPr>
            <p:spPr bwMode="auto">
              <a:xfrm>
                <a:off x="4926" y="3227"/>
                <a:ext cx="23" cy="33"/>
              </a:xfrm>
              <a:custGeom>
                <a:avLst/>
                <a:gdLst/>
                <a:ahLst/>
                <a:cxnLst>
                  <a:cxn ang="0">
                    <a:pos x="13" y="0"/>
                  </a:cxn>
                  <a:cxn ang="0">
                    <a:pos x="17" y="0"/>
                  </a:cxn>
                  <a:cxn ang="0">
                    <a:pos x="21" y="1"/>
                  </a:cxn>
                  <a:cxn ang="0">
                    <a:pos x="20" y="5"/>
                  </a:cxn>
                  <a:cxn ang="0">
                    <a:pos x="17" y="4"/>
                  </a:cxn>
                  <a:cxn ang="0">
                    <a:pos x="13" y="4"/>
                  </a:cxn>
                  <a:cxn ang="0">
                    <a:pos x="10" y="4"/>
                  </a:cxn>
                  <a:cxn ang="0">
                    <a:pos x="9" y="5"/>
                  </a:cxn>
                  <a:cxn ang="0">
                    <a:pos x="7" y="8"/>
                  </a:cxn>
                  <a:cxn ang="0">
                    <a:pos x="9" y="11"/>
                  </a:cxn>
                  <a:cxn ang="0">
                    <a:pos x="10" y="12"/>
                  </a:cxn>
                  <a:cxn ang="0">
                    <a:pos x="14" y="14"/>
                  </a:cxn>
                  <a:cxn ang="0">
                    <a:pos x="17" y="15"/>
                  </a:cxn>
                  <a:cxn ang="0">
                    <a:pos x="20" y="18"/>
                  </a:cxn>
                  <a:cxn ang="0">
                    <a:pos x="21" y="21"/>
                  </a:cxn>
                  <a:cxn ang="0">
                    <a:pos x="23" y="23"/>
                  </a:cxn>
                  <a:cxn ang="0">
                    <a:pos x="21" y="28"/>
                  </a:cxn>
                  <a:cxn ang="0">
                    <a:pos x="19" y="30"/>
                  </a:cxn>
                  <a:cxn ang="0">
                    <a:pos x="16" y="32"/>
                  </a:cxn>
                  <a:cxn ang="0">
                    <a:pos x="10" y="33"/>
                  </a:cxn>
                  <a:cxn ang="0">
                    <a:pos x="5" y="32"/>
                  </a:cxn>
                  <a:cxn ang="0">
                    <a:pos x="0" y="30"/>
                  </a:cxn>
                  <a:cxn ang="0">
                    <a:pos x="3" y="26"/>
                  </a:cxn>
                  <a:cxn ang="0">
                    <a:pos x="6" y="28"/>
                  </a:cxn>
                  <a:cxn ang="0">
                    <a:pos x="10" y="29"/>
                  </a:cxn>
                  <a:cxn ang="0">
                    <a:pos x="13" y="29"/>
                  </a:cxn>
                  <a:cxn ang="0">
                    <a:pos x="16" y="28"/>
                  </a:cxn>
                  <a:cxn ang="0">
                    <a:pos x="16" y="26"/>
                  </a:cxn>
                  <a:cxn ang="0">
                    <a:pos x="17" y="23"/>
                  </a:cxn>
                  <a:cxn ang="0">
                    <a:pos x="16" y="22"/>
                  </a:cxn>
                  <a:cxn ang="0">
                    <a:pos x="14" y="19"/>
                  </a:cxn>
                  <a:cxn ang="0">
                    <a:pos x="10" y="18"/>
                  </a:cxn>
                  <a:cxn ang="0">
                    <a:pos x="7" y="17"/>
                  </a:cxn>
                  <a:cxn ang="0">
                    <a:pos x="5" y="14"/>
                  </a:cxn>
                  <a:cxn ang="0">
                    <a:pos x="3" y="11"/>
                  </a:cxn>
                  <a:cxn ang="0">
                    <a:pos x="2" y="8"/>
                  </a:cxn>
                  <a:cxn ang="0">
                    <a:pos x="3" y="5"/>
                  </a:cxn>
                  <a:cxn ang="0">
                    <a:pos x="5" y="3"/>
                  </a:cxn>
                  <a:cxn ang="0">
                    <a:pos x="9" y="0"/>
                  </a:cxn>
                  <a:cxn ang="0">
                    <a:pos x="13" y="0"/>
                  </a:cxn>
                </a:cxnLst>
                <a:rect l="0" t="0" r="r" b="b"/>
                <a:pathLst>
                  <a:path w="23" h="33">
                    <a:moveTo>
                      <a:pt x="13" y="0"/>
                    </a:moveTo>
                    <a:lnTo>
                      <a:pt x="17" y="0"/>
                    </a:lnTo>
                    <a:lnTo>
                      <a:pt x="21" y="1"/>
                    </a:lnTo>
                    <a:lnTo>
                      <a:pt x="20" y="5"/>
                    </a:lnTo>
                    <a:lnTo>
                      <a:pt x="17" y="4"/>
                    </a:lnTo>
                    <a:lnTo>
                      <a:pt x="13" y="4"/>
                    </a:lnTo>
                    <a:lnTo>
                      <a:pt x="10" y="4"/>
                    </a:lnTo>
                    <a:lnTo>
                      <a:pt x="9" y="5"/>
                    </a:lnTo>
                    <a:lnTo>
                      <a:pt x="7" y="8"/>
                    </a:lnTo>
                    <a:lnTo>
                      <a:pt x="9" y="11"/>
                    </a:lnTo>
                    <a:lnTo>
                      <a:pt x="10" y="12"/>
                    </a:lnTo>
                    <a:lnTo>
                      <a:pt x="14" y="14"/>
                    </a:lnTo>
                    <a:lnTo>
                      <a:pt x="17" y="15"/>
                    </a:lnTo>
                    <a:lnTo>
                      <a:pt x="20" y="18"/>
                    </a:lnTo>
                    <a:lnTo>
                      <a:pt x="21" y="21"/>
                    </a:lnTo>
                    <a:lnTo>
                      <a:pt x="23" y="23"/>
                    </a:lnTo>
                    <a:lnTo>
                      <a:pt x="21" y="28"/>
                    </a:lnTo>
                    <a:lnTo>
                      <a:pt x="19" y="30"/>
                    </a:lnTo>
                    <a:lnTo>
                      <a:pt x="16" y="32"/>
                    </a:lnTo>
                    <a:lnTo>
                      <a:pt x="10" y="33"/>
                    </a:lnTo>
                    <a:lnTo>
                      <a:pt x="5" y="32"/>
                    </a:lnTo>
                    <a:lnTo>
                      <a:pt x="0" y="30"/>
                    </a:lnTo>
                    <a:lnTo>
                      <a:pt x="3" y="26"/>
                    </a:lnTo>
                    <a:lnTo>
                      <a:pt x="6" y="28"/>
                    </a:lnTo>
                    <a:lnTo>
                      <a:pt x="10" y="29"/>
                    </a:lnTo>
                    <a:lnTo>
                      <a:pt x="13" y="29"/>
                    </a:lnTo>
                    <a:lnTo>
                      <a:pt x="16" y="28"/>
                    </a:lnTo>
                    <a:lnTo>
                      <a:pt x="16" y="26"/>
                    </a:lnTo>
                    <a:lnTo>
                      <a:pt x="17" y="23"/>
                    </a:lnTo>
                    <a:lnTo>
                      <a:pt x="16" y="22"/>
                    </a:lnTo>
                    <a:lnTo>
                      <a:pt x="14" y="19"/>
                    </a:lnTo>
                    <a:lnTo>
                      <a:pt x="10" y="18"/>
                    </a:lnTo>
                    <a:lnTo>
                      <a:pt x="7" y="17"/>
                    </a:lnTo>
                    <a:lnTo>
                      <a:pt x="5" y="14"/>
                    </a:lnTo>
                    <a:lnTo>
                      <a:pt x="3" y="11"/>
                    </a:lnTo>
                    <a:lnTo>
                      <a:pt x="2" y="8"/>
                    </a:lnTo>
                    <a:lnTo>
                      <a:pt x="3" y="5"/>
                    </a:lnTo>
                    <a:lnTo>
                      <a:pt x="5" y="3"/>
                    </a:lnTo>
                    <a:lnTo>
                      <a:pt x="9" y="0"/>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64" name="Freeform 2040"/>
              <p:cNvSpPr>
                <a:spLocks/>
              </p:cNvSpPr>
              <p:nvPr/>
            </p:nvSpPr>
            <p:spPr bwMode="auto">
              <a:xfrm>
                <a:off x="4953" y="3220"/>
                <a:ext cx="18" cy="40"/>
              </a:xfrm>
              <a:custGeom>
                <a:avLst/>
                <a:gdLst/>
                <a:ahLst/>
                <a:cxnLst>
                  <a:cxn ang="0">
                    <a:pos x="10" y="0"/>
                  </a:cxn>
                  <a:cxn ang="0">
                    <a:pos x="10" y="7"/>
                  </a:cxn>
                  <a:cxn ang="0">
                    <a:pos x="18" y="7"/>
                  </a:cxn>
                  <a:cxn ang="0">
                    <a:pos x="18" y="11"/>
                  </a:cxn>
                  <a:cxn ang="0">
                    <a:pos x="10" y="11"/>
                  </a:cxn>
                  <a:cxn ang="0">
                    <a:pos x="10" y="29"/>
                  </a:cxn>
                  <a:cxn ang="0">
                    <a:pos x="10" y="32"/>
                  </a:cxn>
                  <a:cxn ang="0">
                    <a:pos x="11" y="33"/>
                  </a:cxn>
                  <a:cxn ang="0">
                    <a:pos x="12" y="35"/>
                  </a:cxn>
                  <a:cxn ang="0">
                    <a:pos x="14" y="35"/>
                  </a:cxn>
                  <a:cxn ang="0">
                    <a:pos x="17" y="35"/>
                  </a:cxn>
                  <a:cxn ang="0">
                    <a:pos x="18" y="35"/>
                  </a:cxn>
                  <a:cxn ang="0">
                    <a:pos x="18" y="39"/>
                  </a:cxn>
                  <a:cxn ang="0">
                    <a:pos x="17" y="40"/>
                  </a:cxn>
                  <a:cxn ang="0">
                    <a:pos x="12" y="40"/>
                  </a:cxn>
                  <a:cxn ang="0">
                    <a:pos x="10" y="39"/>
                  </a:cxn>
                  <a:cxn ang="0">
                    <a:pos x="7" y="37"/>
                  </a:cxn>
                  <a:cxn ang="0">
                    <a:pos x="5" y="36"/>
                  </a:cxn>
                  <a:cxn ang="0">
                    <a:pos x="4" y="33"/>
                  </a:cxn>
                  <a:cxn ang="0">
                    <a:pos x="4" y="29"/>
                  </a:cxn>
                  <a:cxn ang="0">
                    <a:pos x="4" y="11"/>
                  </a:cxn>
                  <a:cxn ang="0">
                    <a:pos x="0" y="11"/>
                  </a:cxn>
                  <a:cxn ang="0">
                    <a:pos x="0" y="7"/>
                  </a:cxn>
                  <a:cxn ang="0">
                    <a:pos x="4" y="7"/>
                  </a:cxn>
                  <a:cxn ang="0">
                    <a:pos x="4" y="1"/>
                  </a:cxn>
                  <a:cxn ang="0">
                    <a:pos x="10" y="0"/>
                  </a:cxn>
                </a:cxnLst>
                <a:rect l="0" t="0" r="r" b="b"/>
                <a:pathLst>
                  <a:path w="18" h="40">
                    <a:moveTo>
                      <a:pt x="10" y="0"/>
                    </a:moveTo>
                    <a:lnTo>
                      <a:pt x="10" y="7"/>
                    </a:lnTo>
                    <a:lnTo>
                      <a:pt x="18" y="7"/>
                    </a:lnTo>
                    <a:lnTo>
                      <a:pt x="18" y="11"/>
                    </a:lnTo>
                    <a:lnTo>
                      <a:pt x="10" y="11"/>
                    </a:lnTo>
                    <a:lnTo>
                      <a:pt x="10" y="29"/>
                    </a:lnTo>
                    <a:lnTo>
                      <a:pt x="10" y="32"/>
                    </a:lnTo>
                    <a:lnTo>
                      <a:pt x="11" y="33"/>
                    </a:lnTo>
                    <a:lnTo>
                      <a:pt x="12" y="35"/>
                    </a:lnTo>
                    <a:lnTo>
                      <a:pt x="14" y="35"/>
                    </a:lnTo>
                    <a:lnTo>
                      <a:pt x="17" y="35"/>
                    </a:lnTo>
                    <a:lnTo>
                      <a:pt x="18" y="35"/>
                    </a:lnTo>
                    <a:lnTo>
                      <a:pt x="18" y="39"/>
                    </a:lnTo>
                    <a:lnTo>
                      <a:pt x="17" y="40"/>
                    </a:lnTo>
                    <a:lnTo>
                      <a:pt x="12" y="40"/>
                    </a:lnTo>
                    <a:lnTo>
                      <a:pt x="10" y="39"/>
                    </a:lnTo>
                    <a:lnTo>
                      <a:pt x="7" y="37"/>
                    </a:lnTo>
                    <a:lnTo>
                      <a:pt x="5" y="36"/>
                    </a:lnTo>
                    <a:lnTo>
                      <a:pt x="4" y="33"/>
                    </a:lnTo>
                    <a:lnTo>
                      <a:pt x="4" y="29"/>
                    </a:lnTo>
                    <a:lnTo>
                      <a:pt x="4" y="11"/>
                    </a:lnTo>
                    <a:lnTo>
                      <a:pt x="0" y="11"/>
                    </a:lnTo>
                    <a:lnTo>
                      <a:pt x="0" y="7"/>
                    </a:lnTo>
                    <a:lnTo>
                      <a:pt x="4" y="7"/>
                    </a:lnTo>
                    <a:lnTo>
                      <a:pt x="4" y="1"/>
                    </a:lnTo>
                    <a:lnTo>
                      <a:pt x="1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65" name="Freeform 2041"/>
              <p:cNvSpPr>
                <a:spLocks/>
              </p:cNvSpPr>
              <p:nvPr/>
            </p:nvSpPr>
            <p:spPr bwMode="auto">
              <a:xfrm>
                <a:off x="4831" y="3373"/>
                <a:ext cx="25" cy="44"/>
              </a:xfrm>
              <a:custGeom>
                <a:avLst/>
                <a:gdLst/>
                <a:ahLst/>
                <a:cxnLst>
                  <a:cxn ang="0">
                    <a:pos x="0" y="0"/>
                  </a:cxn>
                  <a:cxn ang="0">
                    <a:pos x="5" y="0"/>
                  </a:cxn>
                  <a:cxn ang="0">
                    <a:pos x="5" y="40"/>
                  </a:cxn>
                  <a:cxn ang="0">
                    <a:pos x="25" y="40"/>
                  </a:cxn>
                  <a:cxn ang="0">
                    <a:pos x="25" y="44"/>
                  </a:cxn>
                  <a:cxn ang="0">
                    <a:pos x="0" y="44"/>
                  </a:cxn>
                  <a:cxn ang="0">
                    <a:pos x="0" y="0"/>
                  </a:cxn>
                </a:cxnLst>
                <a:rect l="0" t="0" r="r" b="b"/>
                <a:pathLst>
                  <a:path w="25" h="44">
                    <a:moveTo>
                      <a:pt x="0" y="0"/>
                    </a:moveTo>
                    <a:lnTo>
                      <a:pt x="5" y="0"/>
                    </a:lnTo>
                    <a:lnTo>
                      <a:pt x="5" y="40"/>
                    </a:lnTo>
                    <a:lnTo>
                      <a:pt x="25" y="40"/>
                    </a:lnTo>
                    <a:lnTo>
                      <a:pt x="25" y="44"/>
                    </a:lnTo>
                    <a:lnTo>
                      <a:pt x="0" y="4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66" name="Freeform 2042"/>
              <p:cNvSpPr>
                <a:spLocks noEditPoints="1"/>
              </p:cNvSpPr>
              <p:nvPr/>
            </p:nvSpPr>
            <p:spPr bwMode="auto">
              <a:xfrm>
                <a:off x="4861" y="3373"/>
                <a:ext cx="7" cy="44"/>
              </a:xfrm>
              <a:custGeom>
                <a:avLst/>
                <a:gdLst/>
                <a:ahLst/>
                <a:cxnLst>
                  <a:cxn ang="0">
                    <a:pos x="0" y="12"/>
                  </a:cxn>
                  <a:cxn ang="0">
                    <a:pos x="6" y="12"/>
                  </a:cxn>
                  <a:cxn ang="0">
                    <a:pos x="6" y="44"/>
                  </a:cxn>
                  <a:cxn ang="0">
                    <a:pos x="0" y="44"/>
                  </a:cxn>
                  <a:cxn ang="0">
                    <a:pos x="0" y="12"/>
                  </a:cxn>
                  <a:cxn ang="0">
                    <a:pos x="3" y="0"/>
                  </a:cxn>
                  <a:cxn ang="0">
                    <a:pos x="6" y="0"/>
                  </a:cxn>
                  <a:cxn ang="0">
                    <a:pos x="7" y="1"/>
                  </a:cxn>
                  <a:cxn ang="0">
                    <a:pos x="7" y="2"/>
                  </a:cxn>
                  <a:cxn ang="0">
                    <a:pos x="7" y="5"/>
                  </a:cxn>
                  <a:cxn ang="0">
                    <a:pos x="6" y="5"/>
                  </a:cxn>
                  <a:cxn ang="0">
                    <a:pos x="3" y="7"/>
                  </a:cxn>
                  <a:cxn ang="0">
                    <a:pos x="2" y="5"/>
                  </a:cxn>
                  <a:cxn ang="0">
                    <a:pos x="0" y="5"/>
                  </a:cxn>
                  <a:cxn ang="0">
                    <a:pos x="0" y="2"/>
                  </a:cxn>
                  <a:cxn ang="0">
                    <a:pos x="0" y="1"/>
                  </a:cxn>
                  <a:cxn ang="0">
                    <a:pos x="2" y="0"/>
                  </a:cxn>
                  <a:cxn ang="0">
                    <a:pos x="3" y="0"/>
                  </a:cxn>
                </a:cxnLst>
                <a:rect l="0" t="0" r="r" b="b"/>
                <a:pathLst>
                  <a:path w="7" h="44">
                    <a:moveTo>
                      <a:pt x="0" y="12"/>
                    </a:moveTo>
                    <a:lnTo>
                      <a:pt x="6" y="12"/>
                    </a:lnTo>
                    <a:lnTo>
                      <a:pt x="6" y="44"/>
                    </a:lnTo>
                    <a:lnTo>
                      <a:pt x="0" y="44"/>
                    </a:lnTo>
                    <a:lnTo>
                      <a:pt x="0" y="12"/>
                    </a:lnTo>
                    <a:close/>
                    <a:moveTo>
                      <a:pt x="3" y="0"/>
                    </a:moveTo>
                    <a:lnTo>
                      <a:pt x="6" y="0"/>
                    </a:lnTo>
                    <a:lnTo>
                      <a:pt x="7" y="1"/>
                    </a:lnTo>
                    <a:lnTo>
                      <a:pt x="7" y="2"/>
                    </a:lnTo>
                    <a:lnTo>
                      <a:pt x="7" y="5"/>
                    </a:lnTo>
                    <a:lnTo>
                      <a:pt x="6" y="5"/>
                    </a:lnTo>
                    <a:lnTo>
                      <a:pt x="3" y="7"/>
                    </a:lnTo>
                    <a:lnTo>
                      <a:pt x="2" y="5"/>
                    </a:lnTo>
                    <a:lnTo>
                      <a:pt x="0" y="5"/>
                    </a:lnTo>
                    <a:lnTo>
                      <a:pt x="0" y="2"/>
                    </a:lnTo>
                    <a:lnTo>
                      <a:pt x="0" y="1"/>
                    </a:lnTo>
                    <a:lnTo>
                      <a:pt x="2" y="0"/>
                    </a:lnTo>
                    <a:lnTo>
                      <a:pt x="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67" name="Freeform 2043"/>
              <p:cNvSpPr>
                <a:spLocks/>
              </p:cNvSpPr>
              <p:nvPr/>
            </p:nvSpPr>
            <p:spPr bwMode="auto">
              <a:xfrm>
                <a:off x="4874" y="3377"/>
                <a:ext cx="19" cy="41"/>
              </a:xfrm>
              <a:custGeom>
                <a:avLst/>
                <a:gdLst/>
                <a:ahLst/>
                <a:cxnLst>
                  <a:cxn ang="0">
                    <a:pos x="11" y="0"/>
                  </a:cxn>
                  <a:cxn ang="0">
                    <a:pos x="11" y="8"/>
                  </a:cxn>
                  <a:cxn ang="0">
                    <a:pos x="19" y="8"/>
                  </a:cxn>
                  <a:cxn ang="0">
                    <a:pos x="19" y="12"/>
                  </a:cxn>
                  <a:cxn ang="0">
                    <a:pos x="11" y="12"/>
                  </a:cxn>
                  <a:cxn ang="0">
                    <a:pos x="11" y="30"/>
                  </a:cxn>
                  <a:cxn ang="0">
                    <a:pos x="11" y="32"/>
                  </a:cxn>
                  <a:cxn ang="0">
                    <a:pos x="11" y="35"/>
                  </a:cxn>
                  <a:cxn ang="0">
                    <a:pos x="12" y="36"/>
                  </a:cxn>
                  <a:cxn ang="0">
                    <a:pos x="15" y="36"/>
                  </a:cxn>
                  <a:cxn ang="0">
                    <a:pos x="16" y="36"/>
                  </a:cxn>
                  <a:cxn ang="0">
                    <a:pos x="18" y="36"/>
                  </a:cxn>
                  <a:cxn ang="0">
                    <a:pos x="18" y="40"/>
                  </a:cxn>
                  <a:cxn ang="0">
                    <a:pos x="16" y="40"/>
                  </a:cxn>
                  <a:cxn ang="0">
                    <a:pos x="14" y="41"/>
                  </a:cxn>
                  <a:cxn ang="0">
                    <a:pos x="9" y="40"/>
                  </a:cxn>
                  <a:cxn ang="0">
                    <a:pos x="7" y="39"/>
                  </a:cxn>
                  <a:cxn ang="0">
                    <a:pos x="5" y="36"/>
                  </a:cxn>
                  <a:cxn ang="0">
                    <a:pos x="5" y="33"/>
                  </a:cxn>
                  <a:cxn ang="0">
                    <a:pos x="4" y="30"/>
                  </a:cxn>
                  <a:cxn ang="0">
                    <a:pos x="4" y="12"/>
                  </a:cxn>
                  <a:cxn ang="0">
                    <a:pos x="0" y="12"/>
                  </a:cxn>
                  <a:cxn ang="0">
                    <a:pos x="0" y="8"/>
                  </a:cxn>
                  <a:cxn ang="0">
                    <a:pos x="4" y="8"/>
                  </a:cxn>
                  <a:cxn ang="0">
                    <a:pos x="4" y="1"/>
                  </a:cxn>
                  <a:cxn ang="0">
                    <a:pos x="11" y="0"/>
                  </a:cxn>
                </a:cxnLst>
                <a:rect l="0" t="0" r="r" b="b"/>
                <a:pathLst>
                  <a:path w="19" h="41">
                    <a:moveTo>
                      <a:pt x="11" y="0"/>
                    </a:moveTo>
                    <a:lnTo>
                      <a:pt x="11" y="8"/>
                    </a:lnTo>
                    <a:lnTo>
                      <a:pt x="19" y="8"/>
                    </a:lnTo>
                    <a:lnTo>
                      <a:pt x="19" y="12"/>
                    </a:lnTo>
                    <a:lnTo>
                      <a:pt x="11" y="12"/>
                    </a:lnTo>
                    <a:lnTo>
                      <a:pt x="11" y="30"/>
                    </a:lnTo>
                    <a:lnTo>
                      <a:pt x="11" y="32"/>
                    </a:lnTo>
                    <a:lnTo>
                      <a:pt x="11" y="35"/>
                    </a:lnTo>
                    <a:lnTo>
                      <a:pt x="12" y="36"/>
                    </a:lnTo>
                    <a:lnTo>
                      <a:pt x="15" y="36"/>
                    </a:lnTo>
                    <a:lnTo>
                      <a:pt x="16" y="36"/>
                    </a:lnTo>
                    <a:lnTo>
                      <a:pt x="18" y="36"/>
                    </a:lnTo>
                    <a:lnTo>
                      <a:pt x="18" y="40"/>
                    </a:lnTo>
                    <a:lnTo>
                      <a:pt x="16" y="40"/>
                    </a:lnTo>
                    <a:lnTo>
                      <a:pt x="14" y="41"/>
                    </a:lnTo>
                    <a:lnTo>
                      <a:pt x="9" y="40"/>
                    </a:lnTo>
                    <a:lnTo>
                      <a:pt x="7" y="39"/>
                    </a:lnTo>
                    <a:lnTo>
                      <a:pt x="5" y="36"/>
                    </a:lnTo>
                    <a:lnTo>
                      <a:pt x="5" y="33"/>
                    </a:lnTo>
                    <a:lnTo>
                      <a:pt x="4" y="30"/>
                    </a:lnTo>
                    <a:lnTo>
                      <a:pt x="4" y="12"/>
                    </a:lnTo>
                    <a:lnTo>
                      <a:pt x="0" y="12"/>
                    </a:lnTo>
                    <a:lnTo>
                      <a:pt x="0" y="8"/>
                    </a:lnTo>
                    <a:lnTo>
                      <a:pt x="4" y="8"/>
                    </a:lnTo>
                    <a:lnTo>
                      <a:pt x="4" y="1"/>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68" name="Freeform 2044"/>
              <p:cNvSpPr>
                <a:spLocks/>
              </p:cNvSpPr>
              <p:nvPr/>
            </p:nvSpPr>
            <p:spPr bwMode="auto">
              <a:xfrm>
                <a:off x="4899" y="3370"/>
                <a:ext cx="27" cy="47"/>
              </a:xfrm>
              <a:custGeom>
                <a:avLst/>
                <a:gdLst/>
                <a:ahLst/>
                <a:cxnLst>
                  <a:cxn ang="0">
                    <a:pos x="0" y="0"/>
                  </a:cxn>
                  <a:cxn ang="0">
                    <a:pos x="7" y="0"/>
                  </a:cxn>
                  <a:cxn ang="0">
                    <a:pos x="7" y="19"/>
                  </a:cxn>
                  <a:cxn ang="0">
                    <a:pos x="7" y="19"/>
                  </a:cxn>
                  <a:cxn ang="0">
                    <a:pos x="8" y="18"/>
                  </a:cxn>
                  <a:cxn ang="0">
                    <a:pos x="11" y="15"/>
                  </a:cxn>
                  <a:cxn ang="0">
                    <a:pos x="14" y="15"/>
                  </a:cxn>
                  <a:cxn ang="0">
                    <a:pos x="16" y="14"/>
                  </a:cxn>
                  <a:cxn ang="0">
                    <a:pos x="19" y="14"/>
                  </a:cxn>
                  <a:cxn ang="0">
                    <a:pos x="22" y="15"/>
                  </a:cxn>
                  <a:cxn ang="0">
                    <a:pos x="23" y="17"/>
                  </a:cxn>
                  <a:cxn ang="0">
                    <a:pos x="26" y="19"/>
                  </a:cxn>
                  <a:cxn ang="0">
                    <a:pos x="27" y="23"/>
                  </a:cxn>
                  <a:cxn ang="0">
                    <a:pos x="27" y="28"/>
                  </a:cxn>
                  <a:cxn ang="0">
                    <a:pos x="27" y="47"/>
                  </a:cxn>
                  <a:cxn ang="0">
                    <a:pos x="22" y="47"/>
                  </a:cxn>
                  <a:cxn ang="0">
                    <a:pos x="22" y="29"/>
                  </a:cxn>
                  <a:cxn ang="0">
                    <a:pos x="22" y="25"/>
                  </a:cxn>
                  <a:cxn ang="0">
                    <a:pos x="21" y="23"/>
                  </a:cxn>
                  <a:cxn ang="0">
                    <a:pos x="19" y="21"/>
                  </a:cxn>
                  <a:cxn ang="0">
                    <a:pos x="18" y="19"/>
                  </a:cxn>
                  <a:cxn ang="0">
                    <a:pos x="15" y="19"/>
                  </a:cxn>
                  <a:cxn ang="0">
                    <a:pos x="11" y="19"/>
                  </a:cxn>
                  <a:cxn ang="0">
                    <a:pos x="8" y="22"/>
                  </a:cxn>
                  <a:cxn ang="0">
                    <a:pos x="7" y="25"/>
                  </a:cxn>
                  <a:cxn ang="0">
                    <a:pos x="7" y="28"/>
                  </a:cxn>
                  <a:cxn ang="0">
                    <a:pos x="7" y="47"/>
                  </a:cxn>
                  <a:cxn ang="0">
                    <a:pos x="0" y="47"/>
                  </a:cxn>
                  <a:cxn ang="0">
                    <a:pos x="0" y="0"/>
                  </a:cxn>
                </a:cxnLst>
                <a:rect l="0" t="0" r="r" b="b"/>
                <a:pathLst>
                  <a:path w="27" h="47">
                    <a:moveTo>
                      <a:pt x="0" y="0"/>
                    </a:moveTo>
                    <a:lnTo>
                      <a:pt x="7" y="0"/>
                    </a:lnTo>
                    <a:lnTo>
                      <a:pt x="7" y="19"/>
                    </a:lnTo>
                    <a:lnTo>
                      <a:pt x="7" y="19"/>
                    </a:lnTo>
                    <a:lnTo>
                      <a:pt x="8" y="18"/>
                    </a:lnTo>
                    <a:lnTo>
                      <a:pt x="11" y="15"/>
                    </a:lnTo>
                    <a:lnTo>
                      <a:pt x="14" y="15"/>
                    </a:lnTo>
                    <a:lnTo>
                      <a:pt x="16" y="14"/>
                    </a:lnTo>
                    <a:lnTo>
                      <a:pt x="19" y="14"/>
                    </a:lnTo>
                    <a:lnTo>
                      <a:pt x="22" y="15"/>
                    </a:lnTo>
                    <a:lnTo>
                      <a:pt x="23" y="17"/>
                    </a:lnTo>
                    <a:lnTo>
                      <a:pt x="26" y="19"/>
                    </a:lnTo>
                    <a:lnTo>
                      <a:pt x="27" y="23"/>
                    </a:lnTo>
                    <a:lnTo>
                      <a:pt x="27" y="28"/>
                    </a:lnTo>
                    <a:lnTo>
                      <a:pt x="27" y="47"/>
                    </a:lnTo>
                    <a:lnTo>
                      <a:pt x="22" y="47"/>
                    </a:lnTo>
                    <a:lnTo>
                      <a:pt x="22" y="29"/>
                    </a:lnTo>
                    <a:lnTo>
                      <a:pt x="22" y="25"/>
                    </a:lnTo>
                    <a:lnTo>
                      <a:pt x="21" y="23"/>
                    </a:lnTo>
                    <a:lnTo>
                      <a:pt x="19" y="21"/>
                    </a:lnTo>
                    <a:lnTo>
                      <a:pt x="18" y="19"/>
                    </a:lnTo>
                    <a:lnTo>
                      <a:pt x="15" y="19"/>
                    </a:lnTo>
                    <a:lnTo>
                      <a:pt x="11" y="19"/>
                    </a:lnTo>
                    <a:lnTo>
                      <a:pt x="8" y="22"/>
                    </a:lnTo>
                    <a:lnTo>
                      <a:pt x="7" y="25"/>
                    </a:lnTo>
                    <a:lnTo>
                      <a:pt x="7" y="28"/>
                    </a:lnTo>
                    <a:lnTo>
                      <a:pt x="7" y="47"/>
                    </a:lnTo>
                    <a:lnTo>
                      <a:pt x="0" y="4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69" name="Freeform 2045"/>
              <p:cNvSpPr>
                <a:spLocks noEditPoints="1"/>
              </p:cNvSpPr>
              <p:nvPr/>
            </p:nvSpPr>
            <p:spPr bwMode="auto">
              <a:xfrm>
                <a:off x="4933" y="3384"/>
                <a:ext cx="31" cy="47"/>
              </a:xfrm>
              <a:custGeom>
                <a:avLst/>
                <a:gdLst/>
                <a:ahLst/>
                <a:cxnLst>
                  <a:cxn ang="0">
                    <a:pos x="13" y="5"/>
                  </a:cxn>
                  <a:cxn ang="0">
                    <a:pos x="7" y="12"/>
                  </a:cxn>
                  <a:cxn ang="0">
                    <a:pos x="7" y="21"/>
                  </a:cxn>
                  <a:cxn ang="0">
                    <a:pos x="10" y="26"/>
                  </a:cxn>
                  <a:cxn ang="0">
                    <a:pos x="17" y="29"/>
                  </a:cxn>
                  <a:cxn ang="0">
                    <a:pos x="23" y="26"/>
                  </a:cxn>
                  <a:cxn ang="0">
                    <a:pos x="25" y="19"/>
                  </a:cxn>
                  <a:cxn ang="0">
                    <a:pos x="25" y="11"/>
                  </a:cxn>
                  <a:cxn ang="0">
                    <a:pos x="21" y="7"/>
                  </a:cxn>
                  <a:cxn ang="0">
                    <a:pos x="17" y="5"/>
                  </a:cxn>
                  <a:cxn ang="0">
                    <a:pos x="20" y="1"/>
                  </a:cxn>
                  <a:cxn ang="0">
                    <a:pos x="24" y="4"/>
                  </a:cxn>
                  <a:cxn ang="0">
                    <a:pos x="25" y="5"/>
                  </a:cxn>
                  <a:cxn ang="0">
                    <a:pos x="31" y="1"/>
                  </a:cxn>
                  <a:cxn ang="0">
                    <a:pos x="31" y="9"/>
                  </a:cxn>
                  <a:cxn ang="0">
                    <a:pos x="31" y="33"/>
                  </a:cxn>
                  <a:cxn ang="0">
                    <a:pos x="28" y="41"/>
                  </a:cxn>
                  <a:cxn ang="0">
                    <a:pos x="23" y="46"/>
                  </a:cxn>
                  <a:cxn ang="0">
                    <a:pos x="14" y="47"/>
                  </a:cxn>
                  <a:cxn ang="0">
                    <a:pos x="7" y="46"/>
                  </a:cxn>
                  <a:cxn ang="0">
                    <a:pos x="5" y="40"/>
                  </a:cxn>
                  <a:cxn ang="0">
                    <a:pos x="12" y="43"/>
                  </a:cxn>
                  <a:cxn ang="0">
                    <a:pos x="18" y="43"/>
                  </a:cxn>
                  <a:cxn ang="0">
                    <a:pos x="23" y="39"/>
                  </a:cxn>
                  <a:cxn ang="0">
                    <a:pos x="25" y="32"/>
                  </a:cxn>
                  <a:cxn ang="0">
                    <a:pos x="25" y="28"/>
                  </a:cxn>
                  <a:cxn ang="0">
                    <a:pos x="20" y="32"/>
                  </a:cxn>
                  <a:cxn ang="0">
                    <a:pos x="10" y="32"/>
                  </a:cxn>
                  <a:cxn ang="0">
                    <a:pos x="3" y="26"/>
                  </a:cxn>
                  <a:cxn ang="0">
                    <a:pos x="0" y="18"/>
                  </a:cxn>
                  <a:cxn ang="0">
                    <a:pos x="3" y="8"/>
                  </a:cxn>
                  <a:cxn ang="0">
                    <a:pos x="9" y="3"/>
                  </a:cxn>
                  <a:cxn ang="0">
                    <a:pos x="16" y="0"/>
                  </a:cxn>
                </a:cxnLst>
                <a:rect l="0" t="0" r="r" b="b"/>
                <a:pathLst>
                  <a:path w="31" h="47">
                    <a:moveTo>
                      <a:pt x="17" y="5"/>
                    </a:moveTo>
                    <a:lnTo>
                      <a:pt x="13" y="5"/>
                    </a:lnTo>
                    <a:lnTo>
                      <a:pt x="10" y="8"/>
                    </a:lnTo>
                    <a:lnTo>
                      <a:pt x="7" y="12"/>
                    </a:lnTo>
                    <a:lnTo>
                      <a:pt x="7" y="16"/>
                    </a:lnTo>
                    <a:lnTo>
                      <a:pt x="7" y="21"/>
                    </a:lnTo>
                    <a:lnTo>
                      <a:pt x="9" y="23"/>
                    </a:lnTo>
                    <a:lnTo>
                      <a:pt x="10" y="26"/>
                    </a:lnTo>
                    <a:lnTo>
                      <a:pt x="13" y="28"/>
                    </a:lnTo>
                    <a:lnTo>
                      <a:pt x="17" y="29"/>
                    </a:lnTo>
                    <a:lnTo>
                      <a:pt x="20" y="28"/>
                    </a:lnTo>
                    <a:lnTo>
                      <a:pt x="23" y="26"/>
                    </a:lnTo>
                    <a:lnTo>
                      <a:pt x="24" y="22"/>
                    </a:lnTo>
                    <a:lnTo>
                      <a:pt x="25" y="19"/>
                    </a:lnTo>
                    <a:lnTo>
                      <a:pt x="25" y="14"/>
                    </a:lnTo>
                    <a:lnTo>
                      <a:pt x="25" y="11"/>
                    </a:lnTo>
                    <a:lnTo>
                      <a:pt x="24" y="8"/>
                    </a:lnTo>
                    <a:lnTo>
                      <a:pt x="21" y="7"/>
                    </a:lnTo>
                    <a:lnTo>
                      <a:pt x="20" y="5"/>
                    </a:lnTo>
                    <a:lnTo>
                      <a:pt x="17" y="5"/>
                    </a:lnTo>
                    <a:close/>
                    <a:moveTo>
                      <a:pt x="16" y="0"/>
                    </a:moveTo>
                    <a:lnTo>
                      <a:pt x="20" y="1"/>
                    </a:lnTo>
                    <a:lnTo>
                      <a:pt x="23" y="3"/>
                    </a:lnTo>
                    <a:lnTo>
                      <a:pt x="24" y="4"/>
                    </a:lnTo>
                    <a:lnTo>
                      <a:pt x="25" y="5"/>
                    </a:lnTo>
                    <a:lnTo>
                      <a:pt x="25" y="5"/>
                    </a:lnTo>
                    <a:lnTo>
                      <a:pt x="25" y="1"/>
                    </a:lnTo>
                    <a:lnTo>
                      <a:pt x="31" y="1"/>
                    </a:lnTo>
                    <a:lnTo>
                      <a:pt x="31" y="5"/>
                    </a:lnTo>
                    <a:lnTo>
                      <a:pt x="31" y="9"/>
                    </a:lnTo>
                    <a:lnTo>
                      <a:pt x="31" y="29"/>
                    </a:lnTo>
                    <a:lnTo>
                      <a:pt x="31" y="33"/>
                    </a:lnTo>
                    <a:lnTo>
                      <a:pt x="30" y="37"/>
                    </a:lnTo>
                    <a:lnTo>
                      <a:pt x="28" y="41"/>
                    </a:lnTo>
                    <a:lnTo>
                      <a:pt x="27" y="43"/>
                    </a:lnTo>
                    <a:lnTo>
                      <a:pt x="23" y="46"/>
                    </a:lnTo>
                    <a:lnTo>
                      <a:pt x="18" y="47"/>
                    </a:lnTo>
                    <a:lnTo>
                      <a:pt x="14" y="47"/>
                    </a:lnTo>
                    <a:lnTo>
                      <a:pt x="10" y="47"/>
                    </a:lnTo>
                    <a:lnTo>
                      <a:pt x="7" y="46"/>
                    </a:lnTo>
                    <a:lnTo>
                      <a:pt x="3" y="44"/>
                    </a:lnTo>
                    <a:lnTo>
                      <a:pt x="5" y="40"/>
                    </a:lnTo>
                    <a:lnTo>
                      <a:pt x="7" y="41"/>
                    </a:lnTo>
                    <a:lnTo>
                      <a:pt x="12" y="43"/>
                    </a:lnTo>
                    <a:lnTo>
                      <a:pt x="14" y="43"/>
                    </a:lnTo>
                    <a:lnTo>
                      <a:pt x="18" y="43"/>
                    </a:lnTo>
                    <a:lnTo>
                      <a:pt x="21" y="41"/>
                    </a:lnTo>
                    <a:lnTo>
                      <a:pt x="23" y="39"/>
                    </a:lnTo>
                    <a:lnTo>
                      <a:pt x="24" y="36"/>
                    </a:lnTo>
                    <a:lnTo>
                      <a:pt x="25" y="32"/>
                    </a:lnTo>
                    <a:lnTo>
                      <a:pt x="25" y="28"/>
                    </a:lnTo>
                    <a:lnTo>
                      <a:pt x="25" y="28"/>
                    </a:lnTo>
                    <a:lnTo>
                      <a:pt x="23" y="30"/>
                    </a:lnTo>
                    <a:lnTo>
                      <a:pt x="20" y="32"/>
                    </a:lnTo>
                    <a:lnTo>
                      <a:pt x="14" y="33"/>
                    </a:lnTo>
                    <a:lnTo>
                      <a:pt x="10" y="32"/>
                    </a:lnTo>
                    <a:lnTo>
                      <a:pt x="6" y="30"/>
                    </a:lnTo>
                    <a:lnTo>
                      <a:pt x="3" y="26"/>
                    </a:lnTo>
                    <a:lnTo>
                      <a:pt x="2" y="22"/>
                    </a:lnTo>
                    <a:lnTo>
                      <a:pt x="0" y="18"/>
                    </a:lnTo>
                    <a:lnTo>
                      <a:pt x="2" y="12"/>
                    </a:lnTo>
                    <a:lnTo>
                      <a:pt x="3" y="8"/>
                    </a:lnTo>
                    <a:lnTo>
                      <a:pt x="6" y="4"/>
                    </a:lnTo>
                    <a:lnTo>
                      <a:pt x="9" y="3"/>
                    </a:lnTo>
                    <a:lnTo>
                      <a:pt x="12" y="1"/>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70" name="Freeform 2046"/>
              <p:cNvSpPr>
                <a:spLocks noEditPoints="1"/>
              </p:cNvSpPr>
              <p:nvPr/>
            </p:nvSpPr>
            <p:spPr bwMode="auto">
              <a:xfrm>
                <a:off x="4971" y="3384"/>
                <a:ext cx="32" cy="34"/>
              </a:xfrm>
              <a:custGeom>
                <a:avLst/>
                <a:gdLst/>
                <a:ahLst/>
                <a:cxnLst>
                  <a:cxn ang="0">
                    <a:pos x="17" y="4"/>
                  </a:cxn>
                  <a:cxn ang="0">
                    <a:pos x="12" y="5"/>
                  </a:cxn>
                  <a:cxn ang="0">
                    <a:pos x="10" y="7"/>
                  </a:cxn>
                  <a:cxn ang="0">
                    <a:pos x="8" y="9"/>
                  </a:cxn>
                  <a:cxn ang="0">
                    <a:pos x="7" y="14"/>
                  </a:cxn>
                  <a:cxn ang="0">
                    <a:pos x="7" y="16"/>
                  </a:cxn>
                  <a:cxn ang="0">
                    <a:pos x="7" y="22"/>
                  </a:cxn>
                  <a:cxn ang="0">
                    <a:pos x="10" y="26"/>
                  </a:cxn>
                  <a:cxn ang="0">
                    <a:pos x="12" y="29"/>
                  </a:cxn>
                  <a:cxn ang="0">
                    <a:pos x="17" y="29"/>
                  </a:cxn>
                  <a:cxn ang="0">
                    <a:pos x="19" y="29"/>
                  </a:cxn>
                  <a:cxn ang="0">
                    <a:pos x="23" y="26"/>
                  </a:cxn>
                  <a:cxn ang="0">
                    <a:pos x="25" y="22"/>
                  </a:cxn>
                  <a:cxn ang="0">
                    <a:pos x="26" y="16"/>
                  </a:cxn>
                  <a:cxn ang="0">
                    <a:pos x="25" y="14"/>
                  </a:cxn>
                  <a:cxn ang="0">
                    <a:pos x="25" y="9"/>
                  </a:cxn>
                  <a:cxn ang="0">
                    <a:pos x="22" y="7"/>
                  </a:cxn>
                  <a:cxn ang="0">
                    <a:pos x="19" y="5"/>
                  </a:cxn>
                  <a:cxn ang="0">
                    <a:pos x="17" y="4"/>
                  </a:cxn>
                  <a:cxn ang="0">
                    <a:pos x="17" y="0"/>
                  </a:cxn>
                  <a:cxn ang="0">
                    <a:pos x="22" y="1"/>
                  </a:cxn>
                  <a:cxn ang="0">
                    <a:pos x="26" y="3"/>
                  </a:cxn>
                  <a:cxn ang="0">
                    <a:pos x="29" y="7"/>
                  </a:cxn>
                  <a:cxn ang="0">
                    <a:pos x="32" y="11"/>
                  </a:cxn>
                  <a:cxn ang="0">
                    <a:pos x="32" y="16"/>
                  </a:cxn>
                  <a:cxn ang="0">
                    <a:pos x="32" y="22"/>
                  </a:cxn>
                  <a:cxn ang="0">
                    <a:pos x="29" y="26"/>
                  </a:cxn>
                  <a:cxn ang="0">
                    <a:pos x="26" y="30"/>
                  </a:cxn>
                  <a:cxn ang="0">
                    <a:pos x="23" y="32"/>
                  </a:cxn>
                  <a:cxn ang="0">
                    <a:pos x="19" y="33"/>
                  </a:cxn>
                  <a:cxn ang="0">
                    <a:pos x="15" y="34"/>
                  </a:cxn>
                  <a:cxn ang="0">
                    <a:pos x="11" y="33"/>
                  </a:cxn>
                  <a:cxn ang="0">
                    <a:pos x="7" y="30"/>
                  </a:cxn>
                  <a:cxn ang="0">
                    <a:pos x="3" y="28"/>
                  </a:cxn>
                  <a:cxn ang="0">
                    <a:pos x="1" y="23"/>
                  </a:cxn>
                  <a:cxn ang="0">
                    <a:pos x="0" y="18"/>
                  </a:cxn>
                  <a:cxn ang="0">
                    <a:pos x="1" y="11"/>
                  </a:cxn>
                  <a:cxn ang="0">
                    <a:pos x="3" y="7"/>
                  </a:cxn>
                  <a:cxn ang="0">
                    <a:pos x="7" y="3"/>
                  </a:cxn>
                  <a:cxn ang="0">
                    <a:pos x="11" y="1"/>
                  </a:cxn>
                  <a:cxn ang="0">
                    <a:pos x="17" y="0"/>
                  </a:cxn>
                </a:cxnLst>
                <a:rect l="0" t="0" r="r" b="b"/>
                <a:pathLst>
                  <a:path w="32" h="34">
                    <a:moveTo>
                      <a:pt x="17" y="4"/>
                    </a:moveTo>
                    <a:lnTo>
                      <a:pt x="12" y="5"/>
                    </a:lnTo>
                    <a:lnTo>
                      <a:pt x="10" y="7"/>
                    </a:lnTo>
                    <a:lnTo>
                      <a:pt x="8" y="9"/>
                    </a:lnTo>
                    <a:lnTo>
                      <a:pt x="7" y="14"/>
                    </a:lnTo>
                    <a:lnTo>
                      <a:pt x="7" y="16"/>
                    </a:lnTo>
                    <a:lnTo>
                      <a:pt x="7" y="22"/>
                    </a:lnTo>
                    <a:lnTo>
                      <a:pt x="10" y="26"/>
                    </a:lnTo>
                    <a:lnTo>
                      <a:pt x="12" y="29"/>
                    </a:lnTo>
                    <a:lnTo>
                      <a:pt x="17" y="29"/>
                    </a:lnTo>
                    <a:lnTo>
                      <a:pt x="19" y="29"/>
                    </a:lnTo>
                    <a:lnTo>
                      <a:pt x="23" y="26"/>
                    </a:lnTo>
                    <a:lnTo>
                      <a:pt x="25" y="22"/>
                    </a:lnTo>
                    <a:lnTo>
                      <a:pt x="26" y="16"/>
                    </a:lnTo>
                    <a:lnTo>
                      <a:pt x="25" y="14"/>
                    </a:lnTo>
                    <a:lnTo>
                      <a:pt x="25" y="9"/>
                    </a:lnTo>
                    <a:lnTo>
                      <a:pt x="22" y="7"/>
                    </a:lnTo>
                    <a:lnTo>
                      <a:pt x="19" y="5"/>
                    </a:lnTo>
                    <a:lnTo>
                      <a:pt x="17" y="4"/>
                    </a:lnTo>
                    <a:close/>
                    <a:moveTo>
                      <a:pt x="17" y="0"/>
                    </a:moveTo>
                    <a:lnTo>
                      <a:pt x="22" y="1"/>
                    </a:lnTo>
                    <a:lnTo>
                      <a:pt x="26" y="3"/>
                    </a:lnTo>
                    <a:lnTo>
                      <a:pt x="29" y="7"/>
                    </a:lnTo>
                    <a:lnTo>
                      <a:pt x="32" y="11"/>
                    </a:lnTo>
                    <a:lnTo>
                      <a:pt x="32" y="16"/>
                    </a:lnTo>
                    <a:lnTo>
                      <a:pt x="32" y="22"/>
                    </a:lnTo>
                    <a:lnTo>
                      <a:pt x="29" y="26"/>
                    </a:lnTo>
                    <a:lnTo>
                      <a:pt x="26" y="30"/>
                    </a:lnTo>
                    <a:lnTo>
                      <a:pt x="23" y="32"/>
                    </a:lnTo>
                    <a:lnTo>
                      <a:pt x="19" y="33"/>
                    </a:lnTo>
                    <a:lnTo>
                      <a:pt x="15" y="34"/>
                    </a:lnTo>
                    <a:lnTo>
                      <a:pt x="11" y="33"/>
                    </a:lnTo>
                    <a:lnTo>
                      <a:pt x="7" y="30"/>
                    </a:lnTo>
                    <a:lnTo>
                      <a:pt x="3" y="28"/>
                    </a:lnTo>
                    <a:lnTo>
                      <a:pt x="1" y="23"/>
                    </a:lnTo>
                    <a:lnTo>
                      <a:pt x="0" y="18"/>
                    </a:lnTo>
                    <a:lnTo>
                      <a:pt x="1" y="11"/>
                    </a:lnTo>
                    <a:lnTo>
                      <a:pt x="3" y="7"/>
                    </a:lnTo>
                    <a:lnTo>
                      <a:pt x="7" y="3"/>
                    </a:lnTo>
                    <a:lnTo>
                      <a:pt x="11" y="1"/>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71" name="Freeform 2047"/>
              <p:cNvSpPr>
                <a:spLocks/>
              </p:cNvSpPr>
              <p:nvPr/>
            </p:nvSpPr>
            <p:spPr bwMode="auto">
              <a:xfrm>
                <a:off x="5006" y="3385"/>
                <a:ext cx="47" cy="32"/>
              </a:xfrm>
              <a:custGeom>
                <a:avLst/>
                <a:gdLst/>
                <a:ahLst/>
                <a:cxnLst>
                  <a:cxn ang="0">
                    <a:pos x="0" y="0"/>
                  </a:cxn>
                  <a:cxn ang="0">
                    <a:pos x="7" y="0"/>
                  </a:cxn>
                  <a:cxn ang="0">
                    <a:pos x="11" y="17"/>
                  </a:cxn>
                  <a:cxn ang="0">
                    <a:pos x="13" y="27"/>
                  </a:cxn>
                  <a:cxn ang="0">
                    <a:pos x="13" y="27"/>
                  </a:cxn>
                  <a:cxn ang="0">
                    <a:pos x="15" y="21"/>
                  </a:cxn>
                  <a:cxn ang="0">
                    <a:pos x="16" y="17"/>
                  </a:cxn>
                  <a:cxn ang="0">
                    <a:pos x="22" y="0"/>
                  </a:cxn>
                  <a:cxn ang="0">
                    <a:pos x="26" y="0"/>
                  </a:cxn>
                  <a:cxn ang="0">
                    <a:pos x="32" y="15"/>
                  </a:cxn>
                  <a:cxn ang="0">
                    <a:pos x="33" y="21"/>
                  </a:cxn>
                  <a:cxn ang="0">
                    <a:pos x="34" y="27"/>
                  </a:cxn>
                  <a:cxn ang="0">
                    <a:pos x="34" y="27"/>
                  </a:cxn>
                  <a:cxn ang="0">
                    <a:pos x="36" y="21"/>
                  </a:cxn>
                  <a:cxn ang="0">
                    <a:pos x="37" y="15"/>
                  </a:cxn>
                  <a:cxn ang="0">
                    <a:pos x="41" y="0"/>
                  </a:cxn>
                  <a:cxn ang="0">
                    <a:pos x="47" y="0"/>
                  </a:cxn>
                  <a:cxn ang="0">
                    <a:pos x="37" y="32"/>
                  </a:cxn>
                  <a:cxn ang="0">
                    <a:pos x="32" y="32"/>
                  </a:cxn>
                  <a:cxn ang="0">
                    <a:pos x="26" y="17"/>
                  </a:cxn>
                  <a:cxn ang="0">
                    <a:pos x="25" y="11"/>
                  </a:cxn>
                  <a:cxn ang="0">
                    <a:pos x="23" y="6"/>
                  </a:cxn>
                  <a:cxn ang="0">
                    <a:pos x="23" y="6"/>
                  </a:cxn>
                  <a:cxn ang="0">
                    <a:pos x="22" y="11"/>
                  </a:cxn>
                  <a:cxn ang="0">
                    <a:pos x="20" y="17"/>
                  </a:cxn>
                  <a:cxn ang="0">
                    <a:pos x="15" y="32"/>
                  </a:cxn>
                  <a:cxn ang="0">
                    <a:pos x="9" y="32"/>
                  </a:cxn>
                  <a:cxn ang="0">
                    <a:pos x="0" y="0"/>
                  </a:cxn>
                </a:cxnLst>
                <a:rect l="0" t="0" r="r" b="b"/>
                <a:pathLst>
                  <a:path w="47" h="32">
                    <a:moveTo>
                      <a:pt x="0" y="0"/>
                    </a:moveTo>
                    <a:lnTo>
                      <a:pt x="7" y="0"/>
                    </a:lnTo>
                    <a:lnTo>
                      <a:pt x="11" y="17"/>
                    </a:lnTo>
                    <a:lnTo>
                      <a:pt x="13" y="27"/>
                    </a:lnTo>
                    <a:lnTo>
                      <a:pt x="13" y="27"/>
                    </a:lnTo>
                    <a:lnTo>
                      <a:pt x="15" y="21"/>
                    </a:lnTo>
                    <a:lnTo>
                      <a:pt x="16" y="17"/>
                    </a:lnTo>
                    <a:lnTo>
                      <a:pt x="22" y="0"/>
                    </a:lnTo>
                    <a:lnTo>
                      <a:pt x="26" y="0"/>
                    </a:lnTo>
                    <a:lnTo>
                      <a:pt x="32" y="15"/>
                    </a:lnTo>
                    <a:lnTo>
                      <a:pt x="33" y="21"/>
                    </a:lnTo>
                    <a:lnTo>
                      <a:pt x="34" y="27"/>
                    </a:lnTo>
                    <a:lnTo>
                      <a:pt x="34" y="27"/>
                    </a:lnTo>
                    <a:lnTo>
                      <a:pt x="36" y="21"/>
                    </a:lnTo>
                    <a:lnTo>
                      <a:pt x="37" y="15"/>
                    </a:lnTo>
                    <a:lnTo>
                      <a:pt x="41" y="0"/>
                    </a:lnTo>
                    <a:lnTo>
                      <a:pt x="47" y="0"/>
                    </a:lnTo>
                    <a:lnTo>
                      <a:pt x="37" y="32"/>
                    </a:lnTo>
                    <a:lnTo>
                      <a:pt x="32" y="32"/>
                    </a:lnTo>
                    <a:lnTo>
                      <a:pt x="26" y="17"/>
                    </a:lnTo>
                    <a:lnTo>
                      <a:pt x="25" y="11"/>
                    </a:lnTo>
                    <a:lnTo>
                      <a:pt x="23" y="6"/>
                    </a:lnTo>
                    <a:lnTo>
                      <a:pt x="23" y="6"/>
                    </a:lnTo>
                    <a:lnTo>
                      <a:pt x="22" y="11"/>
                    </a:lnTo>
                    <a:lnTo>
                      <a:pt x="20" y="17"/>
                    </a:lnTo>
                    <a:lnTo>
                      <a:pt x="15" y="32"/>
                    </a:lnTo>
                    <a:lnTo>
                      <a:pt x="9" y="3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72" name="Freeform 2048"/>
              <p:cNvSpPr>
                <a:spLocks/>
              </p:cNvSpPr>
              <p:nvPr/>
            </p:nvSpPr>
            <p:spPr bwMode="auto">
              <a:xfrm>
                <a:off x="4405" y="3493"/>
                <a:ext cx="34" cy="48"/>
              </a:xfrm>
              <a:custGeom>
                <a:avLst/>
                <a:gdLst/>
                <a:ahLst/>
                <a:cxnLst>
                  <a:cxn ang="0">
                    <a:pos x="23" y="0"/>
                  </a:cxn>
                  <a:cxn ang="0">
                    <a:pos x="29" y="0"/>
                  </a:cxn>
                  <a:cxn ang="0">
                    <a:pos x="33" y="2"/>
                  </a:cxn>
                  <a:cxn ang="0">
                    <a:pos x="34" y="2"/>
                  </a:cxn>
                  <a:cxn ang="0">
                    <a:pos x="33" y="7"/>
                  </a:cxn>
                  <a:cxn ang="0">
                    <a:pos x="29" y="6"/>
                  </a:cxn>
                  <a:cxn ang="0">
                    <a:pos x="25" y="6"/>
                  </a:cxn>
                  <a:cxn ang="0">
                    <a:pos x="19" y="6"/>
                  </a:cxn>
                  <a:cxn ang="0">
                    <a:pos x="15" y="7"/>
                  </a:cxn>
                  <a:cxn ang="0">
                    <a:pos x="11" y="10"/>
                  </a:cxn>
                  <a:cxn ang="0">
                    <a:pos x="8" y="14"/>
                  </a:cxn>
                  <a:cxn ang="0">
                    <a:pos x="6" y="19"/>
                  </a:cxn>
                  <a:cxn ang="0">
                    <a:pos x="6" y="24"/>
                  </a:cxn>
                  <a:cxn ang="0">
                    <a:pos x="6" y="30"/>
                  </a:cxn>
                  <a:cxn ang="0">
                    <a:pos x="8" y="34"/>
                  </a:cxn>
                  <a:cxn ang="0">
                    <a:pos x="11" y="37"/>
                  </a:cxn>
                  <a:cxn ang="0">
                    <a:pos x="15" y="39"/>
                  </a:cxn>
                  <a:cxn ang="0">
                    <a:pos x="19" y="42"/>
                  </a:cxn>
                  <a:cxn ang="0">
                    <a:pos x="23" y="42"/>
                  </a:cxn>
                  <a:cxn ang="0">
                    <a:pos x="29" y="42"/>
                  </a:cxn>
                  <a:cxn ang="0">
                    <a:pos x="33" y="41"/>
                  </a:cxn>
                  <a:cxn ang="0">
                    <a:pos x="34" y="45"/>
                  </a:cxn>
                  <a:cxn ang="0">
                    <a:pos x="31" y="46"/>
                  </a:cxn>
                  <a:cxn ang="0">
                    <a:pos x="27" y="46"/>
                  </a:cxn>
                  <a:cxn ang="0">
                    <a:pos x="22" y="48"/>
                  </a:cxn>
                  <a:cxn ang="0">
                    <a:pos x="11" y="45"/>
                  </a:cxn>
                  <a:cxn ang="0">
                    <a:pos x="4" y="37"/>
                  </a:cxn>
                  <a:cxn ang="0">
                    <a:pos x="0" y="24"/>
                  </a:cxn>
                  <a:cxn ang="0">
                    <a:pos x="4" y="12"/>
                  </a:cxn>
                  <a:cxn ang="0">
                    <a:pos x="12" y="3"/>
                  </a:cxn>
                  <a:cxn ang="0">
                    <a:pos x="23" y="0"/>
                  </a:cxn>
                </a:cxnLst>
                <a:rect l="0" t="0" r="r" b="b"/>
                <a:pathLst>
                  <a:path w="34" h="48">
                    <a:moveTo>
                      <a:pt x="23" y="0"/>
                    </a:moveTo>
                    <a:lnTo>
                      <a:pt x="29" y="0"/>
                    </a:lnTo>
                    <a:lnTo>
                      <a:pt x="33" y="2"/>
                    </a:lnTo>
                    <a:lnTo>
                      <a:pt x="34" y="2"/>
                    </a:lnTo>
                    <a:lnTo>
                      <a:pt x="33" y="7"/>
                    </a:lnTo>
                    <a:lnTo>
                      <a:pt x="29" y="6"/>
                    </a:lnTo>
                    <a:lnTo>
                      <a:pt x="25" y="6"/>
                    </a:lnTo>
                    <a:lnTo>
                      <a:pt x="19" y="6"/>
                    </a:lnTo>
                    <a:lnTo>
                      <a:pt x="15" y="7"/>
                    </a:lnTo>
                    <a:lnTo>
                      <a:pt x="11" y="10"/>
                    </a:lnTo>
                    <a:lnTo>
                      <a:pt x="8" y="14"/>
                    </a:lnTo>
                    <a:lnTo>
                      <a:pt x="6" y="19"/>
                    </a:lnTo>
                    <a:lnTo>
                      <a:pt x="6" y="24"/>
                    </a:lnTo>
                    <a:lnTo>
                      <a:pt x="6" y="30"/>
                    </a:lnTo>
                    <a:lnTo>
                      <a:pt x="8" y="34"/>
                    </a:lnTo>
                    <a:lnTo>
                      <a:pt x="11" y="37"/>
                    </a:lnTo>
                    <a:lnTo>
                      <a:pt x="15" y="39"/>
                    </a:lnTo>
                    <a:lnTo>
                      <a:pt x="19" y="42"/>
                    </a:lnTo>
                    <a:lnTo>
                      <a:pt x="23" y="42"/>
                    </a:lnTo>
                    <a:lnTo>
                      <a:pt x="29" y="42"/>
                    </a:lnTo>
                    <a:lnTo>
                      <a:pt x="33" y="41"/>
                    </a:lnTo>
                    <a:lnTo>
                      <a:pt x="34" y="45"/>
                    </a:lnTo>
                    <a:lnTo>
                      <a:pt x="31" y="46"/>
                    </a:lnTo>
                    <a:lnTo>
                      <a:pt x="27" y="46"/>
                    </a:lnTo>
                    <a:lnTo>
                      <a:pt x="22" y="48"/>
                    </a:lnTo>
                    <a:lnTo>
                      <a:pt x="11" y="45"/>
                    </a:lnTo>
                    <a:lnTo>
                      <a:pt x="4" y="37"/>
                    </a:lnTo>
                    <a:lnTo>
                      <a:pt x="0" y="24"/>
                    </a:lnTo>
                    <a:lnTo>
                      <a:pt x="4" y="12"/>
                    </a:lnTo>
                    <a:lnTo>
                      <a:pt x="12" y="3"/>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73" name="Freeform 2049"/>
              <p:cNvSpPr>
                <a:spLocks noEditPoints="1"/>
              </p:cNvSpPr>
              <p:nvPr/>
            </p:nvSpPr>
            <p:spPr bwMode="auto">
              <a:xfrm>
                <a:off x="4443" y="3506"/>
                <a:ext cx="32" cy="35"/>
              </a:xfrm>
              <a:custGeom>
                <a:avLst/>
                <a:gdLst/>
                <a:ahLst/>
                <a:cxnLst>
                  <a:cxn ang="0">
                    <a:pos x="16" y="4"/>
                  </a:cxn>
                  <a:cxn ang="0">
                    <a:pos x="13" y="6"/>
                  </a:cxn>
                  <a:cxn ang="0">
                    <a:pos x="10" y="7"/>
                  </a:cxn>
                  <a:cxn ang="0">
                    <a:pos x="7" y="10"/>
                  </a:cxn>
                  <a:cxn ang="0">
                    <a:pos x="6" y="14"/>
                  </a:cxn>
                  <a:cxn ang="0">
                    <a:pos x="6" y="17"/>
                  </a:cxn>
                  <a:cxn ang="0">
                    <a:pos x="7" y="22"/>
                  </a:cxn>
                  <a:cxn ang="0">
                    <a:pos x="9" y="26"/>
                  </a:cxn>
                  <a:cxn ang="0">
                    <a:pos x="11" y="29"/>
                  </a:cxn>
                  <a:cxn ang="0">
                    <a:pos x="16" y="29"/>
                  </a:cxn>
                  <a:cxn ang="0">
                    <a:pos x="20" y="29"/>
                  </a:cxn>
                  <a:cxn ang="0">
                    <a:pos x="23" y="26"/>
                  </a:cxn>
                  <a:cxn ang="0">
                    <a:pos x="25" y="22"/>
                  </a:cxn>
                  <a:cxn ang="0">
                    <a:pos x="25" y="17"/>
                  </a:cxn>
                  <a:cxn ang="0">
                    <a:pos x="25" y="14"/>
                  </a:cxn>
                  <a:cxn ang="0">
                    <a:pos x="24" y="10"/>
                  </a:cxn>
                  <a:cxn ang="0">
                    <a:pos x="23" y="7"/>
                  </a:cxn>
                  <a:cxn ang="0">
                    <a:pos x="20" y="6"/>
                  </a:cxn>
                  <a:cxn ang="0">
                    <a:pos x="16" y="4"/>
                  </a:cxn>
                  <a:cxn ang="0">
                    <a:pos x="16" y="0"/>
                  </a:cxn>
                  <a:cxn ang="0">
                    <a:pos x="21" y="1"/>
                  </a:cxn>
                  <a:cxn ang="0">
                    <a:pos x="25" y="3"/>
                  </a:cxn>
                  <a:cxn ang="0">
                    <a:pos x="30" y="7"/>
                  </a:cxn>
                  <a:cxn ang="0">
                    <a:pos x="31" y="11"/>
                  </a:cxn>
                  <a:cxn ang="0">
                    <a:pos x="32" y="17"/>
                  </a:cxn>
                  <a:cxn ang="0">
                    <a:pos x="31" y="22"/>
                  </a:cxn>
                  <a:cxn ang="0">
                    <a:pos x="30" y="26"/>
                  </a:cxn>
                  <a:cxn ang="0">
                    <a:pos x="27" y="30"/>
                  </a:cxn>
                  <a:cxn ang="0">
                    <a:pos x="24" y="32"/>
                  </a:cxn>
                  <a:cxn ang="0">
                    <a:pos x="20" y="33"/>
                  </a:cxn>
                  <a:cxn ang="0">
                    <a:pos x="16" y="35"/>
                  </a:cxn>
                  <a:cxn ang="0">
                    <a:pos x="11" y="33"/>
                  </a:cxn>
                  <a:cxn ang="0">
                    <a:pos x="6" y="30"/>
                  </a:cxn>
                  <a:cxn ang="0">
                    <a:pos x="3" y="28"/>
                  </a:cxn>
                  <a:cxn ang="0">
                    <a:pos x="0" y="24"/>
                  </a:cxn>
                  <a:cxn ang="0">
                    <a:pos x="0" y="18"/>
                  </a:cxn>
                  <a:cxn ang="0">
                    <a:pos x="2" y="11"/>
                  </a:cxn>
                  <a:cxn ang="0">
                    <a:pos x="3" y="7"/>
                  </a:cxn>
                  <a:cxn ang="0">
                    <a:pos x="7" y="3"/>
                  </a:cxn>
                  <a:cxn ang="0">
                    <a:pos x="11" y="1"/>
                  </a:cxn>
                  <a:cxn ang="0">
                    <a:pos x="16" y="0"/>
                  </a:cxn>
                </a:cxnLst>
                <a:rect l="0" t="0" r="r" b="b"/>
                <a:pathLst>
                  <a:path w="32" h="35">
                    <a:moveTo>
                      <a:pt x="16" y="4"/>
                    </a:moveTo>
                    <a:lnTo>
                      <a:pt x="13" y="6"/>
                    </a:lnTo>
                    <a:lnTo>
                      <a:pt x="10" y="7"/>
                    </a:lnTo>
                    <a:lnTo>
                      <a:pt x="7" y="10"/>
                    </a:lnTo>
                    <a:lnTo>
                      <a:pt x="6" y="14"/>
                    </a:lnTo>
                    <a:lnTo>
                      <a:pt x="6" y="17"/>
                    </a:lnTo>
                    <a:lnTo>
                      <a:pt x="7" y="22"/>
                    </a:lnTo>
                    <a:lnTo>
                      <a:pt x="9" y="26"/>
                    </a:lnTo>
                    <a:lnTo>
                      <a:pt x="11" y="29"/>
                    </a:lnTo>
                    <a:lnTo>
                      <a:pt x="16" y="29"/>
                    </a:lnTo>
                    <a:lnTo>
                      <a:pt x="20" y="29"/>
                    </a:lnTo>
                    <a:lnTo>
                      <a:pt x="23" y="26"/>
                    </a:lnTo>
                    <a:lnTo>
                      <a:pt x="25" y="22"/>
                    </a:lnTo>
                    <a:lnTo>
                      <a:pt x="25" y="17"/>
                    </a:lnTo>
                    <a:lnTo>
                      <a:pt x="25" y="14"/>
                    </a:lnTo>
                    <a:lnTo>
                      <a:pt x="24" y="10"/>
                    </a:lnTo>
                    <a:lnTo>
                      <a:pt x="23" y="7"/>
                    </a:lnTo>
                    <a:lnTo>
                      <a:pt x="20" y="6"/>
                    </a:lnTo>
                    <a:lnTo>
                      <a:pt x="16" y="4"/>
                    </a:lnTo>
                    <a:close/>
                    <a:moveTo>
                      <a:pt x="16" y="0"/>
                    </a:moveTo>
                    <a:lnTo>
                      <a:pt x="21" y="1"/>
                    </a:lnTo>
                    <a:lnTo>
                      <a:pt x="25" y="3"/>
                    </a:lnTo>
                    <a:lnTo>
                      <a:pt x="30" y="7"/>
                    </a:lnTo>
                    <a:lnTo>
                      <a:pt x="31" y="11"/>
                    </a:lnTo>
                    <a:lnTo>
                      <a:pt x="32" y="17"/>
                    </a:lnTo>
                    <a:lnTo>
                      <a:pt x="31" y="22"/>
                    </a:lnTo>
                    <a:lnTo>
                      <a:pt x="30" y="26"/>
                    </a:lnTo>
                    <a:lnTo>
                      <a:pt x="27" y="30"/>
                    </a:lnTo>
                    <a:lnTo>
                      <a:pt x="24" y="32"/>
                    </a:lnTo>
                    <a:lnTo>
                      <a:pt x="20" y="33"/>
                    </a:lnTo>
                    <a:lnTo>
                      <a:pt x="16" y="35"/>
                    </a:lnTo>
                    <a:lnTo>
                      <a:pt x="11" y="33"/>
                    </a:lnTo>
                    <a:lnTo>
                      <a:pt x="6" y="30"/>
                    </a:lnTo>
                    <a:lnTo>
                      <a:pt x="3" y="28"/>
                    </a:lnTo>
                    <a:lnTo>
                      <a:pt x="0" y="24"/>
                    </a:lnTo>
                    <a:lnTo>
                      <a:pt x="0" y="18"/>
                    </a:lnTo>
                    <a:lnTo>
                      <a:pt x="2" y="11"/>
                    </a:lnTo>
                    <a:lnTo>
                      <a:pt x="3" y="7"/>
                    </a:lnTo>
                    <a:lnTo>
                      <a:pt x="7" y="3"/>
                    </a:lnTo>
                    <a:lnTo>
                      <a:pt x="11" y="1"/>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74" name="Freeform 2050"/>
              <p:cNvSpPr>
                <a:spLocks/>
              </p:cNvSpPr>
              <p:nvPr/>
            </p:nvSpPr>
            <p:spPr bwMode="auto">
              <a:xfrm>
                <a:off x="4478" y="3507"/>
                <a:ext cx="47" cy="32"/>
              </a:xfrm>
              <a:custGeom>
                <a:avLst/>
                <a:gdLst/>
                <a:ahLst/>
                <a:cxnLst>
                  <a:cxn ang="0">
                    <a:pos x="0" y="0"/>
                  </a:cxn>
                  <a:cxn ang="0">
                    <a:pos x="6" y="0"/>
                  </a:cxn>
                  <a:cxn ang="0">
                    <a:pos x="10" y="17"/>
                  </a:cxn>
                  <a:cxn ang="0">
                    <a:pos x="13" y="27"/>
                  </a:cxn>
                  <a:cxn ang="0">
                    <a:pos x="13" y="27"/>
                  </a:cxn>
                  <a:cxn ang="0">
                    <a:pos x="14" y="21"/>
                  </a:cxn>
                  <a:cxn ang="0">
                    <a:pos x="15" y="17"/>
                  </a:cxn>
                  <a:cxn ang="0">
                    <a:pos x="21" y="0"/>
                  </a:cxn>
                  <a:cxn ang="0">
                    <a:pos x="26" y="0"/>
                  </a:cxn>
                  <a:cxn ang="0">
                    <a:pos x="31" y="16"/>
                  </a:cxn>
                  <a:cxn ang="0">
                    <a:pos x="33" y="21"/>
                  </a:cxn>
                  <a:cxn ang="0">
                    <a:pos x="33" y="27"/>
                  </a:cxn>
                  <a:cxn ang="0">
                    <a:pos x="35" y="27"/>
                  </a:cxn>
                  <a:cxn ang="0">
                    <a:pos x="35" y="21"/>
                  </a:cxn>
                  <a:cxn ang="0">
                    <a:pos x="36" y="16"/>
                  </a:cxn>
                  <a:cxn ang="0">
                    <a:pos x="42" y="0"/>
                  </a:cxn>
                  <a:cxn ang="0">
                    <a:pos x="47" y="0"/>
                  </a:cxn>
                  <a:cxn ang="0">
                    <a:pos x="36" y="32"/>
                  </a:cxn>
                  <a:cxn ang="0">
                    <a:pos x="32" y="32"/>
                  </a:cxn>
                  <a:cxn ang="0">
                    <a:pos x="26" y="17"/>
                  </a:cxn>
                  <a:cxn ang="0">
                    <a:pos x="25" y="11"/>
                  </a:cxn>
                  <a:cxn ang="0">
                    <a:pos x="24" y="6"/>
                  </a:cxn>
                  <a:cxn ang="0">
                    <a:pos x="24" y="6"/>
                  </a:cxn>
                  <a:cxn ang="0">
                    <a:pos x="22" y="11"/>
                  </a:cxn>
                  <a:cxn ang="0">
                    <a:pos x="21" y="17"/>
                  </a:cxn>
                  <a:cxn ang="0">
                    <a:pos x="15" y="32"/>
                  </a:cxn>
                  <a:cxn ang="0">
                    <a:pos x="10" y="32"/>
                  </a:cxn>
                  <a:cxn ang="0">
                    <a:pos x="0" y="0"/>
                  </a:cxn>
                </a:cxnLst>
                <a:rect l="0" t="0" r="r" b="b"/>
                <a:pathLst>
                  <a:path w="47" h="32">
                    <a:moveTo>
                      <a:pt x="0" y="0"/>
                    </a:moveTo>
                    <a:lnTo>
                      <a:pt x="6" y="0"/>
                    </a:lnTo>
                    <a:lnTo>
                      <a:pt x="10" y="17"/>
                    </a:lnTo>
                    <a:lnTo>
                      <a:pt x="13" y="27"/>
                    </a:lnTo>
                    <a:lnTo>
                      <a:pt x="13" y="27"/>
                    </a:lnTo>
                    <a:lnTo>
                      <a:pt x="14" y="21"/>
                    </a:lnTo>
                    <a:lnTo>
                      <a:pt x="15" y="17"/>
                    </a:lnTo>
                    <a:lnTo>
                      <a:pt x="21" y="0"/>
                    </a:lnTo>
                    <a:lnTo>
                      <a:pt x="26" y="0"/>
                    </a:lnTo>
                    <a:lnTo>
                      <a:pt x="31" y="16"/>
                    </a:lnTo>
                    <a:lnTo>
                      <a:pt x="33" y="21"/>
                    </a:lnTo>
                    <a:lnTo>
                      <a:pt x="33" y="27"/>
                    </a:lnTo>
                    <a:lnTo>
                      <a:pt x="35" y="27"/>
                    </a:lnTo>
                    <a:lnTo>
                      <a:pt x="35" y="21"/>
                    </a:lnTo>
                    <a:lnTo>
                      <a:pt x="36" y="16"/>
                    </a:lnTo>
                    <a:lnTo>
                      <a:pt x="42" y="0"/>
                    </a:lnTo>
                    <a:lnTo>
                      <a:pt x="47" y="0"/>
                    </a:lnTo>
                    <a:lnTo>
                      <a:pt x="36" y="32"/>
                    </a:lnTo>
                    <a:lnTo>
                      <a:pt x="32" y="32"/>
                    </a:lnTo>
                    <a:lnTo>
                      <a:pt x="26" y="17"/>
                    </a:lnTo>
                    <a:lnTo>
                      <a:pt x="25" y="11"/>
                    </a:lnTo>
                    <a:lnTo>
                      <a:pt x="24" y="6"/>
                    </a:lnTo>
                    <a:lnTo>
                      <a:pt x="24" y="6"/>
                    </a:lnTo>
                    <a:lnTo>
                      <a:pt x="22" y="11"/>
                    </a:lnTo>
                    <a:lnTo>
                      <a:pt x="21" y="17"/>
                    </a:lnTo>
                    <a:lnTo>
                      <a:pt x="15" y="32"/>
                    </a:lnTo>
                    <a:lnTo>
                      <a:pt x="10" y="3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75" name="Freeform 2051"/>
              <p:cNvSpPr>
                <a:spLocks/>
              </p:cNvSpPr>
              <p:nvPr/>
            </p:nvSpPr>
            <p:spPr bwMode="auto">
              <a:xfrm>
                <a:off x="4531" y="3506"/>
                <a:ext cx="16" cy="33"/>
              </a:xfrm>
              <a:custGeom>
                <a:avLst/>
                <a:gdLst/>
                <a:ahLst/>
                <a:cxnLst>
                  <a:cxn ang="0">
                    <a:pos x="14" y="0"/>
                  </a:cxn>
                  <a:cxn ang="0">
                    <a:pos x="16" y="0"/>
                  </a:cxn>
                  <a:cxn ang="0">
                    <a:pos x="16" y="6"/>
                  </a:cxn>
                  <a:cxn ang="0">
                    <a:pos x="14" y="6"/>
                  </a:cxn>
                  <a:cxn ang="0">
                    <a:pos x="11" y="7"/>
                  </a:cxn>
                  <a:cxn ang="0">
                    <a:pos x="8" y="8"/>
                  </a:cxn>
                  <a:cxn ang="0">
                    <a:pos x="7" y="10"/>
                  </a:cxn>
                  <a:cxn ang="0">
                    <a:pos x="7" y="14"/>
                  </a:cxn>
                  <a:cxn ang="0">
                    <a:pos x="5" y="17"/>
                  </a:cxn>
                  <a:cxn ang="0">
                    <a:pos x="5" y="33"/>
                  </a:cxn>
                  <a:cxn ang="0">
                    <a:pos x="0" y="33"/>
                  </a:cxn>
                  <a:cxn ang="0">
                    <a:pos x="0" y="11"/>
                  </a:cxn>
                  <a:cxn ang="0">
                    <a:pos x="0" y="6"/>
                  </a:cxn>
                  <a:cxn ang="0">
                    <a:pos x="0" y="1"/>
                  </a:cxn>
                  <a:cxn ang="0">
                    <a:pos x="5" y="1"/>
                  </a:cxn>
                  <a:cxn ang="0">
                    <a:pos x="5" y="7"/>
                  </a:cxn>
                  <a:cxn ang="0">
                    <a:pos x="5" y="7"/>
                  </a:cxn>
                  <a:cxn ang="0">
                    <a:pos x="7" y="4"/>
                  </a:cxn>
                  <a:cxn ang="0">
                    <a:pos x="11" y="1"/>
                  </a:cxn>
                  <a:cxn ang="0">
                    <a:pos x="14" y="0"/>
                  </a:cxn>
                </a:cxnLst>
                <a:rect l="0" t="0" r="r" b="b"/>
                <a:pathLst>
                  <a:path w="16" h="33">
                    <a:moveTo>
                      <a:pt x="14" y="0"/>
                    </a:moveTo>
                    <a:lnTo>
                      <a:pt x="16" y="0"/>
                    </a:lnTo>
                    <a:lnTo>
                      <a:pt x="16" y="6"/>
                    </a:lnTo>
                    <a:lnTo>
                      <a:pt x="14" y="6"/>
                    </a:lnTo>
                    <a:lnTo>
                      <a:pt x="11" y="7"/>
                    </a:lnTo>
                    <a:lnTo>
                      <a:pt x="8" y="8"/>
                    </a:lnTo>
                    <a:lnTo>
                      <a:pt x="7" y="10"/>
                    </a:lnTo>
                    <a:lnTo>
                      <a:pt x="7" y="14"/>
                    </a:lnTo>
                    <a:lnTo>
                      <a:pt x="5" y="17"/>
                    </a:lnTo>
                    <a:lnTo>
                      <a:pt x="5" y="33"/>
                    </a:lnTo>
                    <a:lnTo>
                      <a:pt x="0" y="33"/>
                    </a:lnTo>
                    <a:lnTo>
                      <a:pt x="0" y="11"/>
                    </a:lnTo>
                    <a:lnTo>
                      <a:pt x="0" y="6"/>
                    </a:lnTo>
                    <a:lnTo>
                      <a:pt x="0" y="1"/>
                    </a:lnTo>
                    <a:lnTo>
                      <a:pt x="5" y="1"/>
                    </a:lnTo>
                    <a:lnTo>
                      <a:pt x="5" y="7"/>
                    </a:lnTo>
                    <a:lnTo>
                      <a:pt x="5" y="7"/>
                    </a:lnTo>
                    <a:lnTo>
                      <a:pt x="7" y="4"/>
                    </a:lnTo>
                    <a:lnTo>
                      <a:pt x="11" y="1"/>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76" name="Freeform 2052"/>
              <p:cNvSpPr>
                <a:spLocks noEditPoints="1"/>
              </p:cNvSpPr>
              <p:nvPr/>
            </p:nvSpPr>
            <p:spPr bwMode="auto">
              <a:xfrm>
                <a:off x="4550" y="3506"/>
                <a:ext cx="25" cy="35"/>
              </a:xfrm>
              <a:custGeom>
                <a:avLst/>
                <a:gdLst/>
                <a:ahLst/>
                <a:cxnLst>
                  <a:cxn ang="0">
                    <a:pos x="20" y="17"/>
                  </a:cxn>
                  <a:cxn ang="0">
                    <a:pos x="17" y="17"/>
                  </a:cxn>
                  <a:cxn ang="0">
                    <a:pos x="13" y="17"/>
                  </a:cxn>
                  <a:cxn ang="0">
                    <a:pos x="10" y="18"/>
                  </a:cxn>
                  <a:cxn ang="0">
                    <a:pos x="9" y="19"/>
                  </a:cxn>
                  <a:cxn ang="0">
                    <a:pos x="6" y="21"/>
                  </a:cxn>
                  <a:cxn ang="0">
                    <a:pos x="6" y="24"/>
                  </a:cxn>
                  <a:cxn ang="0">
                    <a:pos x="6" y="26"/>
                  </a:cxn>
                  <a:cxn ang="0">
                    <a:pos x="7" y="28"/>
                  </a:cxn>
                  <a:cxn ang="0">
                    <a:pos x="9" y="29"/>
                  </a:cxn>
                  <a:cxn ang="0">
                    <a:pos x="11" y="29"/>
                  </a:cxn>
                  <a:cxn ang="0">
                    <a:pos x="14" y="29"/>
                  </a:cxn>
                  <a:cxn ang="0">
                    <a:pos x="17" y="28"/>
                  </a:cxn>
                  <a:cxn ang="0">
                    <a:pos x="18" y="26"/>
                  </a:cxn>
                  <a:cxn ang="0">
                    <a:pos x="20" y="25"/>
                  </a:cxn>
                  <a:cxn ang="0">
                    <a:pos x="20" y="22"/>
                  </a:cxn>
                  <a:cxn ang="0">
                    <a:pos x="20" y="17"/>
                  </a:cxn>
                  <a:cxn ang="0">
                    <a:pos x="13" y="0"/>
                  </a:cxn>
                  <a:cxn ang="0">
                    <a:pos x="17" y="1"/>
                  </a:cxn>
                  <a:cxn ang="0">
                    <a:pos x="21" y="3"/>
                  </a:cxn>
                  <a:cxn ang="0">
                    <a:pos x="22" y="4"/>
                  </a:cxn>
                  <a:cxn ang="0">
                    <a:pos x="24" y="7"/>
                  </a:cxn>
                  <a:cxn ang="0">
                    <a:pos x="25" y="10"/>
                  </a:cxn>
                  <a:cxn ang="0">
                    <a:pos x="25" y="14"/>
                  </a:cxn>
                  <a:cxn ang="0">
                    <a:pos x="25" y="25"/>
                  </a:cxn>
                  <a:cxn ang="0">
                    <a:pos x="25" y="29"/>
                  </a:cxn>
                  <a:cxn ang="0">
                    <a:pos x="25" y="33"/>
                  </a:cxn>
                  <a:cxn ang="0">
                    <a:pos x="21" y="33"/>
                  </a:cxn>
                  <a:cxn ang="0">
                    <a:pos x="20" y="29"/>
                  </a:cxn>
                  <a:cxn ang="0">
                    <a:pos x="20" y="29"/>
                  </a:cxn>
                  <a:cxn ang="0">
                    <a:pos x="17" y="32"/>
                  </a:cxn>
                  <a:cxn ang="0">
                    <a:pos x="14" y="33"/>
                  </a:cxn>
                  <a:cxn ang="0">
                    <a:pos x="10" y="35"/>
                  </a:cxn>
                  <a:cxn ang="0">
                    <a:pos x="6" y="33"/>
                  </a:cxn>
                  <a:cxn ang="0">
                    <a:pos x="3" y="32"/>
                  </a:cxn>
                  <a:cxn ang="0">
                    <a:pos x="2" y="30"/>
                  </a:cxn>
                  <a:cxn ang="0">
                    <a:pos x="0" y="28"/>
                  </a:cxn>
                  <a:cxn ang="0">
                    <a:pos x="0" y="25"/>
                  </a:cxn>
                  <a:cxn ang="0">
                    <a:pos x="0" y="21"/>
                  </a:cxn>
                  <a:cxn ang="0">
                    <a:pos x="3" y="17"/>
                  </a:cxn>
                  <a:cxn ang="0">
                    <a:pos x="7" y="15"/>
                  </a:cxn>
                  <a:cxn ang="0">
                    <a:pos x="13" y="14"/>
                  </a:cxn>
                  <a:cxn ang="0">
                    <a:pos x="20" y="12"/>
                  </a:cxn>
                  <a:cxn ang="0">
                    <a:pos x="20" y="12"/>
                  </a:cxn>
                  <a:cxn ang="0">
                    <a:pos x="20" y="10"/>
                  </a:cxn>
                  <a:cxn ang="0">
                    <a:pos x="18" y="8"/>
                  </a:cxn>
                  <a:cxn ang="0">
                    <a:pos x="17" y="7"/>
                  </a:cxn>
                  <a:cxn ang="0">
                    <a:pos x="16" y="6"/>
                  </a:cxn>
                  <a:cxn ang="0">
                    <a:pos x="13" y="4"/>
                  </a:cxn>
                  <a:cxn ang="0">
                    <a:pos x="7" y="6"/>
                  </a:cxn>
                  <a:cxn ang="0">
                    <a:pos x="3" y="7"/>
                  </a:cxn>
                  <a:cxn ang="0">
                    <a:pos x="2" y="3"/>
                  </a:cxn>
                  <a:cxn ang="0">
                    <a:pos x="7" y="1"/>
                  </a:cxn>
                  <a:cxn ang="0">
                    <a:pos x="13" y="0"/>
                  </a:cxn>
                </a:cxnLst>
                <a:rect l="0" t="0" r="r" b="b"/>
                <a:pathLst>
                  <a:path w="25" h="35">
                    <a:moveTo>
                      <a:pt x="20" y="17"/>
                    </a:moveTo>
                    <a:lnTo>
                      <a:pt x="17" y="17"/>
                    </a:lnTo>
                    <a:lnTo>
                      <a:pt x="13" y="17"/>
                    </a:lnTo>
                    <a:lnTo>
                      <a:pt x="10" y="18"/>
                    </a:lnTo>
                    <a:lnTo>
                      <a:pt x="9" y="19"/>
                    </a:lnTo>
                    <a:lnTo>
                      <a:pt x="6" y="21"/>
                    </a:lnTo>
                    <a:lnTo>
                      <a:pt x="6" y="24"/>
                    </a:lnTo>
                    <a:lnTo>
                      <a:pt x="6" y="26"/>
                    </a:lnTo>
                    <a:lnTo>
                      <a:pt x="7" y="28"/>
                    </a:lnTo>
                    <a:lnTo>
                      <a:pt x="9" y="29"/>
                    </a:lnTo>
                    <a:lnTo>
                      <a:pt x="11" y="29"/>
                    </a:lnTo>
                    <a:lnTo>
                      <a:pt x="14" y="29"/>
                    </a:lnTo>
                    <a:lnTo>
                      <a:pt x="17" y="28"/>
                    </a:lnTo>
                    <a:lnTo>
                      <a:pt x="18" y="26"/>
                    </a:lnTo>
                    <a:lnTo>
                      <a:pt x="20" y="25"/>
                    </a:lnTo>
                    <a:lnTo>
                      <a:pt x="20" y="22"/>
                    </a:lnTo>
                    <a:lnTo>
                      <a:pt x="20" y="17"/>
                    </a:lnTo>
                    <a:close/>
                    <a:moveTo>
                      <a:pt x="13" y="0"/>
                    </a:moveTo>
                    <a:lnTo>
                      <a:pt x="17" y="1"/>
                    </a:lnTo>
                    <a:lnTo>
                      <a:pt x="21" y="3"/>
                    </a:lnTo>
                    <a:lnTo>
                      <a:pt x="22" y="4"/>
                    </a:lnTo>
                    <a:lnTo>
                      <a:pt x="24" y="7"/>
                    </a:lnTo>
                    <a:lnTo>
                      <a:pt x="25" y="10"/>
                    </a:lnTo>
                    <a:lnTo>
                      <a:pt x="25" y="14"/>
                    </a:lnTo>
                    <a:lnTo>
                      <a:pt x="25" y="25"/>
                    </a:lnTo>
                    <a:lnTo>
                      <a:pt x="25" y="29"/>
                    </a:lnTo>
                    <a:lnTo>
                      <a:pt x="25" y="33"/>
                    </a:lnTo>
                    <a:lnTo>
                      <a:pt x="21" y="33"/>
                    </a:lnTo>
                    <a:lnTo>
                      <a:pt x="20" y="29"/>
                    </a:lnTo>
                    <a:lnTo>
                      <a:pt x="20" y="29"/>
                    </a:lnTo>
                    <a:lnTo>
                      <a:pt x="17" y="32"/>
                    </a:lnTo>
                    <a:lnTo>
                      <a:pt x="14" y="33"/>
                    </a:lnTo>
                    <a:lnTo>
                      <a:pt x="10" y="35"/>
                    </a:lnTo>
                    <a:lnTo>
                      <a:pt x="6" y="33"/>
                    </a:lnTo>
                    <a:lnTo>
                      <a:pt x="3" y="32"/>
                    </a:lnTo>
                    <a:lnTo>
                      <a:pt x="2" y="30"/>
                    </a:lnTo>
                    <a:lnTo>
                      <a:pt x="0" y="28"/>
                    </a:lnTo>
                    <a:lnTo>
                      <a:pt x="0" y="25"/>
                    </a:lnTo>
                    <a:lnTo>
                      <a:pt x="0" y="21"/>
                    </a:lnTo>
                    <a:lnTo>
                      <a:pt x="3" y="17"/>
                    </a:lnTo>
                    <a:lnTo>
                      <a:pt x="7" y="15"/>
                    </a:lnTo>
                    <a:lnTo>
                      <a:pt x="13" y="14"/>
                    </a:lnTo>
                    <a:lnTo>
                      <a:pt x="20" y="12"/>
                    </a:lnTo>
                    <a:lnTo>
                      <a:pt x="20" y="12"/>
                    </a:lnTo>
                    <a:lnTo>
                      <a:pt x="20" y="10"/>
                    </a:lnTo>
                    <a:lnTo>
                      <a:pt x="18" y="8"/>
                    </a:lnTo>
                    <a:lnTo>
                      <a:pt x="17" y="7"/>
                    </a:lnTo>
                    <a:lnTo>
                      <a:pt x="16" y="6"/>
                    </a:lnTo>
                    <a:lnTo>
                      <a:pt x="13" y="4"/>
                    </a:lnTo>
                    <a:lnTo>
                      <a:pt x="7" y="6"/>
                    </a:lnTo>
                    <a:lnTo>
                      <a:pt x="3" y="7"/>
                    </a:lnTo>
                    <a:lnTo>
                      <a:pt x="2" y="3"/>
                    </a:lnTo>
                    <a:lnTo>
                      <a:pt x="7" y="1"/>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77" name="Freeform 2053"/>
              <p:cNvSpPr>
                <a:spLocks/>
              </p:cNvSpPr>
              <p:nvPr/>
            </p:nvSpPr>
            <p:spPr bwMode="auto">
              <a:xfrm>
                <a:off x="3939" y="3593"/>
                <a:ext cx="38" cy="46"/>
              </a:xfrm>
              <a:custGeom>
                <a:avLst/>
                <a:gdLst/>
                <a:ahLst/>
                <a:cxnLst>
                  <a:cxn ang="0">
                    <a:pos x="25" y="0"/>
                  </a:cxn>
                  <a:cxn ang="0">
                    <a:pos x="30" y="0"/>
                  </a:cxn>
                  <a:cxn ang="0">
                    <a:pos x="34" y="0"/>
                  </a:cxn>
                  <a:cxn ang="0">
                    <a:pos x="37" y="2"/>
                  </a:cxn>
                  <a:cxn ang="0">
                    <a:pos x="35" y="7"/>
                  </a:cxn>
                  <a:cxn ang="0">
                    <a:pos x="32" y="6"/>
                  </a:cxn>
                  <a:cxn ang="0">
                    <a:pos x="30" y="5"/>
                  </a:cxn>
                  <a:cxn ang="0">
                    <a:pos x="25" y="5"/>
                  </a:cxn>
                  <a:cxn ang="0">
                    <a:pos x="20" y="6"/>
                  </a:cxn>
                  <a:cxn ang="0">
                    <a:pos x="16" y="7"/>
                  </a:cxn>
                  <a:cxn ang="0">
                    <a:pos x="12" y="10"/>
                  </a:cxn>
                  <a:cxn ang="0">
                    <a:pos x="9" y="13"/>
                  </a:cxn>
                  <a:cxn ang="0">
                    <a:pos x="7" y="17"/>
                  </a:cxn>
                  <a:cxn ang="0">
                    <a:pos x="7" y="23"/>
                  </a:cxn>
                  <a:cxn ang="0">
                    <a:pos x="7" y="30"/>
                  </a:cxn>
                  <a:cxn ang="0">
                    <a:pos x="10" y="34"/>
                  </a:cxn>
                  <a:cxn ang="0">
                    <a:pos x="13" y="38"/>
                  </a:cxn>
                  <a:cxn ang="0">
                    <a:pos x="19" y="41"/>
                  </a:cxn>
                  <a:cxn ang="0">
                    <a:pos x="24" y="41"/>
                  </a:cxn>
                  <a:cxn ang="0">
                    <a:pos x="30" y="41"/>
                  </a:cxn>
                  <a:cxn ang="0">
                    <a:pos x="32" y="39"/>
                  </a:cxn>
                  <a:cxn ang="0">
                    <a:pos x="32" y="27"/>
                  </a:cxn>
                  <a:cxn ang="0">
                    <a:pos x="23" y="27"/>
                  </a:cxn>
                  <a:cxn ang="0">
                    <a:pos x="23" y="21"/>
                  </a:cxn>
                  <a:cxn ang="0">
                    <a:pos x="38" y="21"/>
                  </a:cxn>
                  <a:cxn ang="0">
                    <a:pos x="38" y="43"/>
                  </a:cxn>
                  <a:cxn ang="0">
                    <a:pos x="34" y="45"/>
                  </a:cxn>
                  <a:cxn ang="0">
                    <a:pos x="30" y="45"/>
                  </a:cxn>
                  <a:cxn ang="0">
                    <a:pos x="24" y="46"/>
                  </a:cxn>
                  <a:cxn ang="0">
                    <a:pos x="17" y="45"/>
                  </a:cxn>
                  <a:cxn ang="0">
                    <a:pos x="12" y="43"/>
                  </a:cxn>
                  <a:cxn ang="0">
                    <a:pos x="7" y="41"/>
                  </a:cxn>
                  <a:cxn ang="0">
                    <a:pos x="3" y="35"/>
                  </a:cxn>
                  <a:cxn ang="0">
                    <a:pos x="2" y="30"/>
                  </a:cxn>
                  <a:cxn ang="0">
                    <a:pos x="0" y="23"/>
                  </a:cxn>
                  <a:cxn ang="0">
                    <a:pos x="3" y="12"/>
                  </a:cxn>
                  <a:cxn ang="0">
                    <a:pos x="12" y="3"/>
                  </a:cxn>
                  <a:cxn ang="0">
                    <a:pos x="25" y="0"/>
                  </a:cxn>
                </a:cxnLst>
                <a:rect l="0" t="0" r="r" b="b"/>
                <a:pathLst>
                  <a:path w="38" h="46">
                    <a:moveTo>
                      <a:pt x="25" y="0"/>
                    </a:moveTo>
                    <a:lnTo>
                      <a:pt x="30" y="0"/>
                    </a:lnTo>
                    <a:lnTo>
                      <a:pt x="34" y="0"/>
                    </a:lnTo>
                    <a:lnTo>
                      <a:pt x="37" y="2"/>
                    </a:lnTo>
                    <a:lnTo>
                      <a:pt x="35" y="7"/>
                    </a:lnTo>
                    <a:lnTo>
                      <a:pt x="32" y="6"/>
                    </a:lnTo>
                    <a:lnTo>
                      <a:pt x="30" y="5"/>
                    </a:lnTo>
                    <a:lnTo>
                      <a:pt x="25" y="5"/>
                    </a:lnTo>
                    <a:lnTo>
                      <a:pt x="20" y="6"/>
                    </a:lnTo>
                    <a:lnTo>
                      <a:pt x="16" y="7"/>
                    </a:lnTo>
                    <a:lnTo>
                      <a:pt x="12" y="10"/>
                    </a:lnTo>
                    <a:lnTo>
                      <a:pt x="9" y="13"/>
                    </a:lnTo>
                    <a:lnTo>
                      <a:pt x="7" y="17"/>
                    </a:lnTo>
                    <a:lnTo>
                      <a:pt x="7" y="23"/>
                    </a:lnTo>
                    <a:lnTo>
                      <a:pt x="7" y="30"/>
                    </a:lnTo>
                    <a:lnTo>
                      <a:pt x="10" y="34"/>
                    </a:lnTo>
                    <a:lnTo>
                      <a:pt x="13" y="38"/>
                    </a:lnTo>
                    <a:lnTo>
                      <a:pt x="19" y="41"/>
                    </a:lnTo>
                    <a:lnTo>
                      <a:pt x="24" y="41"/>
                    </a:lnTo>
                    <a:lnTo>
                      <a:pt x="30" y="41"/>
                    </a:lnTo>
                    <a:lnTo>
                      <a:pt x="32" y="39"/>
                    </a:lnTo>
                    <a:lnTo>
                      <a:pt x="32" y="27"/>
                    </a:lnTo>
                    <a:lnTo>
                      <a:pt x="23" y="27"/>
                    </a:lnTo>
                    <a:lnTo>
                      <a:pt x="23" y="21"/>
                    </a:lnTo>
                    <a:lnTo>
                      <a:pt x="38" y="21"/>
                    </a:lnTo>
                    <a:lnTo>
                      <a:pt x="38" y="43"/>
                    </a:lnTo>
                    <a:lnTo>
                      <a:pt x="34" y="45"/>
                    </a:lnTo>
                    <a:lnTo>
                      <a:pt x="30" y="45"/>
                    </a:lnTo>
                    <a:lnTo>
                      <a:pt x="24" y="46"/>
                    </a:lnTo>
                    <a:lnTo>
                      <a:pt x="17" y="45"/>
                    </a:lnTo>
                    <a:lnTo>
                      <a:pt x="12" y="43"/>
                    </a:lnTo>
                    <a:lnTo>
                      <a:pt x="7" y="41"/>
                    </a:lnTo>
                    <a:lnTo>
                      <a:pt x="3" y="35"/>
                    </a:lnTo>
                    <a:lnTo>
                      <a:pt x="2" y="30"/>
                    </a:lnTo>
                    <a:lnTo>
                      <a:pt x="0" y="23"/>
                    </a:lnTo>
                    <a:lnTo>
                      <a:pt x="3" y="12"/>
                    </a:lnTo>
                    <a:lnTo>
                      <a:pt x="12" y="3"/>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78" name="Freeform 2054"/>
              <p:cNvSpPr>
                <a:spLocks/>
              </p:cNvSpPr>
              <p:nvPr/>
            </p:nvSpPr>
            <p:spPr bwMode="auto">
              <a:xfrm>
                <a:off x="3985" y="3606"/>
                <a:ext cx="16" cy="32"/>
              </a:xfrm>
              <a:custGeom>
                <a:avLst/>
                <a:gdLst/>
                <a:ahLst/>
                <a:cxnLst>
                  <a:cxn ang="0">
                    <a:pos x="14" y="0"/>
                  </a:cxn>
                  <a:cxn ang="0">
                    <a:pos x="16" y="0"/>
                  </a:cxn>
                  <a:cxn ang="0">
                    <a:pos x="16" y="5"/>
                  </a:cxn>
                  <a:cxn ang="0">
                    <a:pos x="14" y="5"/>
                  </a:cxn>
                  <a:cxn ang="0">
                    <a:pos x="11" y="5"/>
                  </a:cxn>
                  <a:cxn ang="0">
                    <a:pos x="9" y="7"/>
                  </a:cxn>
                  <a:cxn ang="0">
                    <a:pos x="7" y="10"/>
                  </a:cxn>
                  <a:cxn ang="0">
                    <a:pos x="6" y="12"/>
                  </a:cxn>
                  <a:cxn ang="0">
                    <a:pos x="6" y="15"/>
                  </a:cxn>
                  <a:cxn ang="0">
                    <a:pos x="6" y="32"/>
                  </a:cxn>
                  <a:cxn ang="0">
                    <a:pos x="0" y="32"/>
                  </a:cxn>
                  <a:cxn ang="0">
                    <a:pos x="0" y="10"/>
                  </a:cxn>
                  <a:cxn ang="0">
                    <a:pos x="0" y="5"/>
                  </a:cxn>
                  <a:cxn ang="0">
                    <a:pos x="0" y="0"/>
                  </a:cxn>
                  <a:cxn ang="0">
                    <a:pos x="6" y="0"/>
                  </a:cxn>
                  <a:cxn ang="0">
                    <a:pos x="6" y="7"/>
                  </a:cxn>
                  <a:cxn ang="0">
                    <a:pos x="6" y="7"/>
                  </a:cxn>
                  <a:cxn ang="0">
                    <a:pos x="7" y="3"/>
                  </a:cxn>
                  <a:cxn ang="0">
                    <a:pos x="11" y="0"/>
                  </a:cxn>
                  <a:cxn ang="0">
                    <a:pos x="14" y="0"/>
                  </a:cxn>
                </a:cxnLst>
                <a:rect l="0" t="0" r="r" b="b"/>
                <a:pathLst>
                  <a:path w="16" h="32">
                    <a:moveTo>
                      <a:pt x="14" y="0"/>
                    </a:moveTo>
                    <a:lnTo>
                      <a:pt x="16" y="0"/>
                    </a:lnTo>
                    <a:lnTo>
                      <a:pt x="16" y="5"/>
                    </a:lnTo>
                    <a:lnTo>
                      <a:pt x="14" y="5"/>
                    </a:lnTo>
                    <a:lnTo>
                      <a:pt x="11" y="5"/>
                    </a:lnTo>
                    <a:lnTo>
                      <a:pt x="9" y="7"/>
                    </a:lnTo>
                    <a:lnTo>
                      <a:pt x="7" y="10"/>
                    </a:lnTo>
                    <a:lnTo>
                      <a:pt x="6" y="12"/>
                    </a:lnTo>
                    <a:lnTo>
                      <a:pt x="6" y="15"/>
                    </a:lnTo>
                    <a:lnTo>
                      <a:pt x="6" y="32"/>
                    </a:lnTo>
                    <a:lnTo>
                      <a:pt x="0" y="32"/>
                    </a:lnTo>
                    <a:lnTo>
                      <a:pt x="0" y="10"/>
                    </a:lnTo>
                    <a:lnTo>
                      <a:pt x="0" y="5"/>
                    </a:lnTo>
                    <a:lnTo>
                      <a:pt x="0" y="0"/>
                    </a:lnTo>
                    <a:lnTo>
                      <a:pt x="6" y="0"/>
                    </a:lnTo>
                    <a:lnTo>
                      <a:pt x="6" y="7"/>
                    </a:lnTo>
                    <a:lnTo>
                      <a:pt x="6" y="7"/>
                    </a:lnTo>
                    <a:lnTo>
                      <a:pt x="7" y="3"/>
                    </a:lnTo>
                    <a:lnTo>
                      <a:pt x="11" y="0"/>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79" name="Freeform 2055"/>
              <p:cNvSpPr>
                <a:spLocks noEditPoints="1"/>
              </p:cNvSpPr>
              <p:nvPr/>
            </p:nvSpPr>
            <p:spPr bwMode="auto">
              <a:xfrm>
                <a:off x="4005" y="3606"/>
                <a:ext cx="27" cy="33"/>
              </a:xfrm>
              <a:custGeom>
                <a:avLst/>
                <a:gdLst/>
                <a:ahLst/>
                <a:cxnLst>
                  <a:cxn ang="0">
                    <a:pos x="14" y="4"/>
                  </a:cxn>
                  <a:cxn ang="0">
                    <a:pos x="11" y="4"/>
                  </a:cxn>
                  <a:cxn ang="0">
                    <a:pos x="8" y="5"/>
                  </a:cxn>
                  <a:cxn ang="0">
                    <a:pos x="7" y="8"/>
                  </a:cxn>
                  <a:cxn ang="0">
                    <a:pos x="5" y="11"/>
                  </a:cxn>
                  <a:cxn ang="0">
                    <a:pos x="5" y="14"/>
                  </a:cxn>
                  <a:cxn ang="0">
                    <a:pos x="22" y="14"/>
                  </a:cxn>
                  <a:cxn ang="0">
                    <a:pos x="22" y="11"/>
                  </a:cxn>
                  <a:cxn ang="0">
                    <a:pos x="21" y="8"/>
                  </a:cxn>
                  <a:cxn ang="0">
                    <a:pos x="19" y="5"/>
                  </a:cxn>
                  <a:cxn ang="0">
                    <a:pos x="18" y="4"/>
                  </a:cxn>
                  <a:cxn ang="0">
                    <a:pos x="14" y="4"/>
                  </a:cxn>
                  <a:cxn ang="0">
                    <a:pos x="14" y="0"/>
                  </a:cxn>
                  <a:cxn ang="0">
                    <a:pos x="18" y="0"/>
                  </a:cxn>
                  <a:cxn ang="0">
                    <a:pos x="22" y="1"/>
                  </a:cxn>
                  <a:cxn ang="0">
                    <a:pos x="23" y="4"/>
                  </a:cxn>
                  <a:cxn ang="0">
                    <a:pos x="26" y="5"/>
                  </a:cxn>
                  <a:cxn ang="0">
                    <a:pos x="27" y="10"/>
                  </a:cxn>
                  <a:cxn ang="0">
                    <a:pos x="27" y="12"/>
                  </a:cxn>
                  <a:cxn ang="0">
                    <a:pos x="27" y="15"/>
                  </a:cxn>
                  <a:cxn ang="0">
                    <a:pos x="27" y="18"/>
                  </a:cxn>
                  <a:cxn ang="0">
                    <a:pos x="5" y="18"/>
                  </a:cxn>
                  <a:cxn ang="0">
                    <a:pos x="5" y="22"/>
                  </a:cxn>
                  <a:cxn ang="0">
                    <a:pos x="7" y="25"/>
                  </a:cxn>
                  <a:cxn ang="0">
                    <a:pos x="9" y="26"/>
                  </a:cxn>
                  <a:cxn ang="0">
                    <a:pos x="12" y="28"/>
                  </a:cxn>
                  <a:cxn ang="0">
                    <a:pos x="16" y="29"/>
                  </a:cxn>
                  <a:cxn ang="0">
                    <a:pos x="19" y="29"/>
                  </a:cxn>
                  <a:cxn ang="0">
                    <a:pos x="22" y="28"/>
                  </a:cxn>
                  <a:cxn ang="0">
                    <a:pos x="25" y="26"/>
                  </a:cxn>
                  <a:cxn ang="0">
                    <a:pos x="26" y="32"/>
                  </a:cxn>
                  <a:cxn ang="0">
                    <a:pos x="23" y="32"/>
                  </a:cxn>
                  <a:cxn ang="0">
                    <a:pos x="19" y="33"/>
                  </a:cxn>
                  <a:cxn ang="0">
                    <a:pos x="15" y="33"/>
                  </a:cxn>
                  <a:cxn ang="0">
                    <a:pos x="9" y="32"/>
                  </a:cxn>
                  <a:cxn ang="0">
                    <a:pos x="5" y="30"/>
                  </a:cxn>
                  <a:cxn ang="0">
                    <a:pos x="2" y="26"/>
                  </a:cxn>
                  <a:cxn ang="0">
                    <a:pos x="0" y="22"/>
                  </a:cxn>
                  <a:cxn ang="0">
                    <a:pos x="0" y="17"/>
                  </a:cxn>
                  <a:cxn ang="0">
                    <a:pos x="0" y="11"/>
                  </a:cxn>
                  <a:cxn ang="0">
                    <a:pos x="1" y="7"/>
                  </a:cxn>
                  <a:cxn ang="0">
                    <a:pos x="5" y="3"/>
                  </a:cxn>
                  <a:cxn ang="0">
                    <a:pos x="9" y="0"/>
                  </a:cxn>
                  <a:cxn ang="0">
                    <a:pos x="14" y="0"/>
                  </a:cxn>
                </a:cxnLst>
                <a:rect l="0" t="0" r="r" b="b"/>
                <a:pathLst>
                  <a:path w="27" h="33">
                    <a:moveTo>
                      <a:pt x="14" y="4"/>
                    </a:moveTo>
                    <a:lnTo>
                      <a:pt x="11" y="4"/>
                    </a:lnTo>
                    <a:lnTo>
                      <a:pt x="8" y="5"/>
                    </a:lnTo>
                    <a:lnTo>
                      <a:pt x="7" y="8"/>
                    </a:lnTo>
                    <a:lnTo>
                      <a:pt x="5" y="11"/>
                    </a:lnTo>
                    <a:lnTo>
                      <a:pt x="5" y="14"/>
                    </a:lnTo>
                    <a:lnTo>
                      <a:pt x="22" y="14"/>
                    </a:lnTo>
                    <a:lnTo>
                      <a:pt x="22" y="11"/>
                    </a:lnTo>
                    <a:lnTo>
                      <a:pt x="21" y="8"/>
                    </a:lnTo>
                    <a:lnTo>
                      <a:pt x="19" y="5"/>
                    </a:lnTo>
                    <a:lnTo>
                      <a:pt x="18" y="4"/>
                    </a:lnTo>
                    <a:lnTo>
                      <a:pt x="14" y="4"/>
                    </a:lnTo>
                    <a:close/>
                    <a:moveTo>
                      <a:pt x="14" y="0"/>
                    </a:moveTo>
                    <a:lnTo>
                      <a:pt x="18" y="0"/>
                    </a:lnTo>
                    <a:lnTo>
                      <a:pt x="22" y="1"/>
                    </a:lnTo>
                    <a:lnTo>
                      <a:pt x="23" y="4"/>
                    </a:lnTo>
                    <a:lnTo>
                      <a:pt x="26" y="5"/>
                    </a:lnTo>
                    <a:lnTo>
                      <a:pt x="27" y="10"/>
                    </a:lnTo>
                    <a:lnTo>
                      <a:pt x="27" y="12"/>
                    </a:lnTo>
                    <a:lnTo>
                      <a:pt x="27" y="15"/>
                    </a:lnTo>
                    <a:lnTo>
                      <a:pt x="27" y="18"/>
                    </a:lnTo>
                    <a:lnTo>
                      <a:pt x="5" y="18"/>
                    </a:lnTo>
                    <a:lnTo>
                      <a:pt x="5" y="22"/>
                    </a:lnTo>
                    <a:lnTo>
                      <a:pt x="7" y="25"/>
                    </a:lnTo>
                    <a:lnTo>
                      <a:pt x="9" y="26"/>
                    </a:lnTo>
                    <a:lnTo>
                      <a:pt x="12" y="28"/>
                    </a:lnTo>
                    <a:lnTo>
                      <a:pt x="16" y="29"/>
                    </a:lnTo>
                    <a:lnTo>
                      <a:pt x="19" y="29"/>
                    </a:lnTo>
                    <a:lnTo>
                      <a:pt x="22" y="28"/>
                    </a:lnTo>
                    <a:lnTo>
                      <a:pt x="25" y="26"/>
                    </a:lnTo>
                    <a:lnTo>
                      <a:pt x="26" y="32"/>
                    </a:lnTo>
                    <a:lnTo>
                      <a:pt x="23" y="32"/>
                    </a:lnTo>
                    <a:lnTo>
                      <a:pt x="19" y="33"/>
                    </a:lnTo>
                    <a:lnTo>
                      <a:pt x="15" y="33"/>
                    </a:lnTo>
                    <a:lnTo>
                      <a:pt x="9" y="32"/>
                    </a:lnTo>
                    <a:lnTo>
                      <a:pt x="5" y="30"/>
                    </a:lnTo>
                    <a:lnTo>
                      <a:pt x="2" y="26"/>
                    </a:lnTo>
                    <a:lnTo>
                      <a:pt x="0" y="22"/>
                    </a:lnTo>
                    <a:lnTo>
                      <a:pt x="0" y="17"/>
                    </a:lnTo>
                    <a:lnTo>
                      <a:pt x="0" y="11"/>
                    </a:lnTo>
                    <a:lnTo>
                      <a:pt x="1" y="7"/>
                    </a:lnTo>
                    <a:lnTo>
                      <a:pt x="5" y="3"/>
                    </a:lnTo>
                    <a:lnTo>
                      <a:pt x="9" y="0"/>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80" name="Freeform 2056"/>
              <p:cNvSpPr>
                <a:spLocks/>
              </p:cNvSpPr>
              <p:nvPr/>
            </p:nvSpPr>
            <p:spPr bwMode="auto">
              <a:xfrm>
                <a:off x="4039" y="3606"/>
                <a:ext cx="28" cy="32"/>
              </a:xfrm>
              <a:custGeom>
                <a:avLst/>
                <a:gdLst/>
                <a:ahLst/>
                <a:cxnLst>
                  <a:cxn ang="0">
                    <a:pos x="17" y="0"/>
                  </a:cxn>
                  <a:cxn ang="0">
                    <a:pos x="20" y="0"/>
                  </a:cxn>
                  <a:cxn ang="0">
                    <a:pos x="23" y="0"/>
                  </a:cxn>
                  <a:cxn ang="0">
                    <a:pos x="24" y="3"/>
                  </a:cxn>
                  <a:cxn ang="0">
                    <a:pos x="27" y="4"/>
                  </a:cxn>
                  <a:cxn ang="0">
                    <a:pos x="28" y="8"/>
                  </a:cxn>
                  <a:cxn ang="0">
                    <a:pos x="28" y="14"/>
                  </a:cxn>
                  <a:cxn ang="0">
                    <a:pos x="28" y="32"/>
                  </a:cxn>
                  <a:cxn ang="0">
                    <a:pos x="23" y="32"/>
                  </a:cxn>
                  <a:cxn ang="0">
                    <a:pos x="23" y="14"/>
                  </a:cxn>
                  <a:cxn ang="0">
                    <a:pos x="23" y="11"/>
                  </a:cxn>
                  <a:cxn ang="0">
                    <a:pos x="21" y="8"/>
                  </a:cxn>
                  <a:cxn ang="0">
                    <a:pos x="20" y="5"/>
                  </a:cxn>
                  <a:cxn ang="0">
                    <a:pos x="18" y="4"/>
                  </a:cxn>
                  <a:cxn ang="0">
                    <a:pos x="16" y="4"/>
                  </a:cxn>
                  <a:cxn ang="0">
                    <a:pos x="12" y="5"/>
                  </a:cxn>
                  <a:cxn ang="0">
                    <a:pos x="9" y="7"/>
                  </a:cxn>
                  <a:cxn ang="0">
                    <a:pos x="7" y="10"/>
                  </a:cxn>
                  <a:cxn ang="0">
                    <a:pos x="7" y="12"/>
                  </a:cxn>
                  <a:cxn ang="0">
                    <a:pos x="7" y="32"/>
                  </a:cxn>
                  <a:cxn ang="0">
                    <a:pos x="0" y="32"/>
                  </a:cxn>
                  <a:cxn ang="0">
                    <a:pos x="0" y="8"/>
                  </a:cxn>
                  <a:cxn ang="0">
                    <a:pos x="0" y="4"/>
                  </a:cxn>
                  <a:cxn ang="0">
                    <a:pos x="0" y="0"/>
                  </a:cxn>
                  <a:cxn ang="0">
                    <a:pos x="6" y="0"/>
                  </a:cxn>
                  <a:cxn ang="0">
                    <a:pos x="6" y="5"/>
                  </a:cxn>
                  <a:cxn ang="0">
                    <a:pos x="6" y="5"/>
                  </a:cxn>
                  <a:cxn ang="0">
                    <a:pos x="7" y="3"/>
                  </a:cxn>
                  <a:cxn ang="0">
                    <a:pos x="10" y="1"/>
                  </a:cxn>
                  <a:cxn ang="0">
                    <a:pos x="13" y="0"/>
                  </a:cxn>
                  <a:cxn ang="0">
                    <a:pos x="17" y="0"/>
                  </a:cxn>
                </a:cxnLst>
                <a:rect l="0" t="0" r="r" b="b"/>
                <a:pathLst>
                  <a:path w="28" h="32">
                    <a:moveTo>
                      <a:pt x="17" y="0"/>
                    </a:moveTo>
                    <a:lnTo>
                      <a:pt x="20" y="0"/>
                    </a:lnTo>
                    <a:lnTo>
                      <a:pt x="23" y="0"/>
                    </a:lnTo>
                    <a:lnTo>
                      <a:pt x="24" y="3"/>
                    </a:lnTo>
                    <a:lnTo>
                      <a:pt x="27" y="4"/>
                    </a:lnTo>
                    <a:lnTo>
                      <a:pt x="28" y="8"/>
                    </a:lnTo>
                    <a:lnTo>
                      <a:pt x="28" y="14"/>
                    </a:lnTo>
                    <a:lnTo>
                      <a:pt x="28" y="32"/>
                    </a:lnTo>
                    <a:lnTo>
                      <a:pt x="23" y="32"/>
                    </a:lnTo>
                    <a:lnTo>
                      <a:pt x="23" y="14"/>
                    </a:lnTo>
                    <a:lnTo>
                      <a:pt x="23" y="11"/>
                    </a:lnTo>
                    <a:lnTo>
                      <a:pt x="21" y="8"/>
                    </a:lnTo>
                    <a:lnTo>
                      <a:pt x="20" y="5"/>
                    </a:lnTo>
                    <a:lnTo>
                      <a:pt x="18" y="4"/>
                    </a:lnTo>
                    <a:lnTo>
                      <a:pt x="16" y="4"/>
                    </a:lnTo>
                    <a:lnTo>
                      <a:pt x="12" y="5"/>
                    </a:lnTo>
                    <a:lnTo>
                      <a:pt x="9" y="7"/>
                    </a:lnTo>
                    <a:lnTo>
                      <a:pt x="7" y="10"/>
                    </a:lnTo>
                    <a:lnTo>
                      <a:pt x="7" y="12"/>
                    </a:lnTo>
                    <a:lnTo>
                      <a:pt x="7" y="32"/>
                    </a:lnTo>
                    <a:lnTo>
                      <a:pt x="0" y="32"/>
                    </a:lnTo>
                    <a:lnTo>
                      <a:pt x="0" y="8"/>
                    </a:lnTo>
                    <a:lnTo>
                      <a:pt x="0" y="4"/>
                    </a:lnTo>
                    <a:lnTo>
                      <a:pt x="0" y="0"/>
                    </a:lnTo>
                    <a:lnTo>
                      <a:pt x="6" y="0"/>
                    </a:lnTo>
                    <a:lnTo>
                      <a:pt x="6" y="5"/>
                    </a:lnTo>
                    <a:lnTo>
                      <a:pt x="6" y="5"/>
                    </a:lnTo>
                    <a:lnTo>
                      <a:pt x="7" y="3"/>
                    </a:lnTo>
                    <a:lnTo>
                      <a:pt x="10" y="1"/>
                    </a:lnTo>
                    <a:lnTo>
                      <a:pt x="13" y="0"/>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81" name="Freeform 2057"/>
              <p:cNvSpPr>
                <a:spLocks/>
              </p:cNvSpPr>
              <p:nvPr/>
            </p:nvSpPr>
            <p:spPr bwMode="auto">
              <a:xfrm>
                <a:off x="4073" y="3591"/>
                <a:ext cx="21" cy="47"/>
              </a:xfrm>
              <a:custGeom>
                <a:avLst/>
                <a:gdLst/>
                <a:ahLst/>
                <a:cxnLst>
                  <a:cxn ang="0">
                    <a:pos x="16" y="0"/>
                  </a:cxn>
                  <a:cxn ang="0">
                    <a:pos x="19" y="0"/>
                  </a:cxn>
                  <a:cxn ang="0">
                    <a:pos x="21" y="0"/>
                  </a:cxn>
                  <a:cxn ang="0">
                    <a:pos x="21" y="5"/>
                  </a:cxn>
                  <a:cxn ang="0">
                    <a:pos x="19" y="4"/>
                  </a:cxn>
                  <a:cxn ang="0">
                    <a:pos x="16" y="4"/>
                  </a:cxn>
                  <a:cxn ang="0">
                    <a:pos x="14" y="5"/>
                  </a:cxn>
                  <a:cxn ang="0">
                    <a:pos x="12" y="7"/>
                  </a:cxn>
                  <a:cxn ang="0">
                    <a:pos x="11" y="8"/>
                  </a:cxn>
                  <a:cxn ang="0">
                    <a:pos x="11" y="11"/>
                  </a:cxn>
                  <a:cxn ang="0">
                    <a:pos x="11" y="14"/>
                  </a:cxn>
                  <a:cxn ang="0">
                    <a:pos x="11" y="15"/>
                  </a:cxn>
                  <a:cxn ang="0">
                    <a:pos x="18" y="15"/>
                  </a:cxn>
                  <a:cxn ang="0">
                    <a:pos x="18" y="19"/>
                  </a:cxn>
                  <a:cxn ang="0">
                    <a:pos x="11" y="19"/>
                  </a:cxn>
                  <a:cxn ang="0">
                    <a:pos x="11" y="47"/>
                  </a:cxn>
                  <a:cxn ang="0">
                    <a:pos x="4" y="47"/>
                  </a:cxn>
                  <a:cxn ang="0">
                    <a:pos x="4" y="19"/>
                  </a:cxn>
                  <a:cxn ang="0">
                    <a:pos x="0" y="19"/>
                  </a:cxn>
                  <a:cxn ang="0">
                    <a:pos x="0" y="15"/>
                  </a:cxn>
                  <a:cxn ang="0">
                    <a:pos x="4" y="15"/>
                  </a:cxn>
                  <a:cxn ang="0">
                    <a:pos x="4" y="14"/>
                  </a:cxn>
                  <a:cxn ang="0">
                    <a:pos x="5" y="9"/>
                  </a:cxn>
                  <a:cxn ang="0">
                    <a:pos x="7" y="5"/>
                  </a:cxn>
                  <a:cxn ang="0">
                    <a:pos x="8" y="2"/>
                  </a:cxn>
                  <a:cxn ang="0">
                    <a:pos x="11" y="1"/>
                  </a:cxn>
                  <a:cxn ang="0">
                    <a:pos x="14" y="0"/>
                  </a:cxn>
                  <a:cxn ang="0">
                    <a:pos x="16" y="0"/>
                  </a:cxn>
                </a:cxnLst>
                <a:rect l="0" t="0" r="r" b="b"/>
                <a:pathLst>
                  <a:path w="21" h="47">
                    <a:moveTo>
                      <a:pt x="16" y="0"/>
                    </a:moveTo>
                    <a:lnTo>
                      <a:pt x="19" y="0"/>
                    </a:lnTo>
                    <a:lnTo>
                      <a:pt x="21" y="0"/>
                    </a:lnTo>
                    <a:lnTo>
                      <a:pt x="21" y="5"/>
                    </a:lnTo>
                    <a:lnTo>
                      <a:pt x="19" y="4"/>
                    </a:lnTo>
                    <a:lnTo>
                      <a:pt x="16" y="4"/>
                    </a:lnTo>
                    <a:lnTo>
                      <a:pt x="14" y="5"/>
                    </a:lnTo>
                    <a:lnTo>
                      <a:pt x="12" y="7"/>
                    </a:lnTo>
                    <a:lnTo>
                      <a:pt x="11" y="8"/>
                    </a:lnTo>
                    <a:lnTo>
                      <a:pt x="11" y="11"/>
                    </a:lnTo>
                    <a:lnTo>
                      <a:pt x="11" y="14"/>
                    </a:lnTo>
                    <a:lnTo>
                      <a:pt x="11" y="15"/>
                    </a:lnTo>
                    <a:lnTo>
                      <a:pt x="18" y="15"/>
                    </a:lnTo>
                    <a:lnTo>
                      <a:pt x="18" y="19"/>
                    </a:lnTo>
                    <a:lnTo>
                      <a:pt x="11" y="19"/>
                    </a:lnTo>
                    <a:lnTo>
                      <a:pt x="11" y="47"/>
                    </a:lnTo>
                    <a:lnTo>
                      <a:pt x="4" y="47"/>
                    </a:lnTo>
                    <a:lnTo>
                      <a:pt x="4" y="19"/>
                    </a:lnTo>
                    <a:lnTo>
                      <a:pt x="0" y="19"/>
                    </a:lnTo>
                    <a:lnTo>
                      <a:pt x="0" y="15"/>
                    </a:lnTo>
                    <a:lnTo>
                      <a:pt x="4" y="15"/>
                    </a:lnTo>
                    <a:lnTo>
                      <a:pt x="4" y="14"/>
                    </a:lnTo>
                    <a:lnTo>
                      <a:pt x="5" y="9"/>
                    </a:lnTo>
                    <a:lnTo>
                      <a:pt x="7" y="5"/>
                    </a:lnTo>
                    <a:lnTo>
                      <a:pt x="8" y="2"/>
                    </a:lnTo>
                    <a:lnTo>
                      <a:pt x="11" y="1"/>
                    </a:lnTo>
                    <a:lnTo>
                      <a:pt x="14" y="0"/>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82" name="Freeform 2058"/>
              <p:cNvSpPr>
                <a:spLocks noEditPoints="1"/>
              </p:cNvSpPr>
              <p:nvPr/>
            </p:nvSpPr>
            <p:spPr bwMode="auto">
              <a:xfrm>
                <a:off x="4094" y="3606"/>
                <a:ext cx="27" cy="33"/>
              </a:xfrm>
              <a:custGeom>
                <a:avLst/>
                <a:gdLst/>
                <a:ahLst/>
                <a:cxnLst>
                  <a:cxn ang="0">
                    <a:pos x="13" y="4"/>
                  </a:cxn>
                  <a:cxn ang="0">
                    <a:pos x="11" y="4"/>
                  </a:cxn>
                  <a:cxn ang="0">
                    <a:pos x="8" y="5"/>
                  </a:cxn>
                  <a:cxn ang="0">
                    <a:pos x="7" y="8"/>
                  </a:cxn>
                  <a:cxn ang="0">
                    <a:pos x="5" y="11"/>
                  </a:cxn>
                  <a:cxn ang="0">
                    <a:pos x="5" y="14"/>
                  </a:cxn>
                  <a:cxn ang="0">
                    <a:pos x="22" y="14"/>
                  </a:cxn>
                  <a:cxn ang="0">
                    <a:pos x="22" y="11"/>
                  </a:cxn>
                  <a:cxn ang="0">
                    <a:pos x="22" y="8"/>
                  </a:cxn>
                  <a:cxn ang="0">
                    <a:pos x="20" y="5"/>
                  </a:cxn>
                  <a:cxn ang="0">
                    <a:pos x="18" y="4"/>
                  </a:cxn>
                  <a:cxn ang="0">
                    <a:pos x="13" y="4"/>
                  </a:cxn>
                  <a:cxn ang="0">
                    <a:pos x="15" y="0"/>
                  </a:cxn>
                  <a:cxn ang="0">
                    <a:pos x="19" y="0"/>
                  </a:cxn>
                  <a:cxn ang="0">
                    <a:pos x="22" y="1"/>
                  </a:cxn>
                  <a:cxn ang="0">
                    <a:pos x="25" y="4"/>
                  </a:cxn>
                  <a:cxn ang="0">
                    <a:pos x="26" y="5"/>
                  </a:cxn>
                  <a:cxn ang="0">
                    <a:pos x="27" y="10"/>
                  </a:cxn>
                  <a:cxn ang="0">
                    <a:pos x="27" y="12"/>
                  </a:cxn>
                  <a:cxn ang="0">
                    <a:pos x="27" y="15"/>
                  </a:cxn>
                  <a:cxn ang="0">
                    <a:pos x="27" y="18"/>
                  </a:cxn>
                  <a:cxn ang="0">
                    <a:pos x="5" y="18"/>
                  </a:cxn>
                  <a:cxn ang="0">
                    <a:pos x="5" y="22"/>
                  </a:cxn>
                  <a:cxn ang="0">
                    <a:pos x="7" y="25"/>
                  </a:cxn>
                  <a:cxn ang="0">
                    <a:pos x="9" y="26"/>
                  </a:cxn>
                  <a:cxn ang="0">
                    <a:pos x="12" y="28"/>
                  </a:cxn>
                  <a:cxn ang="0">
                    <a:pos x="16" y="29"/>
                  </a:cxn>
                  <a:cxn ang="0">
                    <a:pos x="20" y="29"/>
                  </a:cxn>
                  <a:cxn ang="0">
                    <a:pos x="23" y="28"/>
                  </a:cxn>
                  <a:cxn ang="0">
                    <a:pos x="25" y="26"/>
                  </a:cxn>
                  <a:cxn ang="0">
                    <a:pos x="26" y="32"/>
                  </a:cxn>
                  <a:cxn ang="0">
                    <a:pos x="23" y="32"/>
                  </a:cxn>
                  <a:cxn ang="0">
                    <a:pos x="20" y="33"/>
                  </a:cxn>
                  <a:cxn ang="0">
                    <a:pos x="15" y="33"/>
                  </a:cxn>
                  <a:cxn ang="0">
                    <a:pos x="9" y="32"/>
                  </a:cxn>
                  <a:cxn ang="0">
                    <a:pos x="5" y="30"/>
                  </a:cxn>
                  <a:cxn ang="0">
                    <a:pos x="2" y="26"/>
                  </a:cxn>
                  <a:cxn ang="0">
                    <a:pos x="0" y="22"/>
                  </a:cxn>
                  <a:cxn ang="0">
                    <a:pos x="0" y="17"/>
                  </a:cxn>
                  <a:cxn ang="0">
                    <a:pos x="0" y="11"/>
                  </a:cxn>
                  <a:cxn ang="0">
                    <a:pos x="2" y="7"/>
                  </a:cxn>
                  <a:cxn ang="0">
                    <a:pos x="5" y="3"/>
                  </a:cxn>
                  <a:cxn ang="0">
                    <a:pos x="9" y="0"/>
                  </a:cxn>
                  <a:cxn ang="0">
                    <a:pos x="15" y="0"/>
                  </a:cxn>
                </a:cxnLst>
                <a:rect l="0" t="0" r="r" b="b"/>
                <a:pathLst>
                  <a:path w="27" h="33">
                    <a:moveTo>
                      <a:pt x="13" y="4"/>
                    </a:moveTo>
                    <a:lnTo>
                      <a:pt x="11" y="4"/>
                    </a:lnTo>
                    <a:lnTo>
                      <a:pt x="8" y="5"/>
                    </a:lnTo>
                    <a:lnTo>
                      <a:pt x="7" y="8"/>
                    </a:lnTo>
                    <a:lnTo>
                      <a:pt x="5" y="11"/>
                    </a:lnTo>
                    <a:lnTo>
                      <a:pt x="5" y="14"/>
                    </a:lnTo>
                    <a:lnTo>
                      <a:pt x="22" y="14"/>
                    </a:lnTo>
                    <a:lnTo>
                      <a:pt x="22" y="11"/>
                    </a:lnTo>
                    <a:lnTo>
                      <a:pt x="22" y="8"/>
                    </a:lnTo>
                    <a:lnTo>
                      <a:pt x="20" y="5"/>
                    </a:lnTo>
                    <a:lnTo>
                      <a:pt x="18" y="4"/>
                    </a:lnTo>
                    <a:lnTo>
                      <a:pt x="13" y="4"/>
                    </a:lnTo>
                    <a:close/>
                    <a:moveTo>
                      <a:pt x="15" y="0"/>
                    </a:moveTo>
                    <a:lnTo>
                      <a:pt x="19" y="0"/>
                    </a:lnTo>
                    <a:lnTo>
                      <a:pt x="22" y="1"/>
                    </a:lnTo>
                    <a:lnTo>
                      <a:pt x="25" y="4"/>
                    </a:lnTo>
                    <a:lnTo>
                      <a:pt x="26" y="5"/>
                    </a:lnTo>
                    <a:lnTo>
                      <a:pt x="27" y="10"/>
                    </a:lnTo>
                    <a:lnTo>
                      <a:pt x="27" y="12"/>
                    </a:lnTo>
                    <a:lnTo>
                      <a:pt x="27" y="15"/>
                    </a:lnTo>
                    <a:lnTo>
                      <a:pt x="27" y="18"/>
                    </a:lnTo>
                    <a:lnTo>
                      <a:pt x="5" y="18"/>
                    </a:lnTo>
                    <a:lnTo>
                      <a:pt x="5" y="22"/>
                    </a:lnTo>
                    <a:lnTo>
                      <a:pt x="7" y="25"/>
                    </a:lnTo>
                    <a:lnTo>
                      <a:pt x="9" y="26"/>
                    </a:lnTo>
                    <a:lnTo>
                      <a:pt x="12" y="28"/>
                    </a:lnTo>
                    <a:lnTo>
                      <a:pt x="16" y="29"/>
                    </a:lnTo>
                    <a:lnTo>
                      <a:pt x="20" y="29"/>
                    </a:lnTo>
                    <a:lnTo>
                      <a:pt x="23" y="28"/>
                    </a:lnTo>
                    <a:lnTo>
                      <a:pt x="25" y="26"/>
                    </a:lnTo>
                    <a:lnTo>
                      <a:pt x="26" y="32"/>
                    </a:lnTo>
                    <a:lnTo>
                      <a:pt x="23" y="32"/>
                    </a:lnTo>
                    <a:lnTo>
                      <a:pt x="20" y="33"/>
                    </a:lnTo>
                    <a:lnTo>
                      <a:pt x="15" y="33"/>
                    </a:lnTo>
                    <a:lnTo>
                      <a:pt x="9" y="32"/>
                    </a:lnTo>
                    <a:lnTo>
                      <a:pt x="5" y="30"/>
                    </a:lnTo>
                    <a:lnTo>
                      <a:pt x="2" y="26"/>
                    </a:lnTo>
                    <a:lnTo>
                      <a:pt x="0" y="22"/>
                    </a:lnTo>
                    <a:lnTo>
                      <a:pt x="0" y="17"/>
                    </a:lnTo>
                    <a:lnTo>
                      <a:pt x="0" y="11"/>
                    </a:lnTo>
                    <a:lnTo>
                      <a:pt x="2" y="7"/>
                    </a:lnTo>
                    <a:lnTo>
                      <a:pt x="5" y="3"/>
                    </a:lnTo>
                    <a:lnTo>
                      <a:pt x="9"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83" name="Rectangle 2059"/>
              <p:cNvSpPr>
                <a:spLocks noChangeArrowheads="1"/>
              </p:cNvSpPr>
              <p:nvPr/>
            </p:nvSpPr>
            <p:spPr bwMode="auto">
              <a:xfrm>
                <a:off x="4130" y="3591"/>
                <a:ext cx="5" cy="4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84" name="Rectangle 2060"/>
              <p:cNvSpPr>
                <a:spLocks noChangeArrowheads="1"/>
              </p:cNvSpPr>
              <p:nvPr/>
            </p:nvSpPr>
            <p:spPr bwMode="auto">
              <a:xfrm>
                <a:off x="4145" y="3591"/>
                <a:ext cx="5" cy="4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085" name="Freeform 2061"/>
              <p:cNvSpPr>
                <a:spLocks/>
              </p:cNvSpPr>
              <p:nvPr/>
            </p:nvSpPr>
            <p:spPr bwMode="auto">
              <a:xfrm>
                <a:off x="4028" y="893"/>
                <a:ext cx="25" cy="46"/>
              </a:xfrm>
              <a:custGeom>
                <a:avLst/>
                <a:gdLst/>
                <a:ahLst/>
                <a:cxnLst>
                  <a:cxn ang="0">
                    <a:pos x="0" y="0"/>
                  </a:cxn>
                  <a:cxn ang="0">
                    <a:pos x="6" y="0"/>
                  </a:cxn>
                  <a:cxn ang="0">
                    <a:pos x="6" y="40"/>
                  </a:cxn>
                  <a:cxn ang="0">
                    <a:pos x="25" y="40"/>
                  </a:cxn>
                  <a:cxn ang="0">
                    <a:pos x="25" y="46"/>
                  </a:cxn>
                  <a:cxn ang="0">
                    <a:pos x="0" y="46"/>
                  </a:cxn>
                  <a:cxn ang="0">
                    <a:pos x="0" y="0"/>
                  </a:cxn>
                </a:cxnLst>
                <a:rect l="0" t="0" r="r" b="b"/>
                <a:pathLst>
                  <a:path w="25" h="46">
                    <a:moveTo>
                      <a:pt x="0" y="0"/>
                    </a:moveTo>
                    <a:lnTo>
                      <a:pt x="6" y="0"/>
                    </a:lnTo>
                    <a:lnTo>
                      <a:pt x="6" y="40"/>
                    </a:lnTo>
                    <a:lnTo>
                      <a:pt x="25" y="40"/>
                    </a:lnTo>
                    <a:lnTo>
                      <a:pt x="25" y="46"/>
                    </a:lnTo>
                    <a:lnTo>
                      <a:pt x="0" y="4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86" name="Freeform 2062"/>
              <p:cNvSpPr>
                <a:spLocks noEditPoints="1"/>
              </p:cNvSpPr>
              <p:nvPr/>
            </p:nvSpPr>
            <p:spPr bwMode="auto">
              <a:xfrm>
                <a:off x="4059" y="893"/>
                <a:ext cx="7" cy="46"/>
              </a:xfrm>
              <a:custGeom>
                <a:avLst/>
                <a:gdLst/>
                <a:ahLst/>
                <a:cxnLst>
                  <a:cxn ang="0">
                    <a:pos x="0" y="13"/>
                  </a:cxn>
                  <a:cxn ang="0">
                    <a:pos x="7" y="13"/>
                  </a:cxn>
                  <a:cxn ang="0">
                    <a:pos x="7" y="46"/>
                  </a:cxn>
                  <a:cxn ang="0">
                    <a:pos x="0" y="46"/>
                  </a:cxn>
                  <a:cxn ang="0">
                    <a:pos x="0" y="13"/>
                  </a:cxn>
                  <a:cxn ang="0">
                    <a:pos x="4" y="0"/>
                  </a:cxn>
                  <a:cxn ang="0">
                    <a:pos x="5" y="1"/>
                  </a:cxn>
                  <a:cxn ang="0">
                    <a:pos x="7" y="3"/>
                  </a:cxn>
                  <a:cxn ang="0">
                    <a:pos x="7" y="4"/>
                  </a:cxn>
                  <a:cxn ang="0">
                    <a:pos x="7" y="6"/>
                  </a:cxn>
                  <a:cxn ang="0">
                    <a:pos x="5" y="7"/>
                  </a:cxn>
                  <a:cxn ang="0">
                    <a:pos x="4" y="8"/>
                  </a:cxn>
                  <a:cxn ang="0">
                    <a:pos x="1" y="7"/>
                  </a:cxn>
                  <a:cxn ang="0">
                    <a:pos x="0" y="6"/>
                  </a:cxn>
                  <a:cxn ang="0">
                    <a:pos x="0" y="4"/>
                  </a:cxn>
                  <a:cxn ang="0">
                    <a:pos x="0" y="3"/>
                  </a:cxn>
                  <a:cxn ang="0">
                    <a:pos x="1" y="1"/>
                  </a:cxn>
                  <a:cxn ang="0">
                    <a:pos x="4" y="0"/>
                  </a:cxn>
                </a:cxnLst>
                <a:rect l="0" t="0" r="r" b="b"/>
                <a:pathLst>
                  <a:path w="7" h="46">
                    <a:moveTo>
                      <a:pt x="0" y="13"/>
                    </a:moveTo>
                    <a:lnTo>
                      <a:pt x="7" y="13"/>
                    </a:lnTo>
                    <a:lnTo>
                      <a:pt x="7" y="46"/>
                    </a:lnTo>
                    <a:lnTo>
                      <a:pt x="0" y="46"/>
                    </a:lnTo>
                    <a:lnTo>
                      <a:pt x="0" y="13"/>
                    </a:lnTo>
                    <a:close/>
                    <a:moveTo>
                      <a:pt x="4" y="0"/>
                    </a:moveTo>
                    <a:lnTo>
                      <a:pt x="5" y="1"/>
                    </a:lnTo>
                    <a:lnTo>
                      <a:pt x="7" y="3"/>
                    </a:lnTo>
                    <a:lnTo>
                      <a:pt x="7" y="4"/>
                    </a:lnTo>
                    <a:lnTo>
                      <a:pt x="7" y="6"/>
                    </a:lnTo>
                    <a:lnTo>
                      <a:pt x="5" y="7"/>
                    </a:lnTo>
                    <a:lnTo>
                      <a:pt x="4" y="8"/>
                    </a:lnTo>
                    <a:lnTo>
                      <a:pt x="1" y="7"/>
                    </a:lnTo>
                    <a:lnTo>
                      <a:pt x="0" y="6"/>
                    </a:lnTo>
                    <a:lnTo>
                      <a:pt x="0" y="4"/>
                    </a:lnTo>
                    <a:lnTo>
                      <a:pt x="0" y="3"/>
                    </a:lnTo>
                    <a:lnTo>
                      <a:pt x="1" y="1"/>
                    </a:lnTo>
                    <a:lnTo>
                      <a:pt x="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87" name="Freeform 2063"/>
              <p:cNvSpPr>
                <a:spLocks noEditPoints="1"/>
              </p:cNvSpPr>
              <p:nvPr/>
            </p:nvSpPr>
            <p:spPr bwMode="auto">
              <a:xfrm>
                <a:off x="4073" y="906"/>
                <a:ext cx="30" cy="47"/>
              </a:xfrm>
              <a:custGeom>
                <a:avLst/>
                <a:gdLst/>
                <a:ahLst/>
                <a:cxnLst>
                  <a:cxn ang="0">
                    <a:pos x="12" y="5"/>
                  </a:cxn>
                  <a:cxn ang="0">
                    <a:pos x="7" y="11"/>
                  </a:cxn>
                  <a:cxn ang="0">
                    <a:pos x="7" y="20"/>
                  </a:cxn>
                  <a:cxn ang="0">
                    <a:pos x="9" y="26"/>
                  </a:cxn>
                  <a:cxn ang="0">
                    <a:pos x="15" y="27"/>
                  </a:cxn>
                  <a:cxn ang="0">
                    <a:pos x="22" y="25"/>
                  </a:cxn>
                  <a:cxn ang="0">
                    <a:pos x="23" y="19"/>
                  </a:cxn>
                  <a:cxn ang="0">
                    <a:pos x="23" y="11"/>
                  </a:cxn>
                  <a:cxn ang="0">
                    <a:pos x="21" y="6"/>
                  </a:cxn>
                  <a:cxn ang="0">
                    <a:pos x="15" y="4"/>
                  </a:cxn>
                  <a:cxn ang="0">
                    <a:pos x="18" y="0"/>
                  </a:cxn>
                  <a:cxn ang="0">
                    <a:pos x="23" y="4"/>
                  </a:cxn>
                  <a:cxn ang="0">
                    <a:pos x="25" y="5"/>
                  </a:cxn>
                  <a:cxn ang="0">
                    <a:pos x="30" y="0"/>
                  </a:cxn>
                  <a:cxn ang="0">
                    <a:pos x="30" y="9"/>
                  </a:cxn>
                  <a:cxn ang="0">
                    <a:pos x="29" y="33"/>
                  </a:cxn>
                  <a:cxn ang="0">
                    <a:pos x="28" y="40"/>
                  </a:cxn>
                  <a:cxn ang="0">
                    <a:pos x="22" y="45"/>
                  </a:cxn>
                  <a:cxn ang="0">
                    <a:pos x="14" y="47"/>
                  </a:cxn>
                  <a:cxn ang="0">
                    <a:pos x="5" y="45"/>
                  </a:cxn>
                  <a:cxn ang="0">
                    <a:pos x="4" y="40"/>
                  </a:cxn>
                  <a:cxn ang="0">
                    <a:pos x="9" y="41"/>
                  </a:cxn>
                  <a:cxn ang="0">
                    <a:pos x="16" y="41"/>
                  </a:cxn>
                  <a:cxn ang="0">
                    <a:pos x="22" y="38"/>
                  </a:cxn>
                  <a:cxn ang="0">
                    <a:pos x="25" y="30"/>
                  </a:cxn>
                  <a:cxn ang="0">
                    <a:pos x="23" y="27"/>
                  </a:cxn>
                  <a:cxn ang="0">
                    <a:pos x="18" y="31"/>
                  </a:cxn>
                  <a:cxn ang="0">
                    <a:pos x="9" y="31"/>
                  </a:cxn>
                  <a:cxn ang="0">
                    <a:pos x="3" y="26"/>
                  </a:cxn>
                  <a:cxn ang="0">
                    <a:pos x="0" y="16"/>
                  </a:cxn>
                  <a:cxn ang="0">
                    <a:pos x="3" y="8"/>
                  </a:cxn>
                  <a:cxn ang="0">
                    <a:pos x="7" y="1"/>
                  </a:cxn>
                  <a:cxn ang="0">
                    <a:pos x="15" y="0"/>
                  </a:cxn>
                </a:cxnLst>
                <a:rect l="0" t="0" r="r" b="b"/>
                <a:pathLst>
                  <a:path w="30" h="47">
                    <a:moveTo>
                      <a:pt x="15" y="4"/>
                    </a:moveTo>
                    <a:lnTo>
                      <a:pt x="12" y="5"/>
                    </a:lnTo>
                    <a:lnTo>
                      <a:pt x="8" y="8"/>
                    </a:lnTo>
                    <a:lnTo>
                      <a:pt x="7" y="11"/>
                    </a:lnTo>
                    <a:lnTo>
                      <a:pt x="5" y="16"/>
                    </a:lnTo>
                    <a:lnTo>
                      <a:pt x="7" y="20"/>
                    </a:lnTo>
                    <a:lnTo>
                      <a:pt x="7" y="23"/>
                    </a:lnTo>
                    <a:lnTo>
                      <a:pt x="9" y="26"/>
                    </a:lnTo>
                    <a:lnTo>
                      <a:pt x="12" y="27"/>
                    </a:lnTo>
                    <a:lnTo>
                      <a:pt x="15" y="27"/>
                    </a:lnTo>
                    <a:lnTo>
                      <a:pt x="19" y="27"/>
                    </a:lnTo>
                    <a:lnTo>
                      <a:pt x="22" y="25"/>
                    </a:lnTo>
                    <a:lnTo>
                      <a:pt x="23" y="22"/>
                    </a:lnTo>
                    <a:lnTo>
                      <a:pt x="23" y="19"/>
                    </a:lnTo>
                    <a:lnTo>
                      <a:pt x="23" y="13"/>
                    </a:lnTo>
                    <a:lnTo>
                      <a:pt x="23" y="11"/>
                    </a:lnTo>
                    <a:lnTo>
                      <a:pt x="22" y="8"/>
                    </a:lnTo>
                    <a:lnTo>
                      <a:pt x="21" y="6"/>
                    </a:lnTo>
                    <a:lnTo>
                      <a:pt x="18" y="5"/>
                    </a:lnTo>
                    <a:lnTo>
                      <a:pt x="15" y="4"/>
                    </a:lnTo>
                    <a:close/>
                    <a:moveTo>
                      <a:pt x="15" y="0"/>
                    </a:moveTo>
                    <a:lnTo>
                      <a:pt x="18" y="0"/>
                    </a:lnTo>
                    <a:lnTo>
                      <a:pt x="21" y="1"/>
                    </a:lnTo>
                    <a:lnTo>
                      <a:pt x="23" y="4"/>
                    </a:lnTo>
                    <a:lnTo>
                      <a:pt x="25" y="5"/>
                    </a:lnTo>
                    <a:lnTo>
                      <a:pt x="25" y="5"/>
                    </a:lnTo>
                    <a:lnTo>
                      <a:pt x="25" y="0"/>
                    </a:lnTo>
                    <a:lnTo>
                      <a:pt x="30" y="0"/>
                    </a:lnTo>
                    <a:lnTo>
                      <a:pt x="30" y="4"/>
                    </a:lnTo>
                    <a:lnTo>
                      <a:pt x="30" y="9"/>
                    </a:lnTo>
                    <a:lnTo>
                      <a:pt x="30" y="27"/>
                    </a:lnTo>
                    <a:lnTo>
                      <a:pt x="29" y="33"/>
                    </a:lnTo>
                    <a:lnTo>
                      <a:pt x="29" y="37"/>
                    </a:lnTo>
                    <a:lnTo>
                      <a:pt x="28" y="40"/>
                    </a:lnTo>
                    <a:lnTo>
                      <a:pt x="25" y="43"/>
                    </a:lnTo>
                    <a:lnTo>
                      <a:pt x="22" y="45"/>
                    </a:lnTo>
                    <a:lnTo>
                      <a:pt x="18" y="47"/>
                    </a:lnTo>
                    <a:lnTo>
                      <a:pt x="14" y="47"/>
                    </a:lnTo>
                    <a:lnTo>
                      <a:pt x="9" y="47"/>
                    </a:lnTo>
                    <a:lnTo>
                      <a:pt x="5" y="45"/>
                    </a:lnTo>
                    <a:lnTo>
                      <a:pt x="3" y="44"/>
                    </a:lnTo>
                    <a:lnTo>
                      <a:pt x="4" y="40"/>
                    </a:lnTo>
                    <a:lnTo>
                      <a:pt x="7" y="41"/>
                    </a:lnTo>
                    <a:lnTo>
                      <a:pt x="9" y="41"/>
                    </a:lnTo>
                    <a:lnTo>
                      <a:pt x="14" y="43"/>
                    </a:lnTo>
                    <a:lnTo>
                      <a:pt x="16" y="41"/>
                    </a:lnTo>
                    <a:lnTo>
                      <a:pt x="21" y="40"/>
                    </a:lnTo>
                    <a:lnTo>
                      <a:pt x="22" y="38"/>
                    </a:lnTo>
                    <a:lnTo>
                      <a:pt x="23" y="34"/>
                    </a:lnTo>
                    <a:lnTo>
                      <a:pt x="25" y="30"/>
                    </a:lnTo>
                    <a:lnTo>
                      <a:pt x="25" y="27"/>
                    </a:lnTo>
                    <a:lnTo>
                      <a:pt x="23" y="27"/>
                    </a:lnTo>
                    <a:lnTo>
                      <a:pt x="22" y="30"/>
                    </a:lnTo>
                    <a:lnTo>
                      <a:pt x="18" y="31"/>
                    </a:lnTo>
                    <a:lnTo>
                      <a:pt x="14" y="33"/>
                    </a:lnTo>
                    <a:lnTo>
                      <a:pt x="9" y="31"/>
                    </a:lnTo>
                    <a:lnTo>
                      <a:pt x="5" y="30"/>
                    </a:lnTo>
                    <a:lnTo>
                      <a:pt x="3" y="26"/>
                    </a:lnTo>
                    <a:lnTo>
                      <a:pt x="1" y="22"/>
                    </a:lnTo>
                    <a:lnTo>
                      <a:pt x="0" y="16"/>
                    </a:lnTo>
                    <a:lnTo>
                      <a:pt x="0" y="12"/>
                    </a:lnTo>
                    <a:lnTo>
                      <a:pt x="3" y="8"/>
                    </a:lnTo>
                    <a:lnTo>
                      <a:pt x="4" y="4"/>
                    </a:lnTo>
                    <a:lnTo>
                      <a:pt x="7" y="1"/>
                    </a:lnTo>
                    <a:lnTo>
                      <a:pt x="11"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88" name="Freeform 2064"/>
              <p:cNvSpPr>
                <a:spLocks/>
              </p:cNvSpPr>
              <p:nvPr/>
            </p:nvSpPr>
            <p:spPr bwMode="auto">
              <a:xfrm>
                <a:off x="4113" y="892"/>
                <a:ext cx="28" cy="47"/>
              </a:xfrm>
              <a:custGeom>
                <a:avLst/>
                <a:gdLst/>
                <a:ahLst/>
                <a:cxnLst>
                  <a:cxn ang="0">
                    <a:pos x="0" y="0"/>
                  </a:cxn>
                  <a:cxn ang="0">
                    <a:pos x="6" y="0"/>
                  </a:cxn>
                  <a:cxn ang="0">
                    <a:pos x="6" y="19"/>
                  </a:cxn>
                  <a:cxn ang="0">
                    <a:pos x="6" y="19"/>
                  </a:cxn>
                  <a:cxn ang="0">
                    <a:pos x="7" y="16"/>
                  </a:cxn>
                  <a:cxn ang="0">
                    <a:pos x="10" y="15"/>
                  </a:cxn>
                  <a:cxn ang="0">
                    <a:pos x="12" y="14"/>
                  </a:cxn>
                  <a:cxn ang="0">
                    <a:pos x="15" y="14"/>
                  </a:cxn>
                  <a:cxn ang="0">
                    <a:pos x="18" y="14"/>
                  </a:cxn>
                  <a:cxn ang="0">
                    <a:pos x="21" y="15"/>
                  </a:cxn>
                  <a:cxn ang="0">
                    <a:pos x="24" y="16"/>
                  </a:cxn>
                  <a:cxn ang="0">
                    <a:pos x="25" y="19"/>
                  </a:cxn>
                  <a:cxn ang="0">
                    <a:pos x="26" y="22"/>
                  </a:cxn>
                  <a:cxn ang="0">
                    <a:pos x="28" y="27"/>
                  </a:cxn>
                  <a:cxn ang="0">
                    <a:pos x="28" y="47"/>
                  </a:cxn>
                  <a:cxn ang="0">
                    <a:pos x="21" y="47"/>
                  </a:cxn>
                  <a:cxn ang="0">
                    <a:pos x="21" y="27"/>
                  </a:cxn>
                  <a:cxn ang="0">
                    <a:pos x="21" y="25"/>
                  </a:cxn>
                  <a:cxn ang="0">
                    <a:pos x="21" y="22"/>
                  </a:cxn>
                  <a:cxn ang="0">
                    <a:pos x="18" y="20"/>
                  </a:cxn>
                  <a:cxn ang="0">
                    <a:pos x="17" y="19"/>
                  </a:cxn>
                  <a:cxn ang="0">
                    <a:pos x="14" y="18"/>
                  </a:cxn>
                  <a:cxn ang="0">
                    <a:pos x="10" y="19"/>
                  </a:cxn>
                  <a:cxn ang="0">
                    <a:pos x="7" y="22"/>
                  </a:cxn>
                  <a:cxn ang="0">
                    <a:pos x="6" y="25"/>
                  </a:cxn>
                  <a:cxn ang="0">
                    <a:pos x="6" y="27"/>
                  </a:cxn>
                  <a:cxn ang="0">
                    <a:pos x="6" y="47"/>
                  </a:cxn>
                  <a:cxn ang="0">
                    <a:pos x="0" y="47"/>
                  </a:cxn>
                  <a:cxn ang="0">
                    <a:pos x="0" y="0"/>
                  </a:cxn>
                </a:cxnLst>
                <a:rect l="0" t="0" r="r" b="b"/>
                <a:pathLst>
                  <a:path w="28" h="47">
                    <a:moveTo>
                      <a:pt x="0" y="0"/>
                    </a:moveTo>
                    <a:lnTo>
                      <a:pt x="6" y="0"/>
                    </a:lnTo>
                    <a:lnTo>
                      <a:pt x="6" y="19"/>
                    </a:lnTo>
                    <a:lnTo>
                      <a:pt x="6" y="19"/>
                    </a:lnTo>
                    <a:lnTo>
                      <a:pt x="7" y="16"/>
                    </a:lnTo>
                    <a:lnTo>
                      <a:pt x="10" y="15"/>
                    </a:lnTo>
                    <a:lnTo>
                      <a:pt x="12" y="14"/>
                    </a:lnTo>
                    <a:lnTo>
                      <a:pt x="15" y="14"/>
                    </a:lnTo>
                    <a:lnTo>
                      <a:pt x="18" y="14"/>
                    </a:lnTo>
                    <a:lnTo>
                      <a:pt x="21" y="15"/>
                    </a:lnTo>
                    <a:lnTo>
                      <a:pt x="24" y="16"/>
                    </a:lnTo>
                    <a:lnTo>
                      <a:pt x="25" y="19"/>
                    </a:lnTo>
                    <a:lnTo>
                      <a:pt x="26" y="22"/>
                    </a:lnTo>
                    <a:lnTo>
                      <a:pt x="28" y="27"/>
                    </a:lnTo>
                    <a:lnTo>
                      <a:pt x="28" y="47"/>
                    </a:lnTo>
                    <a:lnTo>
                      <a:pt x="21" y="47"/>
                    </a:lnTo>
                    <a:lnTo>
                      <a:pt x="21" y="27"/>
                    </a:lnTo>
                    <a:lnTo>
                      <a:pt x="21" y="25"/>
                    </a:lnTo>
                    <a:lnTo>
                      <a:pt x="21" y="22"/>
                    </a:lnTo>
                    <a:lnTo>
                      <a:pt x="18" y="20"/>
                    </a:lnTo>
                    <a:lnTo>
                      <a:pt x="17" y="19"/>
                    </a:lnTo>
                    <a:lnTo>
                      <a:pt x="14" y="18"/>
                    </a:lnTo>
                    <a:lnTo>
                      <a:pt x="10" y="19"/>
                    </a:lnTo>
                    <a:lnTo>
                      <a:pt x="7" y="22"/>
                    </a:lnTo>
                    <a:lnTo>
                      <a:pt x="6" y="25"/>
                    </a:lnTo>
                    <a:lnTo>
                      <a:pt x="6" y="27"/>
                    </a:lnTo>
                    <a:lnTo>
                      <a:pt x="6" y="47"/>
                    </a:lnTo>
                    <a:lnTo>
                      <a:pt x="0" y="4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89" name="Freeform 2065"/>
              <p:cNvSpPr>
                <a:spLocks/>
              </p:cNvSpPr>
              <p:nvPr/>
            </p:nvSpPr>
            <p:spPr bwMode="auto">
              <a:xfrm>
                <a:off x="4146" y="899"/>
                <a:ext cx="18" cy="40"/>
              </a:xfrm>
              <a:custGeom>
                <a:avLst/>
                <a:gdLst/>
                <a:ahLst/>
                <a:cxnLst>
                  <a:cxn ang="0">
                    <a:pos x="10" y="0"/>
                  </a:cxn>
                  <a:cxn ang="0">
                    <a:pos x="10" y="7"/>
                  </a:cxn>
                  <a:cxn ang="0">
                    <a:pos x="18" y="7"/>
                  </a:cxn>
                  <a:cxn ang="0">
                    <a:pos x="18" y="12"/>
                  </a:cxn>
                  <a:cxn ang="0">
                    <a:pos x="10" y="12"/>
                  </a:cxn>
                  <a:cxn ang="0">
                    <a:pos x="10" y="29"/>
                  </a:cxn>
                  <a:cxn ang="0">
                    <a:pos x="10" y="32"/>
                  </a:cxn>
                  <a:cxn ang="0">
                    <a:pos x="11" y="34"/>
                  </a:cxn>
                  <a:cxn ang="0">
                    <a:pos x="13" y="34"/>
                  </a:cxn>
                  <a:cxn ang="0">
                    <a:pos x="14" y="36"/>
                  </a:cxn>
                  <a:cxn ang="0">
                    <a:pos x="17" y="36"/>
                  </a:cxn>
                  <a:cxn ang="0">
                    <a:pos x="18" y="36"/>
                  </a:cxn>
                  <a:cxn ang="0">
                    <a:pos x="18" y="40"/>
                  </a:cxn>
                  <a:cxn ang="0">
                    <a:pos x="17" y="40"/>
                  </a:cxn>
                  <a:cxn ang="0">
                    <a:pos x="13" y="40"/>
                  </a:cxn>
                  <a:cxn ang="0">
                    <a:pos x="10" y="40"/>
                  </a:cxn>
                  <a:cxn ang="0">
                    <a:pos x="7" y="37"/>
                  </a:cxn>
                  <a:cxn ang="0">
                    <a:pos x="6" y="36"/>
                  </a:cxn>
                  <a:cxn ang="0">
                    <a:pos x="4" y="33"/>
                  </a:cxn>
                  <a:cxn ang="0">
                    <a:pos x="4" y="29"/>
                  </a:cxn>
                  <a:cxn ang="0">
                    <a:pos x="4" y="12"/>
                  </a:cxn>
                  <a:cxn ang="0">
                    <a:pos x="0" y="12"/>
                  </a:cxn>
                  <a:cxn ang="0">
                    <a:pos x="0" y="7"/>
                  </a:cxn>
                  <a:cxn ang="0">
                    <a:pos x="4" y="7"/>
                  </a:cxn>
                  <a:cxn ang="0">
                    <a:pos x="4" y="1"/>
                  </a:cxn>
                  <a:cxn ang="0">
                    <a:pos x="10" y="0"/>
                  </a:cxn>
                </a:cxnLst>
                <a:rect l="0" t="0" r="r" b="b"/>
                <a:pathLst>
                  <a:path w="18" h="40">
                    <a:moveTo>
                      <a:pt x="10" y="0"/>
                    </a:moveTo>
                    <a:lnTo>
                      <a:pt x="10" y="7"/>
                    </a:lnTo>
                    <a:lnTo>
                      <a:pt x="18" y="7"/>
                    </a:lnTo>
                    <a:lnTo>
                      <a:pt x="18" y="12"/>
                    </a:lnTo>
                    <a:lnTo>
                      <a:pt x="10" y="12"/>
                    </a:lnTo>
                    <a:lnTo>
                      <a:pt x="10" y="29"/>
                    </a:lnTo>
                    <a:lnTo>
                      <a:pt x="10" y="32"/>
                    </a:lnTo>
                    <a:lnTo>
                      <a:pt x="11" y="34"/>
                    </a:lnTo>
                    <a:lnTo>
                      <a:pt x="13" y="34"/>
                    </a:lnTo>
                    <a:lnTo>
                      <a:pt x="14" y="36"/>
                    </a:lnTo>
                    <a:lnTo>
                      <a:pt x="17" y="36"/>
                    </a:lnTo>
                    <a:lnTo>
                      <a:pt x="18" y="36"/>
                    </a:lnTo>
                    <a:lnTo>
                      <a:pt x="18" y="40"/>
                    </a:lnTo>
                    <a:lnTo>
                      <a:pt x="17" y="40"/>
                    </a:lnTo>
                    <a:lnTo>
                      <a:pt x="13" y="40"/>
                    </a:lnTo>
                    <a:lnTo>
                      <a:pt x="10" y="40"/>
                    </a:lnTo>
                    <a:lnTo>
                      <a:pt x="7" y="37"/>
                    </a:lnTo>
                    <a:lnTo>
                      <a:pt x="6" y="36"/>
                    </a:lnTo>
                    <a:lnTo>
                      <a:pt x="4" y="33"/>
                    </a:lnTo>
                    <a:lnTo>
                      <a:pt x="4" y="29"/>
                    </a:lnTo>
                    <a:lnTo>
                      <a:pt x="4" y="12"/>
                    </a:lnTo>
                    <a:lnTo>
                      <a:pt x="0" y="12"/>
                    </a:lnTo>
                    <a:lnTo>
                      <a:pt x="0" y="7"/>
                    </a:lnTo>
                    <a:lnTo>
                      <a:pt x="4" y="7"/>
                    </a:lnTo>
                    <a:lnTo>
                      <a:pt x="4" y="1"/>
                    </a:lnTo>
                    <a:lnTo>
                      <a:pt x="1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90" name="Freeform 2066"/>
              <p:cNvSpPr>
                <a:spLocks/>
              </p:cNvSpPr>
              <p:nvPr/>
            </p:nvSpPr>
            <p:spPr bwMode="auto">
              <a:xfrm>
                <a:off x="4171" y="906"/>
                <a:ext cx="28" cy="33"/>
              </a:xfrm>
              <a:custGeom>
                <a:avLst/>
                <a:gdLst/>
                <a:ahLst/>
                <a:cxnLst>
                  <a:cxn ang="0">
                    <a:pos x="17" y="0"/>
                  </a:cxn>
                  <a:cxn ang="0">
                    <a:pos x="18" y="0"/>
                  </a:cxn>
                  <a:cxn ang="0">
                    <a:pos x="21" y="1"/>
                  </a:cxn>
                  <a:cxn ang="0">
                    <a:pos x="24" y="2"/>
                  </a:cxn>
                  <a:cxn ang="0">
                    <a:pos x="27" y="5"/>
                  </a:cxn>
                  <a:cxn ang="0">
                    <a:pos x="28" y="8"/>
                  </a:cxn>
                  <a:cxn ang="0">
                    <a:pos x="28" y="13"/>
                  </a:cxn>
                  <a:cxn ang="0">
                    <a:pos x="28" y="33"/>
                  </a:cxn>
                  <a:cxn ang="0">
                    <a:pos x="23" y="33"/>
                  </a:cxn>
                  <a:cxn ang="0">
                    <a:pos x="23" y="13"/>
                  </a:cxn>
                  <a:cxn ang="0">
                    <a:pos x="23" y="11"/>
                  </a:cxn>
                  <a:cxn ang="0">
                    <a:pos x="21" y="8"/>
                  </a:cxn>
                  <a:cxn ang="0">
                    <a:pos x="20" y="6"/>
                  </a:cxn>
                  <a:cxn ang="0">
                    <a:pos x="17" y="5"/>
                  </a:cxn>
                  <a:cxn ang="0">
                    <a:pos x="14" y="4"/>
                  </a:cxn>
                  <a:cxn ang="0">
                    <a:pos x="11" y="5"/>
                  </a:cxn>
                  <a:cxn ang="0">
                    <a:pos x="9" y="8"/>
                  </a:cxn>
                  <a:cxn ang="0">
                    <a:pos x="7" y="11"/>
                  </a:cxn>
                  <a:cxn ang="0">
                    <a:pos x="6" y="13"/>
                  </a:cxn>
                  <a:cxn ang="0">
                    <a:pos x="6" y="33"/>
                  </a:cxn>
                  <a:cxn ang="0">
                    <a:pos x="0" y="33"/>
                  </a:cxn>
                  <a:cxn ang="0">
                    <a:pos x="0" y="9"/>
                  </a:cxn>
                  <a:cxn ang="0">
                    <a:pos x="0" y="4"/>
                  </a:cxn>
                  <a:cxn ang="0">
                    <a:pos x="0" y="0"/>
                  </a:cxn>
                  <a:cxn ang="0">
                    <a:pos x="6" y="0"/>
                  </a:cxn>
                  <a:cxn ang="0">
                    <a:pos x="6" y="5"/>
                  </a:cxn>
                  <a:cxn ang="0">
                    <a:pos x="6" y="5"/>
                  </a:cxn>
                  <a:cxn ang="0">
                    <a:pos x="7" y="4"/>
                  </a:cxn>
                  <a:cxn ang="0">
                    <a:pos x="10" y="1"/>
                  </a:cxn>
                  <a:cxn ang="0">
                    <a:pos x="13" y="0"/>
                  </a:cxn>
                  <a:cxn ang="0">
                    <a:pos x="17" y="0"/>
                  </a:cxn>
                </a:cxnLst>
                <a:rect l="0" t="0" r="r" b="b"/>
                <a:pathLst>
                  <a:path w="28" h="33">
                    <a:moveTo>
                      <a:pt x="17" y="0"/>
                    </a:moveTo>
                    <a:lnTo>
                      <a:pt x="18" y="0"/>
                    </a:lnTo>
                    <a:lnTo>
                      <a:pt x="21" y="1"/>
                    </a:lnTo>
                    <a:lnTo>
                      <a:pt x="24" y="2"/>
                    </a:lnTo>
                    <a:lnTo>
                      <a:pt x="27" y="5"/>
                    </a:lnTo>
                    <a:lnTo>
                      <a:pt x="28" y="8"/>
                    </a:lnTo>
                    <a:lnTo>
                      <a:pt x="28" y="13"/>
                    </a:lnTo>
                    <a:lnTo>
                      <a:pt x="28" y="33"/>
                    </a:lnTo>
                    <a:lnTo>
                      <a:pt x="23" y="33"/>
                    </a:lnTo>
                    <a:lnTo>
                      <a:pt x="23" y="13"/>
                    </a:lnTo>
                    <a:lnTo>
                      <a:pt x="23" y="11"/>
                    </a:lnTo>
                    <a:lnTo>
                      <a:pt x="21" y="8"/>
                    </a:lnTo>
                    <a:lnTo>
                      <a:pt x="20" y="6"/>
                    </a:lnTo>
                    <a:lnTo>
                      <a:pt x="17" y="5"/>
                    </a:lnTo>
                    <a:lnTo>
                      <a:pt x="14" y="4"/>
                    </a:lnTo>
                    <a:lnTo>
                      <a:pt x="11" y="5"/>
                    </a:lnTo>
                    <a:lnTo>
                      <a:pt x="9" y="8"/>
                    </a:lnTo>
                    <a:lnTo>
                      <a:pt x="7" y="11"/>
                    </a:lnTo>
                    <a:lnTo>
                      <a:pt x="6" y="13"/>
                    </a:lnTo>
                    <a:lnTo>
                      <a:pt x="6" y="33"/>
                    </a:lnTo>
                    <a:lnTo>
                      <a:pt x="0" y="33"/>
                    </a:lnTo>
                    <a:lnTo>
                      <a:pt x="0" y="9"/>
                    </a:lnTo>
                    <a:lnTo>
                      <a:pt x="0" y="4"/>
                    </a:lnTo>
                    <a:lnTo>
                      <a:pt x="0" y="0"/>
                    </a:lnTo>
                    <a:lnTo>
                      <a:pt x="6" y="0"/>
                    </a:lnTo>
                    <a:lnTo>
                      <a:pt x="6" y="5"/>
                    </a:lnTo>
                    <a:lnTo>
                      <a:pt x="6" y="5"/>
                    </a:lnTo>
                    <a:lnTo>
                      <a:pt x="7" y="4"/>
                    </a:lnTo>
                    <a:lnTo>
                      <a:pt x="10" y="1"/>
                    </a:lnTo>
                    <a:lnTo>
                      <a:pt x="13" y="0"/>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91" name="Freeform 2067"/>
              <p:cNvSpPr>
                <a:spLocks noEditPoints="1"/>
              </p:cNvSpPr>
              <p:nvPr/>
            </p:nvSpPr>
            <p:spPr bwMode="auto">
              <a:xfrm>
                <a:off x="4207" y="893"/>
                <a:ext cx="9" cy="46"/>
              </a:xfrm>
              <a:custGeom>
                <a:avLst/>
                <a:gdLst/>
                <a:ahLst/>
                <a:cxnLst>
                  <a:cxn ang="0">
                    <a:pos x="2" y="13"/>
                  </a:cxn>
                  <a:cxn ang="0">
                    <a:pos x="7" y="13"/>
                  </a:cxn>
                  <a:cxn ang="0">
                    <a:pos x="7" y="46"/>
                  </a:cxn>
                  <a:cxn ang="0">
                    <a:pos x="2" y="46"/>
                  </a:cxn>
                  <a:cxn ang="0">
                    <a:pos x="2" y="13"/>
                  </a:cxn>
                  <a:cxn ang="0">
                    <a:pos x="5" y="0"/>
                  </a:cxn>
                  <a:cxn ang="0">
                    <a:pos x="6" y="1"/>
                  </a:cxn>
                  <a:cxn ang="0">
                    <a:pos x="7" y="3"/>
                  </a:cxn>
                  <a:cxn ang="0">
                    <a:pos x="9" y="4"/>
                  </a:cxn>
                  <a:cxn ang="0">
                    <a:pos x="7" y="6"/>
                  </a:cxn>
                  <a:cxn ang="0">
                    <a:pos x="6" y="7"/>
                  </a:cxn>
                  <a:cxn ang="0">
                    <a:pos x="5" y="8"/>
                  </a:cxn>
                  <a:cxn ang="0">
                    <a:pos x="3" y="7"/>
                  </a:cxn>
                  <a:cxn ang="0">
                    <a:pos x="2" y="6"/>
                  </a:cxn>
                  <a:cxn ang="0">
                    <a:pos x="0" y="4"/>
                  </a:cxn>
                  <a:cxn ang="0">
                    <a:pos x="2" y="3"/>
                  </a:cxn>
                  <a:cxn ang="0">
                    <a:pos x="3" y="1"/>
                  </a:cxn>
                  <a:cxn ang="0">
                    <a:pos x="5" y="0"/>
                  </a:cxn>
                </a:cxnLst>
                <a:rect l="0" t="0" r="r" b="b"/>
                <a:pathLst>
                  <a:path w="9" h="46">
                    <a:moveTo>
                      <a:pt x="2" y="13"/>
                    </a:moveTo>
                    <a:lnTo>
                      <a:pt x="7" y="13"/>
                    </a:lnTo>
                    <a:lnTo>
                      <a:pt x="7" y="46"/>
                    </a:lnTo>
                    <a:lnTo>
                      <a:pt x="2" y="46"/>
                    </a:lnTo>
                    <a:lnTo>
                      <a:pt x="2" y="13"/>
                    </a:lnTo>
                    <a:close/>
                    <a:moveTo>
                      <a:pt x="5" y="0"/>
                    </a:moveTo>
                    <a:lnTo>
                      <a:pt x="6" y="1"/>
                    </a:lnTo>
                    <a:lnTo>
                      <a:pt x="7" y="3"/>
                    </a:lnTo>
                    <a:lnTo>
                      <a:pt x="9" y="4"/>
                    </a:lnTo>
                    <a:lnTo>
                      <a:pt x="7" y="6"/>
                    </a:lnTo>
                    <a:lnTo>
                      <a:pt x="6" y="7"/>
                    </a:lnTo>
                    <a:lnTo>
                      <a:pt x="5" y="8"/>
                    </a:lnTo>
                    <a:lnTo>
                      <a:pt x="3" y="7"/>
                    </a:lnTo>
                    <a:lnTo>
                      <a:pt x="2" y="6"/>
                    </a:lnTo>
                    <a:lnTo>
                      <a:pt x="0" y="4"/>
                    </a:lnTo>
                    <a:lnTo>
                      <a:pt x="2" y="3"/>
                    </a:lnTo>
                    <a:lnTo>
                      <a:pt x="3" y="1"/>
                    </a:lnTo>
                    <a:lnTo>
                      <a:pt x="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92" name="Freeform 2068"/>
              <p:cNvSpPr>
                <a:spLocks/>
              </p:cNvSpPr>
              <p:nvPr/>
            </p:nvSpPr>
            <p:spPr bwMode="auto">
              <a:xfrm>
                <a:off x="4224" y="906"/>
                <a:ext cx="28" cy="33"/>
              </a:xfrm>
              <a:custGeom>
                <a:avLst/>
                <a:gdLst/>
                <a:ahLst/>
                <a:cxnLst>
                  <a:cxn ang="0">
                    <a:pos x="17" y="0"/>
                  </a:cxn>
                  <a:cxn ang="0">
                    <a:pos x="18" y="0"/>
                  </a:cxn>
                  <a:cxn ang="0">
                    <a:pos x="21" y="1"/>
                  </a:cxn>
                  <a:cxn ang="0">
                    <a:pos x="24" y="2"/>
                  </a:cxn>
                  <a:cxn ang="0">
                    <a:pos x="25" y="5"/>
                  </a:cxn>
                  <a:cxn ang="0">
                    <a:pos x="28" y="8"/>
                  </a:cxn>
                  <a:cxn ang="0">
                    <a:pos x="28" y="13"/>
                  </a:cxn>
                  <a:cxn ang="0">
                    <a:pos x="28" y="33"/>
                  </a:cxn>
                  <a:cxn ang="0">
                    <a:pos x="22" y="33"/>
                  </a:cxn>
                  <a:cxn ang="0">
                    <a:pos x="22" y="13"/>
                  </a:cxn>
                  <a:cxn ang="0">
                    <a:pos x="21" y="11"/>
                  </a:cxn>
                  <a:cxn ang="0">
                    <a:pos x="21" y="8"/>
                  </a:cxn>
                  <a:cxn ang="0">
                    <a:pos x="19" y="6"/>
                  </a:cxn>
                  <a:cxn ang="0">
                    <a:pos x="17" y="5"/>
                  </a:cxn>
                  <a:cxn ang="0">
                    <a:pos x="14" y="4"/>
                  </a:cxn>
                  <a:cxn ang="0">
                    <a:pos x="11" y="5"/>
                  </a:cxn>
                  <a:cxn ang="0">
                    <a:pos x="8" y="8"/>
                  </a:cxn>
                  <a:cxn ang="0">
                    <a:pos x="7" y="11"/>
                  </a:cxn>
                  <a:cxn ang="0">
                    <a:pos x="6" y="13"/>
                  </a:cxn>
                  <a:cxn ang="0">
                    <a:pos x="6" y="33"/>
                  </a:cxn>
                  <a:cxn ang="0">
                    <a:pos x="0" y="33"/>
                  </a:cxn>
                  <a:cxn ang="0">
                    <a:pos x="0" y="9"/>
                  </a:cxn>
                  <a:cxn ang="0">
                    <a:pos x="0" y="4"/>
                  </a:cxn>
                  <a:cxn ang="0">
                    <a:pos x="0" y="0"/>
                  </a:cxn>
                  <a:cxn ang="0">
                    <a:pos x="6" y="0"/>
                  </a:cxn>
                  <a:cxn ang="0">
                    <a:pos x="6" y="5"/>
                  </a:cxn>
                  <a:cxn ang="0">
                    <a:pos x="6" y="5"/>
                  </a:cxn>
                  <a:cxn ang="0">
                    <a:pos x="7" y="4"/>
                  </a:cxn>
                  <a:cxn ang="0">
                    <a:pos x="10" y="1"/>
                  </a:cxn>
                  <a:cxn ang="0">
                    <a:pos x="13" y="0"/>
                  </a:cxn>
                  <a:cxn ang="0">
                    <a:pos x="17" y="0"/>
                  </a:cxn>
                </a:cxnLst>
                <a:rect l="0" t="0" r="r" b="b"/>
                <a:pathLst>
                  <a:path w="28" h="33">
                    <a:moveTo>
                      <a:pt x="17" y="0"/>
                    </a:moveTo>
                    <a:lnTo>
                      <a:pt x="18" y="0"/>
                    </a:lnTo>
                    <a:lnTo>
                      <a:pt x="21" y="1"/>
                    </a:lnTo>
                    <a:lnTo>
                      <a:pt x="24" y="2"/>
                    </a:lnTo>
                    <a:lnTo>
                      <a:pt x="25" y="5"/>
                    </a:lnTo>
                    <a:lnTo>
                      <a:pt x="28" y="8"/>
                    </a:lnTo>
                    <a:lnTo>
                      <a:pt x="28" y="13"/>
                    </a:lnTo>
                    <a:lnTo>
                      <a:pt x="28" y="33"/>
                    </a:lnTo>
                    <a:lnTo>
                      <a:pt x="22" y="33"/>
                    </a:lnTo>
                    <a:lnTo>
                      <a:pt x="22" y="13"/>
                    </a:lnTo>
                    <a:lnTo>
                      <a:pt x="21" y="11"/>
                    </a:lnTo>
                    <a:lnTo>
                      <a:pt x="21" y="8"/>
                    </a:lnTo>
                    <a:lnTo>
                      <a:pt x="19" y="6"/>
                    </a:lnTo>
                    <a:lnTo>
                      <a:pt x="17" y="5"/>
                    </a:lnTo>
                    <a:lnTo>
                      <a:pt x="14" y="4"/>
                    </a:lnTo>
                    <a:lnTo>
                      <a:pt x="11" y="5"/>
                    </a:lnTo>
                    <a:lnTo>
                      <a:pt x="8" y="8"/>
                    </a:lnTo>
                    <a:lnTo>
                      <a:pt x="7" y="11"/>
                    </a:lnTo>
                    <a:lnTo>
                      <a:pt x="6" y="13"/>
                    </a:lnTo>
                    <a:lnTo>
                      <a:pt x="6" y="33"/>
                    </a:lnTo>
                    <a:lnTo>
                      <a:pt x="0" y="33"/>
                    </a:lnTo>
                    <a:lnTo>
                      <a:pt x="0" y="9"/>
                    </a:lnTo>
                    <a:lnTo>
                      <a:pt x="0" y="4"/>
                    </a:lnTo>
                    <a:lnTo>
                      <a:pt x="0" y="0"/>
                    </a:lnTo>
                    <a:lnTo>
                      <a:pt x="6" y="0"/>
                    </a:lnTo>
                    <a:lnTo>
                      <a:pt x="6" y="5"/>
                    </a:lnTo>
                    <a:lnTo>
                      <a:pt x="6" y="5"/>
                    </a:lnTo>
                    <a:lnTo>
                      <a:pt x="7" y="4"/>
                    </a:lnTo>
                    <a:lnTo>
                      <a:pt x="10" y="1"/>
                    </a:lnTo>
                    <a:lnTo>
                      <a:pt x="13" y="0"/>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93" name="Freeform 2069"/>
              <p:cNvSpPr>
                <a:spLocks noEditPoints="1"/>
              </p:cNvSpPr>
              <p:nvPr/>
            </p:nvSpPr>
            <p:spPr bwMode="auto">
              <a:xfrm>
                <a:off x="4259" y="906"/>
                <a:ext cx="30" cy="47"/>
              </a:xfrm>
              <a:custGeom>
                <a:avLst/>
                <a:gdLst/>
                <a:ahLst/>
                <a:cxnLst>
                  <a:cxn ang="0">
                    <a:pos x="12" y="5"/>
                  </a:cxn>
                  <a:cxn ang="0">
                    <a:pos x="7" y="11"/>
                  </a:cxn>
                  <a:cxn ang="0">
                    <a:pos x="7" y="20"/>
                  </a:cxn>
                  <a:cxn ang="0">
                    <a:pos x="9" y="26"/>
                  </a:cxn>
                  <a:cxn ang="0">
                    <a:pos x="15" y="27"/>
                  </a:cxn>
                  <a:cxn ang="0">
                    <a:pos x="22" y="25"/>
                  </a:cxn>
                  <a:cxn ang="0">
                    <a:pos x="23" y="19"/>
                  </a:cxn>
                  <a:cxn ang="0">
                    <a:pos x="23" y="11"/>
                  </a:cxn>
                  <a:cxn ang="0">
                    <a:pos x="21" y="6"/>
                  </a:cxn>
                  <a:cxn ang="0">
                    <a:pos x="15" y="4"/>
                  </a:cxn>
                  <a:cxn ang="0">
                    <a:pos x="18" y="0"/>
                  </a:cxn>
                  <a:cxn ang="0">
                    <a:pos x="23" y="4"/>
                  </a:cxn>
                  <a:cxn ang="0">
                    <a:pos x="25" y="5"/>
                  </a:cxn>
                  <a:cxn ang="0">
                    <a:pos x="30" y="0"/>
                  </a:cxn>
                  <a:cxn ang="0">
                    <a:pos x="30" y="9"/>
                  </a:cxn>
                  <a:cxn ang="0">
                    <a:pos x="29" y="33"/>
                  </a:cxn>
                  <a:cxn ang="0">
                    <a:pos x="28" y="40"/>
                  </a:cxn>
                  <a:cxn ang="0">
                    <a:pos x="22" y="45"/>
                  </a:cxn>
                  <a:cxn ang="0">
                    <a:pos x="14" y="47"/>
                  </a:cxn>
                  <a:cxn ang="0">
                    <a:pos x="5" y="45"/>
                  </a:cxn>
                  <a:cxn ang="0">
                    <a:pos x="4" y="40"/>
                  </a:cxn>
                  <a:cxn ang="0">
                    <a:pos x="9" y="41"/>
                  </a:cxn>
                  <a:cxn ang="0">
                    <a:pos x="16" y="41"/>
                  </a:cxn>
                  <a:cxn ang="0">
                    <a:pos x="22" y="38"/>
                  </a:cxn>
                  <a:cxn ang="0">
                    <a:pos x="25" y="30"/>
                  </a:cxn>
                  <a:cxn ang="0">
                    <a:pos x="23" y="27"/>
                  </a:cxn>
                  <a:cxn ang="0">
                    <a:pos x="18" y="31"/>
                  </a:cxn>
                  <a:cxn ang="0">
                    <a:pos x="9" y="31"/>
                  </a:cxn>
                  <a:cxn ang="0">
                    <a:pos x="3" y="26"/>
                  </a:cxn>
                  <a:cxn ang="0">
                    <a:pos x="0" y="16"/>
                  </a:cxn>
                  <a:cxn ang="0">
                    <a:pos x="3" y="8"/>
                  </a:cxn>
                  <a:cxn ang="0">
                    <a:pos x="7" y="1"/>
                  </a:cxn>
                  <a:cxn ang="0">
                    <a:pos x="15" y="0"/>
                  </a:cxn>
                </a:cxnLst>
                <a:rect l="0" t="0" r="r" b="b"/>
                <a:pathLst>
                  <a:path w="30" h="47">
                    <a:moveTo>
                      <a:pt x="15" y="4"/>
                    </a:moveTo>
                    <a:lnTo>
                      <a:pt x="12" y="5"/>
                    </a:lnTo>
                    <a:lnTo>
                      <a:pt x="8" y="8"/>
                    </a:lnTo>
                    <a:lnTo>
                      <a:pt x="7" y="11"/>
                    </a:lnTo>
                    <a:lnTo>
                      <a:pt x="5" y="16"/>
                    </a:lnTo>
                    <a:lnTo>
                      <a:pt x="7" y="20"/>
                    </a:lnTo>
                    <a:lnTo>
                      <a:pt x="7" y="23"/>
                    </a:lnTo>
                    <a:lnTo>
                      <a:pt x="9" y="26"/>
                    </a:lnTo>
                    <a:lnTo>
                      <a:pt x="12" y="27"/>
                    </a:lnTo>
                    <a:lnTo>
                      <a:pt x="15" y="27"/>
                    </a:lnTo>
                    <a:lnTo>
                      <a:pt x="19" y="27"/>
                    </a:lnTo>
                    <a:lnTo>
                      <a:pt x="22" y="25"/>
                    </a:lnTo>
                    <a:lnTo>
                      <a:pt x="23" y="22"/>
                    </a:lnTo>
                    <a:lnTo>
                      <a:pt x="23" y="19"/>
                    </a:lnTo>
                    <a:lnTo>
                      <a:pt x="23" y="13"/>
                    </a:lnTo>
                    <a:lnTo>
                      <a:pt x="23" y="11"/>
                    </a:lnTo>
                    <a:lnTo>
                      <a:pt x="22" y="8"/>
                    </a:lnTo>
                    <a:lnTo>
                      <a:pt x="21" y="6"/>
                    </a:lnTo>
                    <a:lnTo>
                      <a:pt x="18" y="5"/>
                    </a:lnTo>
                    <a:lnTo>
                      <a:pt x="15" y="4"/>
                    </a:lnTo>
                    <a:close/>
                    <a:moveTo>
                      <a:pt x="15" y="0"/>
                    </a:moveTo>
                    <a:lnTo>
                      <a:pt x="18" y="0"/>
                    </a:lnTo>
                    <a:lnTo>
                      <a:pt x="21" y="1"/>
                    </a:lnTo>
                    <a:lnTo>
                      <a:pt x="23" y="4"/>
                    </a:lnTo>
                    <a:lnTo>
                      <a:pt x="25" y="5"/>
                    </a:lnTo>
                    <a:lnTo>
                      <a:pt x="25" y="5"/>
                    </a:lnTo>
                    <a:lnTo>
                      <a:pt x="25" y="0"/>
                    </a:lnTo>
                    <a:lnTo>
                      <a:pt x="30" y="0"/>
                    </a:lnTo>
                    <a:lnTo>
                      <a:pt x="30" y="4"/>
                    </a:lnTo>
                    <a:lnTo>
                      <a:pt x="30" y="9"/>
                    </a:lnTo>
                    <a:lnTo>
                      <a:pt x="30" y="27"/>
                    </a:lnTo>
                    <a:lnTo>
                      <a:pt x="29" y="33"/>
                    </a:lnTo>
                    <a:lnTo>
                      <a:pt x="29" y="37"/>
                    </a:lnTo>
                    <a:lnTo>
                      <a:pt x="28" y="40"/>
                    </a:lnTo>
                    <a:lnTo>
                      <a:pt x="25" y="43"/>
                    </a:lnTo>
                    <a:lnTo>
                      <a:pt x="22" y="45"/>
                    </a:lnTo>
                    <a:lnTo>
                      <a:pt x="18" y="47"/>
                    </a:lnTo>
                    <a:lnTo>
                      <a:pt x="14" y="47"/>
                    </a:lnTo>
                    <a:lnTo>
                      <a:pt x="9" y="47"/>
                    </a:lnTo>
                    <a:lnTo>
                      <a:pt x="5" y="45"/>
                    </a:lnTo>
                    <a:lnTo>
                      <a:pt x="3" y="44"/>
                    </a:lnTo>
                    <a:lnTo>
                      <a:pt x="4" y="40"/>
                    </a:lnTo>
                    <a:lnTo>
                      <a:pt x="7" y="41"/>
                    </a:lnTo>
                    <a:lnTo>
                      <a:pt x="9" y="41"/>
                    </a:lnTo>
                    <a:lnTo>
                      <a:pt x="14" y="43"/>
                    </a:lnTo>
                    <a:lnTo>
                      <a:pt x="16" y="41"/>
                    </a:lnTo>
                    <a:lnTo>
                      <a:pt x="21" y="40"/>
                    </a:lnTo>
                    <a:lnTo>
                      <a:pt x="22" y="38"/>
                    </a:lnTo>
                    <a:lnTo>
                      <a:pt x="23" y="34"/>
                    </a:lnTo>
                    <a:lnTo>
                      <a:pt x="25" y="30"/>
                    </a:lnTo>
                    <a:lnTo>
                      <a:pt x="25" y="27"/>
                    </a:lnTo>
                    <a:lnTo>
                      <a:pt x="23" y="27"/>
                    </a:lnTo>
                    <a:lnTo>
                      <a:pt x="22" y="30"/>
                    </a:lnTo>
                    <a:lnTo>
                      <a:pt x="18" y="31"/>
                    </a:lnTo>
                    <a:lnTo>
                      <a:pt x="14" y="33"/>
                    </a:lnTo>
                    <a:lnTo>
                      <a:pt x="9" y="31"/>
                    </a:lnTo>
                    <a:lnTo>
                      <a:pt x="5" y="30"/>
                    </a:lnTo>
                    <a:lnTo>
                      <a:pt x="3" y="26"/>
                    </a:lnTo>
                    <a:lnTo>
                      <a:pt x="1" y="22"/>
                    </a:lnTo>
                    <a:lnTo>
                      <a:pt x="0" y="16"/>
                    </a:lnTo>
                    <a:lnTo>
                      <a:pt x="1" y="12"/>
                    </a:lnTo>
                    <a:lnTo>
                      <a:pt x="3" y="8"/>
                    </a:lnTo>
                    <a:lnTo>
                      <a:pt x="4" y="4"/>
                    </a:lnTo>
                    <a:lnTo>
                      <a:pt x="7" y="1"/>
                    </a:lnTo>
                    <a:lnTo>
                      <a:pt x="11"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94" name="Freeform 2070"/>
              <p:cNvSpPr>
                <a:spLocks noEditPoints="1"/>
              </p:cNvSpPr>
              <p:nvPr/>
            </p:nvSpPr>
            <p:spPr bwMode="auto">
              <a:xfrm>
                <a:off x="4313" y="893"/>
                <a:ext cx="29" cy="46"/>
              </a:xfrm>
              <a:custGeom>
                <a:avLst/>
                <a:gdLst/>
                <a:ahLst/>
                <a:cxnLst>
                  <a:cxn ang="0">
                    <a:pos x="11" y="4"/>
                  </a:cxn>
                  <a:cxn ang="0">
                    <a:pos x="8" y="4"/>
                  </a:cxn>
                  <a:cxn ang="0">
                    <a:pos x="5" y="6"/>
                  </a:cxn>
                  <a:cxn ang="0">
                    <a:pos x="5" y="22"/>
                  </a:cxn>
                  <a:cxn ang="0">
                    <a:pos x="12" y="22"/>
                  </a:cxn>
                  <a:cxn ang="0">
                    <a:pos x="17" y="21"/>
                  </a:cxn>
                  <a:cxn ang="0">
                    <a:pos x="19" y="19"/>
                  </a:cxn>
                  <a:cxn ang="0">
                    <a:pos x="21" y="17"/>
                  </a:cxn>
                  <a:cxn ang="0">
                    <a:pos x="22" y="13"/>
                  </a:cxn>
                  <a:cxn ang="0">
                    <a:pos x="21" y="10"/>
                  </a:cxn>
                  <a:cxn ang="0">
                    <a:pos x="19" y="7"/>
                  </a:cxn>
                  <a:cxn ang="0">
                    <a:pos x="18" y="6"/>
                  </a:cxn>
                  <a:cxn ang="0">
                    <a:pos x="15" y="6"/>
                  </a:cxn>
                  <a:cxn ang="0">
                    <a:pos x="11" y="4"/>
                  </a:cxn>
                  <a:cxn ang="0">
                    <a:pos x="11" y="0"/>
                  </a:cxn>
                  <a:cxn ang="0">
                    <a:pos x="17" y="0"/>
                  </a:cxn>
                  <a:cxn ang="0">
                    <a:pos x="21" y="1"/>
                  </a:cxn>
                  <a:cxn ang="0">
                    <a:pos x="23" y="4"/>
                  </a:cxn>
                  <a:cxn ang="0">
                    <a:pos x="26" y="6"/>
                  </a:cxn>
                  <a:cxn ang="0">
                    <a:pos x="28" y="10"/>
                  </a:cxn>
                  <a:cxn ang="0">
                    <a:pos x="28" y="13"/>
                  </a:cxn>
                  <a:cxn ang="0">
                    <a:pos x="28" y="17"/>
                  </a:cxn>
                  <a:cxn ang="0">
                    <a:pos x="25" y="19"/>
                  </a:cxn>
                  <a:cxn ang="0">
                    <a:pos x="22" y="22"/>
                  </a:cxn>
                  <a:cxn ang="0">
                    <a:pos x="19" y="24"/>
                  </a:cxn>
                  <a:cxn ang="0">
                    <a:pos x="19" y="24"/>
                  </a:cxn>
                  <a:cxn ang="0">
                    <a:pos x="22" y="26"/>
                  </a:cxn>
                  <a:cxn ang="0">
                    <a:pos x="25" y="29"/>
                  </a:cxn>
                  <a:cxn ang="0">
                    <a:pos x="26" y="33"/>
                  </a:cxn>
                  <a:cxn ang="0">
                    <a:pos x="28" y="39"/>
                  </a:cxn>
                  <a:cxn ang="0">
                    <a:pos x="28" y="43"/>
                  </a:cxn>
                  <a:cxn ang="0">
                    <a:pos x="29" y="46"/>
                  </a:cxn>
                  <a:cxn ang="0">
                    <a:pos x="23" y="46"/>
                  </a:cxn>
                  <a:cxn ang="0">
                    <a:pos x="22" y="43"/>
                  </a:cxn>
                  <a:cxn ang="0">
                    <a:pos x="22" y="40"/>
                  </a:cxn>
                  <a:cxn ang="0">
                    <a:pos x="21" y="35"/>
                  </a:cxn>
                  <a:cxn ang="0">
                    <a:pos x="19" y="31"/>
                  </a:cxn>
                  <a:cxn ang="0">
                    <a:pos x="17" y="28"/>
                  </a:cxn>
                  <a:cxn ang="0">
                    <a:pos x="15" y="26"/>
                  </a:cxn>
                  <a:cxn ang="0">
                    <a:pos x="11" y="26"/>
                  </a:cxn>
                  <a:cxn ang="0">
                    <a:pos x="5" y="26"/>
                  </a:cxn>
                  <a:cxn ang="0">
                    <a:pos x="5" y="46"/>
                  </a:cxn>
                  <a:cxn ang="0">
                    <a:pos x="0" y="46"/>
                  </a:cxn>
                  <a:cxn ang="0">
                    <a:pos x="0" y="1"/>
                  </a:cxn>
                  <a:cxn ang="0">
                    <a:pos x="5" y="0"/>
                  </a:cxn>
                  <a:cxn ang="0">
                    <a:pos x="11" y="0"/>
                  </a:cxn>
                </a:cxnLst>
                <a:rect l="0" t="0" r="r" b="b"/>
                <a:pathLst>
                  <a:path w="29" h="46">
                    <a:moveTo>
                      <a:pt x="11" y="4"/>
                    </a:moveTo>
                    <a:lnTo>
                      <a:pt x="8" y="4"/>
                    </a:lnTo>
                    <a:lnTo>
                      <a:pt x="5" y="6"/>
                    </a:lnTo>
                    <a:lnTo>
                      <a:pt x="5" y="22"/>
                    </a:lnTo>
                    <a:lnTo>
                      <a:pt x="12" y="22"/>
                    </a:lnTo>
                    <a:lnTo>
                      <a:pt x="17" y="21"/>
                    </a:lnTo>
                    <a:lnTo>
                      <a:pt x="19" y="19"/>
                    </a:lnTo>
                    <a:lnTo>
                      <a:pt x="21" y="17"/>
                    </a:lnTo>
                    <a:lnTo>
                      <a:pt x="22" y="13"/>
                    </a:lnTo>
                    <a:lnTo>
                      <a:pt x="21" y="10"/>
                    </a:lnTo>
                    <a:lnTo>
                      <a:pt x="19" y="7"/>
                    </a:lnTo>
                    <a:lnTo>
                      <a:pt x="18" y="6"/>
                    </a:lnTo>
                    <a:lnTo>
                      <a:pt x="15" y="6"/>
                    </a:lnTo>
                    <a:lnTo>
                      <a:pt x="11" y="4"/>
                    </a:lnTo>
                    <a:close/>
                    <a:moveTo>
                      <a:pt x="11" y="0"/>
                    </a:moveTo>
                    <a:lnTo>
                      <a:pt x="17" y="0"/>
                    </a:lnTo>
                    <a:lnTo>
                      <a:pt x="21" y="1"/>
                    </a:lnTo>
                    <a:lnTo>
                      <a:pt x="23" y="4"/>
                    </a:lnTo>
                    <a:lnTo>
                      <a:pt x="26" y="6"/>
                    </a:lnTo>
                    <a:lnTo>
                      <a:pt x="28" y="10"/>
                    </a:lnTo>
                    <a:lnTo>
                      <a:pt x="28" y="13"/>
                    </a:lnTo>
                    <a:lnTo>
                      <a:pt x="28" y="17"/>
                    </a:lnTo>
                    <a:lnTo>
                      <a:pt x="25" y="19"/>
                    </a:lnTo>
                    <a:lnTo>
                      <a:pt x="22" y="22"/>
                    </a:lnTo>
                    <a:lnTo>
                      <a:pt x="19" y="24"/>
                    </a:lnTo>
                    <a:lnTo>
                      <a:pt x="19" y="24"/>
                    </a:lnTo>
                    <a:lnTo>
                      <a:pt x="22" y="26"/>
                    </a:lnTo>
                    <a:lnTo>
                      <a:pt x="25" y="29"/>
                    </a:lnTo>
                    <a:lnTo>
                      <a:pt x="26" y="33"/>
                    </a:lnTo>
                    <a:lnTo>
                      <a:pt x="28" y="39"/>
                    </a:lnTo>
                    <a:lnTo>
                      <a:pt x="28" y="43"/>
                    </a:lnTo>
                    <a:lnTo>
                      <a:pt x="29" y="46"/>
                    </a:lnTo>
                    <a:lnTo>
                      <a:pt x="23" y="46"/>
                    </a:lnTo>
                    <a:lnTo>
                      <a:pt x="22" y="43"/>
                    </a:lnTo>
                    <a:lnTo>
                      <a:pt x="22" y="40"/>
                    </a:lnTo>
                    <a:lnTo>
                      <a:pt x="21" y="35"/>
                    </a:lnTo>
                    <a:lnTo>
                      <a:pt x="19" y="31"/>
                    </a:lnTo>
                    <a:lnTo>
                      <a:pt x="17" y="28"/>
                    </a:lnTo>
                    <a:lnTo>
                      <a:pt x="15" y="26"/>
                    </a:lnTo>
                    <a:lnTo>
                      <a:pt x="11" y="26"/>
                    </a:lnTo>
                    <a:lnTo>
                      <a:pt x="5" y="26"/>
                    </a:lnTo>
                    <a:lnTo>
                      <a:pt x="5" y="46"/>
                    </a:lnTo>
                    <a:lnTo>
                      <a:pt x="0" y="46"/>
                    </a:lnTo>
                    <a:lnTo>
                      <a:pt x="0" y="1"/>
                    </a:lnTo>
                    <a:lnTo>
                      <a:pt x="5" y="0"/>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95" name="Freeform 2071"/>
              <p:cNvSpPr>
                <a:spLocks noEditPoints="1"/>
              </p:cNvSpPr>
              <p:nvPr/>
            </p:nvSpPr>
            <p:spPr bwMode="auto">
              <a:xfrm>
                <a:off x="4349" y="893"/>
                <a:ext cx="7" cy="46"/>
              </a:xfrm>
              <a:custGeom>
                <a:avLst/>
                <a:gdLst/>
                <a:ahLst/>
                <a:cxnLst>
                  <a:cxn ang="0">
                    <a:pos x="0" y="13"/>
                  </a:cxn>
                  <a:cxn ang="0">
                    <a:pos x="6" y="13"/>
                  </a:cxn>
                  <a:cxn ang="0">
                    <a:pos x="6" y="46"/>
                  </a:cxn>
                  <a:cxn ang="0">
                    <a:pos x="0" y="46"/>
                  </a:cxn>
                  <a:cxn ang="0">
                    <a:pos x="0" y="13"/>
                  </a:cxn>
                  <a:cxn ang="0">
                    <a:pos x="3" y="0"/>
                  </a:cxn>
                  <a:cxn ang="0">
                    <a:pos x="6" y="1"/>
                  </a:cxn>
                  <a:cxn ang="0">
                    <a:pos x="7" y="3"/>
                  </a:cxn>
                  <a:cxn ang="0">
                    <a:pos x="7" y="4"/>
                  </a:cxn>
                  <a:cxn ang="0">
                    <a:pos x="7" y="6"/>
                  </a:cxn>
                  <a:cxn ang="0">
                    <a:pos x="6" y="7"/>
                  </a:cxn>
                  <a:cxn ang="0">
                    <a:pos x="3" y="8"/>
                  </a:cxn>
                  <a:cxn ang="0">
                    <a:pos x="1" y="7"/>
                  </a:cxn>
                  <a:cxn ang="0">
                    <a:pos x="0" y="6"/>
                  </a:cxn>
                  <a:cxn ang="0">
                    <a:pos x="0" y="4"/>
                  </a:cxn>
                  <a:cxn ang="0">
                    <a:pos x="0" y="3"/>
                  </a:cxn>
                  <a:cxn ang="0">
                    <a:pos x="1" y="1"/>
                  </a:cxn>
                  <a:cxn ang="0">
                    <a:pos x="3" y="0"/>
                  </a:cxn>
                </a:cxnLst>
                <a:rect l="0" t="0" r="r" b="b"/>
                <a:pathLst>
                  <a:path w="7" h="46">
                    <a:moveTo>
                      <a:pt x="0" y="13"/>
                    </a:moveTo>
                    <a:lnTo>
                      <a:pt x="6" y="13"/>
                    </a:lnTo>
                    <a:lnTo>
                      <a:pt x="6" y="46"/>
                    </a:lnTo>
                    <a:lnTo>
                      <a:pt x="0" y="46"/>
                    </a:lnTo>
                    <a:lnTo>
                      <a:pt x="0" y="13"/>
                    </a:lnTo>
                    <a:close/>
                    <a:moveTo>
                      <a:pt x="3" y="0"/>
                    </a:moveTo>
                    <a:lnTo>
                      <a:pt x="6" y="1"/>
                    </a:lnTo>
                    <a:lnTo>
                      <a:pt x="7" y="3"/>
                    </a:lnTo>
                    <a:lnTo>
                      <a:pt x="7" y="4"/>
                    </a:lnTo>
                    <a:lnTo>
                      <a:pt x="7" y="6"/>
                    </a:lnTo>
                    <a:lnTo>
                      <a:pt x="6" y="7"/>
                    </a:lnTo>
                    <a:lnTo>
                      <a:pt x="3" y="8"/>
                    </a:lnTo>
                    <a:lnTo>
                      <a:pt x="1" y="7"/>
                    </a:lnTo>
                    <a:lnTo>
                      <a:pt x="0" y="6"/>
                    </a:lnTo>
                    <a:lnTo>
                      <a:pt x="0" y="4"/>
                    </a:lnTo>
                    <a:lnTo>
                      <a:pt x="0" y="3"/>
                    </a:lnTo>
                    <a:lnTo>
                      <a:pt x="1" y="1"/>
                    </a:lnTo>
                    <a:lnTo>
                      <a:pt x="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96" name="Freeform 2072"/>
              <p:cNvSpPr>
                <a:spLocks noEditPoints="1"/>
              </p:cNvSpPr>
              <p:nvPr/>
            </p:nvSpPr>
            <p:spPr bwMode="auto">
              <a:xfrm>
                <a:off x="4363" y="892"/>
                <a:ext cx="30" cy="47"/>
              </a:xfrm>
              <a:custGeom>
                <a:avLst/>
                <a:gdLst/>
                <a:ahLst/>
                <a:cxnLst>
                  <a:cxn ang="0">
                    <a:pos x="15" y="18"/>
                  </a:cxn>
                  <a:cxn ang="0">
                    <a:pos x="12" y="19"/>
                  </a:cxn>
                  <a:cxn ang="0">
                    <a:pos x="10" y="20"/>
                  </a:cxn>
                  <a:cxn ang="0">
                    <a:pos x="7" y="23"/>
                  </a:cxn>
                  <a:cxn ang="0">
                    <a:pos x="5" y="26"/>
                  </a:cxn>
                  <a:cxn ang="0">
                    <a:pos x="5" y="30"/>
                  </a:cxn>
                  <a:cxn ang="0">
                    <a:pos x="5" y="34"/>
                  </a:cxn>
                  <a:cxn ang="0">
                    <a:pos x="7" y="37"/>
                  </a:cxn>
                  <a:cxn ang="0">
                    <a:pos x="10" y="40"/>
                  </a:cxn>
                  <a:cxn ang="0">
                    <a:pos x="12" y="41"/>
                  </a:cxn>
                  <a:cxn ang="0">
                    <a:pos x="15" y="43"/>
                  </a:cxn>
                  <a:cxn ang="0">
                    <a:pos x="18" y="43"/>
                  </a:cxn>
                  <a:cxn ang="0">
                    <a:pos x="21" y="41"/>
                  </a:cxn>
                  <a:cxn ang="0">
                    <a:pos x="22" y="39"/>
                  </a:cxn>
                  <a:cxn ang="0">
                    <a:pos x="23" y="36"/>
                  </a:cxn>
                  <a:cxn ang="0">
                    <a:pos x="23" y="33"/>
                  </a:cxn>
                  <a:cxn ang="0">
                    <a:pos x="23" y="27"/>
                  </a:cxn>
                  <a:cxn ang="0">
                    <a:pos x="23" y="25"/>
                  </a:cxn>
                  <a:cxn ang="0">
                    <a:pos x="22" y="22"/>
                  </a:cxn>
                  <a:cxn ang="0">
                    <a:pos x="21" y="20"/>
                  </a:cxn>
                  <a:cxn ang="0">
                    <a:pos x="18" y="19"/>
                  </a:cxn>
                  <a:cxn ang="0">
                    <a:pos x="15" y="18"/>
                  </a:cxn>
                  <a:cxn ang="0">
                    <a:pos x="23" y="0"/>
                  </a:cxn>
                  <a:cxn ang="0">
                    <a:pos x="30" y="0"/>
                  </a:cxn>
                  <a:cxn ang="0">
                    <a:pos x="30" y="39"/>
                  </a:cxn>
                  <a:cxn ang="0">
                    <a:pos x="30" y="43"/>
                  </a:cxn>
                  <a:cxn ang="0">
                    <a:pos x="30" y="47"/>
                  </a:cxn>
                  <a:cxn ang="0">
                    <a:pos x="25" y="47"/>
                  </a:cxn>
                  <a:cxn ang="0">
                    <a:pos x="25" y="41"/>
                  </a:cxn>
                  <a:cxn ang="0">
                    <a:pos x="25" y="41"/>
                  </a:cxn>
                  <a:cxn ang="0">
                    <a:pos x="22" y="44"/>
                  </a:cxn>
                  <a:cxn ang="0">
                    <a:pos x="18" y="47"/>
                  </a:cxn>
                  <a:cxn ang="0">
                    <a:pos x="14" y="47"/>
                  </a:cxn>
                  <a:cxn ang="0">
                    <a:pos x="10" y="47"/>
                  </a:cxn>
                  <a:cxn ang="0">
                    <a:pos x="5" y="44"/>
                  </a:cxn>
                  <a:cxn ang="0">
                    <a:pos x="3" y="41"/>
                  </a:cxn>
                  <a:cxn ang="0">
                    <a:pos x="0" y="36"/>
                  </a:cxn>
                  <a:cxn ang="0">
                    <a:pos x="0" y="30"/>
                  </a:cxn>
                  <a:cxn ang="0">
                    <a:pos x="0" y="25"/>
                  </a:cxn>
                  <a:cxn ang="0">
                    <a:pos x="3" y="20"/>
                  </a:cxn>
                  <a:cxn ang="0">
                    <a:pos x="5" y="16"/>
                  </a:cxn>
                  <a:cxn ang="0">
                    <a:pos x="10" y="15"/>
                  </a:cxn>
                  <a:cxn ang="0">
                    <a:pos x="14" y="14"/>
                  </a:cxn>
                  <a:cxn ang="0">
                    <a:pos x="18" y="14"/>
                  </a:cxn>
                  <a:cxn ang="0">
                    <a:pos x="22" y="16"/>
                  </a:cxn>
                  <a:cxn ang="0">
                    <a:pos x="23" y="19"/>
                  </a:cxn>
                  <a:cxn ang="0">
                    <a:pos x="23" y="19"/>
                  </a:cxn>
                  <a:cxn ang="0">
                    <a:pos x="23" y="0"/>
                  </a:cxn>
                </a:cxnLst>
                <a:rect l="0" t="0" r="r" b="b"/>
                <a:pathLst>
                  <a:path w="30" h="47">
                    <a:moveTo>
                      <a:pt x="15" y="18"/>
                    </a:moveTo>
                    <a:lnTo>
                      <a:pt x="12" y="19"/>
                    </a:lnTo>
                    <a:lnTo>
                      <a:pt x="10" y="20"/>
                    </a:lnTo>
                    <a:lnTo>
                      <a:pt x="7" y="23"/>
                    </a:lnTo>
                    <a:lnTo>
                      <a:pt x="5" y="26"/>
                    </a:lnTo>
                    <a:lnTo>
                      <a:pt x="5" y="30"/>
                    </a:lnTo>
                    <a:lnTo>
                      <a:pt x="5" y="34"/>
                    </a:lnTo>
                    <a:lnTo>
                      <a:pt x="7" y="37"/>
                    </a:lnTo>
                    <a:lnTo>
                      <a:pt x="10" y="40"/>
                    </a:lnTo>
                    <a:lnTo>
                      <a:pt x="12" y="41"/>
                    </a:lnTo>
                    <a:lnTo>
                      <a:pt x="15" y="43"/>
                    </a:lnTo>
                    <a:lnTo>
                      <a:pt x="18" y="43"/>
                    </a:lnTo>
                    <a:lnTo>
                      <a:pt x="21" y="41"/>
                    </a:lnTo>
                    <a:lnTo>
                      <a:pt x="22" y="39"/>
                    </a:lnTo>
                    <a:lnTo>
                      <a:pt x="23" y="36"/>
                    </a:lnTo>
                    <a:lnTo>
                      <a:pt x="23" y="33"/>
                    </a:lnTo>
                    <a:lnTo>
                      <a:pt x="23" y="27"/>
                    </a:lnTo>
                    <a:lnTo>
                      <a:pt x="23" y="25"/>
                    </a:lnTo>
                    <a:lnTo>
                      <a:pt x="22" y="22"/>
                    </a:lnTo>
                    <a:lnTo>
                      <a:pt x="21" y="20"/>
                    </a:lnTo>
                    <a:lnTo>
                      <a:pt x="18" y="19"/>
                    </a:lnTo>
                    <a:lnTo>
                      <a:pt x="15" y="18"/>
                    </a:lnTo>
                    <a:close/>
                    <a:moveTo>
                      <a:pt x="23" y="0"/>
                    </a:moveTo>
                    <a:lnTo>
                      <a:pt x="30" y="0"/>
                    </a:lnTo>
                    <a:lnTo>
                      <a:pt x="30" y="39"/>
                    </a:lnTo>
                    <a:lnTo>
                      <a:pt x="30" y="43"/>
                    </a:lnTo>
                    <a:lnTo>
                      <a:pt x="30" y="47"/>
                    </a:lnTo>
                    <a:lnTo>
                      <a:pt x="25" y="47"/>
                    </a:lnTo>
                    <a:lnTo>
                      <a:pt x="25" y="41"/>
                    </a:lnTo>
                    <a:lnTo>
                      <a:pt x="25" y="41"/>
                    </a:lnTo>
                    <a:lnTo>
                      <a:pt x="22" y="44"/>
                    </a:lnTo>
                    <a:lnTo>
                      <a:pt x="18" y="47"/>
                    </a:lnTo>
                    <a:lnTo>
                      <a:pt x="14" y="47"/>
                    </a:lnTo>
                    <a:lnTo>
                      <a:pt x="10" y="47"/>
                    </a:lnTo>
                    <a:lnTo>
                      <a:pt x="5" y="44"/>
                    </a:lnTo>
                    <a:lnTo>
                      <a:pt x="3" y="41"/>
                    </a:lnTo>
                    <a:lnTo>
                      <a:pt x="0" y="36"/>
                    </a:lnTo>
                    <a:lnTo>
                      <a:pt x="0" y="30"/>
                    </a:lnTo>
                    <a:lnTo>
                      <a:pt x="0" y="25"/>
                    </a:lnTo>
                    <a:lnTo>
                      <a:pt x="3" y="20"/>
                    </a:lnTo>
                    <a:lnTo>
                      <a:pt x="5" y="16"/>
                    </a:lnTo>
                    <a:lnTo>
                      <a:pt x="10" y="15"/>
                    </a:lnTo>
                    <a:lnTo>
                      <a:pt x="14" y="14"/>
                    </a:lnTo>
                    <a:lnTo>
                      <a:pt x="18" y="14"/>
                    </a:lnTo>
                    <a:lnTo>
                      <a:pt x="22" y="16"/>
                    </a:lnTo>
                    <a:lnTo>
                      <a:pt x="23" y="19"/>
                    </a:lnTo>
                    <a:lnTo>
                      <a:pt x="23" y="19"/>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97" name="Freeform 2073"/>
              <p:cNvSpPr>
                <a:spLocks noEditPoints="1"/>
              </p:cNvSpPr>
              <p:nvPr/>
            </p:nvSpPr>
            <p:spPr bwMode="auto">
              <a:xfrm>
                <a:off x="4400" y="906"/>
                <a:ext cx="31" cy="47"/>
              </a:xfrm>
              <a:custGeom>
                <a:avLst/>
                <a:gdLst/>
                <a:ahLst/>
                <a:cxnLst>
                  <a:cxn ang="0">
                    <a:pos x="11" y="5"/>
                  </a:cxn>
                  <a:cxn ang="0">
                    <a:pos x="7" y="11"/>
                  </a:cxn>
                  <a:cxn ang="0">
                    <a:pos x="7" y="20"/>
                  </a:cxn>
                  <a:cxn ang="0">
                    <a:pos x="10" y="26"/>
                  </a:cxn>
                  <a:cxn ang="0">
                    <a:pos x="16" y="27"/>
                  </a:cxn>
                  <a:cxn ang="0">
                    <a:pos x="23" y="25"/>
                  </a:cxn>
                  <a:cxn ang="0">
                    <a:pos x="24" y="19"/>
                  </a:cxn>
                  <a:cxn ang="0">
                    <a:pos x="24" y="11"/>
                  </a:cxn>
                  <a:cxn ang="0">
                    <a:pos x="21" y="6"/>
                  </a:cxn>
                  <a:cxn ang="0">
                    <a:pos x="16" y="4"/>
                  </a:cxn>
                  <a:cxn ang="0">
                    <a:pos x="18" y="0"/>
                  </a:cxn>
                  <a:cxn ang="0">
                    <a:pos x="24" y="4"/>
                  </a:cxn>
                  <a:cxn ang="0">
                    <a:pos x="25" y="5"/>
                  </a:cxn>
                  <a:cxn ang="0">
                    <a:pos x="31" y="0"/>
                  </a:cxn>
                  <a:cxn ang="0">
                    <a:pos x="31" y="9"/>
                  </a:cxn>
                  <a:cxn ang="0">
                    <a:pos x="30" y="33"/>
                  </a:cxn>
                  <a:cxn ang="0">
                    <a:pos x="28" y="40"/>
                  </a:cxn>
                  <a:cxn ang="0">
                    <a:pos x="23" y="45"/>
                  </a:cxn>
                  <a:cxn ang="0">
                    <a:pos x="14" y="47"/>
                  </a:cxn>
                  <a:cxn ang="0">
                    <a:pos x="6" y="45"/>
                  </a:cxn>
                  <a:cxn ang="0">
                    <a:pos x="5" y="40"/>
                  </a:cxn>
                  <a:cxn ang="0">
                    <a:pos x="10" y="41"/>
                  </a:cxn>
                  <a:cxn ang="0">
                    <a:pos x="17" y="41"/>
                  </a:cxn>
                  <a:cxn ang="0">
                    <a:pos x="23" y="38"/>
                  </a:cxn>
                  <a:cxn ang="0">
                    <a:pos x="24" y="30"/>
                  </a:cxn>
                  <a:cxn ang="0">
                    <a:pos x="24" y="27"/>
                  </a:cxn>
                  <a:cxn ang="0">
                    <a:pos x="18" y="31"/>
                  </a:cxn>
                  <a:cxn ang="0">
                    <a:pos x="10" y="31"/>
                  </a:cxn>
                  <a:cxn ang="0">
                    <a:pos x="3" y="26"/>
                  </a:cxn>
                  <a:cxn ang="0">
                    <a:pos x="0" y="16"/>
                  </a:cxn>
                  <a:cxn ang="0">
                    <a:pos x="3" y="8"/>
                  </a:cxn>
                  <a:cxn ang="0">
                    <a:pos x="7" y="1"/>
                  </a:cxn>
                  <a:cxn ang="0">
                    <a:pos x="14" y="0"/>
                  </a:cxn>
                </a:cxnLst>
                <a:rect l="0" t="0" r="r" b="b"/>
                <a:pathLst>
                  <a:path w="31" h="47">
                    <a:moveTo>
                      <a:pt x="16" y="4"/>
                    </a:moveTo>
                    <a:lnTo>
                      <a:pt x="11" y="5"/>
                    </a:lnTo>
                    <a:lnTo>
                      <a:pt x="9" y="8"/>
                    </a:lnTo>
                    <a:lnTo>
                      <a:pt x="7" y="11"/>
                    </a:lnTo>
                    <a:lnTo>
                      <a:pt x="6" y="16"/>
                    </a:lnTo>
                    <a:lnTo>
                      <a:pt x="7" y="20"/>
                    </a:lnTo>
                    <a:lnTo>
                      <a:pt x="7" y="23"/>
                    </a:lnTo>
                    <a:lnTo>
                      <a:pt x="10" y="26"/>
                    </a:lnTo>
                    <a:lnTo>
                      <a:pt x="13" y="27"/>
                    </a:lnTo>
                    <a:lnTo>
                      <a:pt x="16" y="27"/>
                    </a:lnTo>
                    <a:lnTo>
                      <a:pt x="20" y="27"/>
                    </a:lnTo>
                    <a:lnTo>
                      <a:pt x="23" y="25"/>
                    </a:lnTo>
                    <a:lnTo>
                      <a:pt x="24" y="22"/>
                    </a:lnTo>
                    <a:lnTo>
                      <a:pt x="24" y="19"/>
                    </a:lnTo>
                    <a:lnTo>
                      <a:pt x="24" y="13"/>
                    </a:lnTo>
                    <a:lnTo>
                      <a:pt x="24" y="11"/>
                    </a:lnTo>
                    <a:lnTo>
                      <a:pt x="23" y="8"/>
                    </a:lnTo>
                    <a:lnTo>
                      <a:pt x="21" y="6"/>
                    </a:lnTo>
                    <a:lnTo>
                      <a:pt x="18" y="5"/>
                    </a:lnTo>
                    <a:lnTo>
                      <a:pt x="16" y="4"/>
                    </a:lnTo>
                    <a:close/>
                    <a:moveTo>
                      <a:pt x="14" y="0"/>
                    </a:moveTo>
                    <a:lnTo>
                      <a:pt x="18" y="0"/>
                    </a:lnTo>
                    <a:lnTo>
                      <a:pt x="21" y="1"/>
                    </a:lnTo>
                    <a:lnTo>
                      <a:pt x="24" y="4"/>
                    </a:lnTo>
                    <a:lnTo>
                      <a:pt x="25" y="5"/>
                    </a:lnTo>
                    <a:lnTo>
                      <a:pt x="25" y="5"/>
                    </a:lnTo>
                    <a:lnTo>
                      <a:pt x="25" y="0"/>
                    </a:lnTo>
                    <a:lnTo>
                      <a:pt x="31" y="0"/>
                    </a:lnTo>
                    <a:lnTo>
                      <a:pt x="31" y="4"/>
                    </a:lnTo>
                    <a:lnTo>
                      <a:pt x="31" y="9"/>
                    </a:lnTo>
                    <a:lnTo>
                      <a:pt x="31" y="27"/>
                    </a:lnTo>
                    <a:lnTo>
                      <a:pt x="30" y="33"/>
                    </a:lnTo>
                    <a:lnTo>
                      <a:pt x="30" y="37"/>
                    </a:lnTo>
                    <a:lnTo>
                      <a:pt x="28" y="40"/>
                    </a:lnTo>
                    <a:lnTo>
                      <a:pt x="25" y="43"/>
                    </a:lnTo>
                    <a:lnTo>
                      <a:pt x="23" y="45"/>
                    </a:lnTo>
                    <a:lnTo>
                      <a:pt x="18" y="47"/>
                    </a:lnTo>
                    <a:lnTo>
                      <a:pt x="14" y="47"/>
                    </a:lnTo>
                    <a:lnTo>
                      <a:pt x="10" y="47"/>
                    </a:lnTo>
                    <a:lnTo>
                      <a:pt x="6" y="45"/>
                    </a:lnTo>
                    <a:lnTo>
                      <a:pt x="3" y="44"/>
                    </a:lnTo>
                    <a:lnTo>
                      <a:pt x="5" y="40"/>
                    </a:lnTo>
                    <a:lnTo>
                      <a:pt x="7" y="41"/>
                    </a:lnTo>
                    <a:lnTo>
                      <a:pt x="10" y="41"/>
                    </a:lnTo>
                    <a:lnTo>
                      <a:pt x="14" y="43"/>
                    </a:lnTo>
                    <a:lnTo>
                      <a:pt x="17" y="41"/>
                    </a:lnTo>
                    <a:lnTo>
                      <a:pt x="20" y="40"/>
                    </a:lnTo>
                    <a:lnTo>
                      <a:pt x="23" y="38"/>
                    </a:lnTo>
                    <a:lnTo>
                      <a:pt x="24" y="34"/>
                    </a:lnTo>
                    <a:lnTo>
                      <a:pt x="24" y="30"/>
                    </a:lnTo>
                    <a:lnTo>
                      <a:pt x="24" y="27"/>
                    </a:lnTo>
                    <a:lnTo>
                      <a:pt x="24" y="27"/>
                    </a:lnTo>
                    <a:lnTo>
                      <a:pt x="23" y="30"/>
                    </a:lnTo>
                    <a:lnTo>
                      <a:pt x="18" y="31"/>
                    </a:lnTo>
                    <a:lnTo>
                      <a:pt x="14" y="33"/>
                    </a:lnTo>
                    <a:lnTo>
                      <a:pt x="10" y="31"/>
                    </a:lnTo>
                    <a:lnTo>
                      <a:pt x="6" y="30"/>
                    </a:lnTo>
                    <a:lnTo>
                      <a:pt x="3" y="26"/>
                    </a:lnTo>
                    <a:lnTo>
                      <a:pt x="0" y="22"/>
                    </a:lnTo>
                    <a:lnTo>
                      <a:pt x="0" y="16"/>
                    </a:lnTo>
                    <a:lnTo>
                      <a:pt x="0" y="12"/>
                    </a:lnTo>
                    <a:lnTo>
                      <a:pt x="3" y="8"/>
                    </a:lnTo>
                    <a:lnTo>
                      <a:pt x="5" y="4"/>
                    </a:lnTo>
                    <a:lnTo>
                      <a:pt x="7" y="1"/>
                    </a:lnTo>
                    <a:lnTo>
                      <a:pt x="11" y="0"/>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98" name="Freeform 2074"/>
              <p:cNvSpPr>
                <a:spLocks noEditPoints="1"/>
              </p:cNvSpPr>
              <p:nvPr/>
            </p:nvSpPr>
            <p:spPr bwMode="auto">
              <a:xfrm>
                <a:off x="4438" y="906"/>
                <a:ext cx="28" cy="33"/>
              </a:xfrm>
              <a:custGeom>
                <a:avLst/>
                <a:gdLst/>
                <a:ahLst/>
                <a:cxnLst>
                  <a:cxn ang="0">
                    <a:pos x="14" y="4"/>
                  </a:cxn>
                  <a:cxn ang="0">
                    <a:pos x="11" y="4"/>
                  </a:cxn>
                  <a:cxn ang="0">
                    <a:pos x="8" y="6"/>
                  </a:cxn>
                  <a:cxn ang="0">
                    <a:pos x="7" y="8"/>
                  </a:cxn>
                  <a:cxn ang="0">
                    <a:pos x="5" y="11"/>
                  </a:cxn>
                  <a:cxn ang="0">
                    <a:pos x="5" y="13"/>
                  </a:cxn>
                  <a:cxn ang="0">
                    <a:pos x="22" y="13"/>
                  </a:cxn>
                  <a:cxn ang="0">
                    <a:pos x="22" y="11"/>
                  </a:cxn>
                  <a:cxn ang="0">
                    <a:pos x="22" y="8"/>
                  </a:cxn>
                  <a:cxn ang="0">
                    <a:pos x="21" y="6"/>
                  </a:cxn>
                  <a:cxn ang="0">
                    <a:pos x="18" y="4"/>
                  </a:cxn>
                  <a:cxn ang="0">
                    <a:pos x="14" y="4"/>
                  </a:cxn>
                  <a:cxn ang="0">
                    <a:pos x="15" y="0"/>
                  </a:cxn>
                  <a:cxn ang="0">
                    <a:pos x="19" y="0"/>
                  </a:cxn>
                  <a:cxn ang="0">
                    <a:pos x="22" y="1"/>
                  </a:cxn>
                  <a:cxn ang="0">
                    <a:pos x="25" y="4"/>
                  </a:cxn>
                  <a:cxn ang="0">
                    <a:pos x="26" y="6"/>
                  </a:cxn>
                  <a:cxn ang="0">
                    <a:pos x="28" y="9"/>
                  </a:cxn>
                  <a:cxn ang="0">
                    <a:pos x="28" y="12"/>
                  </a:cxn>
                  <a:cxn ang="0">
                    <a:pos x="28" y="15"/>
                  </a:cxn>
                  <a:cxn ang="0">
                    <a:pos x="28" y="18"/>
                  </a:cxn>
                  <a:cxn ang="0">
                    <a:pos x="5" y="18"/>
                  </a:cxn>
                  <a:cxn ang="0">
                    <a:pos x="5" y="22"/>
                  </a:cxn>
                  <a:cxn ang="0">
                    <a:pos x="8" y="25"/>
                  </a:cxn>
                  <a:cxn ang="0">
                    <a:pos x="10" y="27"/>
                  </a:cxn>
                  <a:cxn ang="0">
                    <a:pos x="12" y="29"/>
                  </a:cxn>
                  <a:cxn ang="0">
                    <a:pos x="16" y="29"/>
                  </a:cxn>
                  <a:cxn ang="0">
                    <a:pos x="21" y="29"/>
                  </a:cxn>
                  <a:cxn ang="0">
                    <a:pos x="23" y="27"/>
                  </a:cxn>
                  <a:cxn ang="0">
                    <a:pos x="25" y="27"/>
                  </a:cxn>
                  <a:cxn ang="0">
                    <a:pos x="26" y="31"/>
                  </a:cxn>
                  <a:cxn ang="0">
                    <a:pos x="23" y="33"/>
                  </a:cxn>
                  <a:cxn ang="0">
                    <a:pos x="21" y="33"/>
                  </a:cxn>
                  <a:cxn ang="0">
                    <a:pos x="15" y="33"/>
                  </a:cxn>
                  <a:cxn ang="0">
                    <a:pos x="10" y="33"/>
                  </a:cxn>
                  <a:cxn ang="0">
                    <a:pos x="5" y="30"/>
                  </a:cxn>
                  <a:cxn ang="0">
                    <a:pos x="3" y="27"/>
                  </a:cxn>
                  <a:cxn ang="0">
                    <a:pos x="0" y="22"/>
                  </a:cxn>
                  <a:cxn ang="0">
                    <a:pos x="0" y="18"/>
                  </a:cxn>
                  <a:cxn ang="0">
                    <a:pos x="0" y="12"/>
                  </a:cxn>
                  <a:cxn ang="0">
                    <a:pos x="3" y="6"/>
                  </a:cxn>
                  <a:cxn ang="0">
                    <a:pos x="5" y="2"/>
                  </a:cxn>
                  <a:cxn ang="0">
                    <a:pos x="10" y="1"/>
                  </a:cxn>
                  <a:cxn ang="0">
                    <a:pos x="15" y="0"/>
                  </a:cxn>
                </a:cxnLst>
                <a:rect l="0" t="0" r="r" b="b"/>
                <a:pathLst>
                  <a:path w="28" h="33">
                    <a:moveTo>
                      <a:pt x="14" y="4"/>
                    </a:moveTo>
                    <a:lnTo>
                      <a:pt x="11" y="4"/>
                    </a:lnTo>
                    <a:lnTo>
                      <a:pt x="8" y="6"/>
                    </a:lnTo>
                    <a:lnTo>
                      <a:pt x="7" y="8"/>
                    </a:lnTo>
                    <a:lnTo>
                      <a:pt x="5" y="11"/>
                    </a:lnTo>
                    <a:lnTo>
                      <a:pt x="5" y="13"/>
                    </a:lnTo>
                    <a:lnTo>
                      <a:pt x="22" y="13"/>
                    </a:lnTo>
                    <a:lnTo>
                      <a:pt x="22" y="11"/>
                    </a:lnTo>
                    <a:lnTo>
                      <a:pt x="22" y="8"/>
                    </a:lnTo>
                    <a:lnTo>
                      <a:pt x="21" y="6"/>
                    </a:lnTo>
                    <a:lnTo>
                      <a:pt x="18" y="4"/>
                    </a:lnTo>
                    <a:lnTo>
                      <a:pt x="14" y="4"/>
                    </a:lnTo>
                    <a:close/>
                    <a:moveTo>
                      <a:pt x="15" y="0"/>
                    </a:moveTo>
                    <a:lnTo>
                      <a:pt x="19" y="0"/>
                    </a:lnTo>
                    <a:lnTo>
                      <a:pt x="22" y="1"/>
                    </a:lnTo>
                    <a:lnTo>
                      <a:pt x="25" y="4"/>
                    </a:lnTo>
                    <a:lnTo>
                      <a:pt x="26" y="6"/>
                    </a:lnTo>
                    <a:lnTo>
                      <a:pt x="28" y="9"/>
                    </a:lnTo>
                    <a:lnTo>
                      <a:pt x="28" y="12"/>
                    </a:lnTo>
                    <a:lnTo>
                      <a:pt x="28" y="15"/>
                    </a:lnTo>
                    <a:lnTo>
                      <a:pt x="28" y="18"/>
                    </a:lnTo>
                    <a:lnTo>
                      <a:pt x="5" y="18"/>
                    </a:lnTo>
                    <a:lnTo>
                      <a:pt x="5" y="22"/>
                    </a:lnTo>
                    <a:lnTo>
                      <a:pt x="8" y="25"/>
                    </a:lnTo>
                    <a:lnTo>
                      <a:pt x="10" y="27"/>
                    </a:lnTo>
                    <a:lnTo>
                      <a:pt x="12" y="29"/>
                    </a:lnTo>
                    <a:lnTo>
                      <a:pt x="16" y="29"/>
                    </a:lnTo>
                    <a:lnTo>
                      <a:pt x="21" y="29"/>
                    </a:lnTo>
                    <a:lnTo>
                      <a:pt x="23" y="27"/>
                    </a:lnTo>
                    <a:lnTo>
                      <a:pt x="25" y="27"/>
                    </a:lnTo>
                    <a:lnTo>
                      <a:pt x="26" y="31"/>
                    </a:lnTo>
                    <a:lnTo>
                      <a:pt x="23" y="33"/>
                    </a:lnTo>
                    <a:lnTo>
                      <a:pt x="21" y="33"/>
                    </a:lnTo>
                    <a:lnTo>
                      <a:pt x="15" y="33"/>
                    </a:lnTo>
                    <a:lnTo>
                      <a:pt x="10" y="33"/>
                    </a:lnTo>
                    <a:lnTo>
                      <a:pt x="5" y="30"/>
                    </a:lnTo>
                    <a:lnTo>
                      <a:pt x="3" y="27"/>
                    </a:lnTo>
                    <a:lnTo>
                      <a:pt x="0" y="22"/>
                    </a:lnTo>
                    <a:lnTo>
                      <a:pt x="0" y="18"/>
                    </a:lnTo>
                    <a:lnTo>
                      <a:pt x="0" y="12"/>
                    </a:lnTo>
                    <a:lnTo>
                      <a:pt x="3" y="6"/>
                    </a:lnTo>
                    <a:lnTo>
                      <a:pt x="5" y="2"/>
                    </a:lnTo>
                    <a:lnTo>
                      <a:pt x="10" y="1"/>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99" name="Freeform 2075"/>
              <p:cNvSpPr>
                <a:spLocks noEditPoints="1"/>
              </p:cNvSpPr>
              <p:nvPr/>
            </p:nvSpPr>
            <p:spPr bwMode="auto">
              <a:xfrm>
                <a:off x="3533" y="1319"/>
                <a:ext cx="27" cy="46"/>
              </a:xfrm>
              <a:custGeom>
                <a:avLst/>
                <a:gdLst/>
                <a:ahLst/>
                <a:cxnLst>
                  <a:cxn ang="0">
                    <a:pos x="5" y="24"/>
                  </a:cxn>
                  <a:cxn ang="0">
                    <a:pos x="5" y="41"/>
                  </a:cxn>
                  <a:cxn ang="0">
                    <a:pos x="8" y="41"/>
                  </a:cxn>
                  <a:cxn ang="0">
                    <a:pos x="11" y="41"/>
                  </a:cxn>
                  <a:cxn ang="0">
                    <a:pos x="14" y="41"/>
                  </a:cxn>
                  <a:cxn ang="0">
                    <a:pos x="18" y="39"/>
                  </a:cxn>
                  <a:cxn ang="0">
                    <a:pos x="19" y="38"/>
                  </a:cxn>
                  <a:cxn ang="0">
                    <a:pos x="22" y="35"/>
                  </a:cxn>
                  <a:cxn ang="0">
                    <a:pos x="22" y="32"/>
                  </a:cxn>
                  <a:cxn ang="0">
                    <a:pos x="22" y="29"/>
                  </a:cxn>
                  <a:cxn ang="0">
                    <a:pos x="19" y="27"/>
                  </a:cxn>
                  <a:cxn ang="0">
                    <a:pos x="18" y="25"/>
                  </a:cxn>
                  <a:cxn ang="0">
                    <a:pos x="14" y="24"/>
                  </a:cxn>
                  <a:cxn ang="0">
                    <a:pos x="11" y="24"/>
                  </a:cxn>
                  <a:cxn ang="0">
                    <a:pos x="5" y="24"/>
                  </a:cxn>
                  <a:cxn ang="0">
                    <a:pos x="11" y="4"/>
                  </a:cxn>
                  <a:cxn ang="0">
                    <a:pos x="8" y="4"/>
                  </a:cxn>
                  <a:cxn ang="0">
                    <a:pos x="5" y="4"/>
                  </a:cxn>
                  <a:cxn ang="0">
                    <a:pos x="5" y="18"/>
                  </a:cxn>
                  <a:cxn ang="0">
                    <a:pos x="11" y="18"/>
                  </a:cxn>
                  <a:cxn ang="0">
                    <a:pos x="15" y="18"/>
                  </a:cxn>
                  <a:cxn ang="0">
                    <a:pos x="18" y="17"/>
                  </a:cxn>
                  <a:cxn ang="0">
                    <a:pos x="21" y="14"/>
                  </a:cxn>
                  <a:cxn ang="0">
                    <a:pos x="21" y="11"/>
                  </a:cxn>
                  <a:cxn ang="0">
                    <a:pos x="21" y="9"/>
                  </a:cxn>
                  <a:cxn ang="0">
                    <a:pos x="18" y="6"/>
                  </a:cxn>
                  <a:cxn ang="0">
                    <a:pos x="15" y="4"/>
                  </a:cxn>
                  <a:cxn ang="0">
                    <a:pos x="11" y="4"/>
                  </a:cxn>
                  <a:cxn ang="0">
                    <a:pos x="11" y="0"/>
                  </a:cxn>
                  <a:cxn ang="0">
                    <a:pos x="15" y="0"/>
                  </a:cxn>
                  <a:cxn ang="0">
                    <a:pos x="19" y="2"/>
                  </a:cxn>
                  <a:cxn ang="0">
                    <a:pos x="23" y="3"/>
                  </a:cxn>
                  <a:cxn ang="0">
                    <a:pos x="25" y="4"/>
                  </a:cxn>
                  <a:cxn ang="0">
                    <a:pos x="26" y="7"/>
                  </a:cxn>
                  <a:cxn ang="0">
                    <a:pos x="26" y="11"/>
                  </a:cxn>
                  <a:cxn ang="0">
                    <a:pos x="26" y="16"/>
                  </a:cxn>
                  <a:cxn ang="0">
                    <a:pos x="23" y="18"/>
                  </a:cxn>
                  <a:cxn ang="0">
                    <a:pos x="19" y="21"/>
                  </a:cxn>
                  <a:cxn ang="0">
                    <a:pos x="19" y="21"/>
                  </a:cxn>
                  <a:cxn ang="0">
                    <a:pos x="22" y="22"/>
                  </a:cxn>
                  <a:cxn ang="0">
                    <a:pos x="23" y="24"/>
                  </a:cxn>
                  <a:cxn ang="0">
                    <a:pos x="26" y="25"/>
                  </a:cxn>
                  <a:cxn ang="0">
                    <a:pos x="27" y="28"/>
                  </a:cxn>
                  <a:cxn ang="0">
                    <a:pos x="27" y="32"/>
                  </a:cxn>
                  <a:cxn ang="0">
                    <a:pos x="27" y="36"/>
                  </a:cxn>
                  <a:cxn ang="0">
                    <a:pos x="26" y="39"/>
                  </a:cxn>
                  <a:cxn ang="0">
                    <a:pos x="25" y="41"/>
                  </a:cxn>
                  <a:cxn ang="0">
                    <a:pos x="21" y="43"/>
                  </a:cxn>
                  <a:cxn ang="0">
                    <a:pos x="15" y="45"/>
                  </a:cxn>
                  <a:cxn ang="0">
                    <a:pos x="9" y="46"/>
                  </a:cxn>
                  <a:cxn ang="0">
                    <a:pos x="4" y="45"/>
                  </a:cxn>
                  <a:cxn ang="0">
                    <a:pos x="0" y="45"/>
                  </a:cxn>
                  <a:cxn ang="0">
                    <a:pos x="0" y="0"/>
                  </a:cxn>
                  <a:cxn ang="0">
                    <a:pos x="4" y="0"/>
                  </a:cxn>
                  <a:cxn ang="0">
                    <a:pos x="11" y="0"/>
                  </a:cxn>
                </a:cxnLst>
                <a:rect l="0" t="0" r="r" b="b"/>
                <a:pathLst>
                  <a:path w="27" h="46">
                    <a:moveTo>
                      <a:pt x="5" y="24"/>
                    </a:moveTo>
                    <a:lnTo>
                      <a:pt x="5" y="41"/>
                    </a:lnTo>
                    <a:lnTo>
                      <a:pt x="8" y="41"/>
                    </a:lnTo>
                    <a:lnTo>
                      <a:pt x="11" y="41"/>
                    </a:lnTo>
                    <a:lnTo>
                      <a:pt x="14" y="41"/>
                    </a:lnTo>
                    <a:lnTo>
                      <a:pt x="18" y="39"/>
                    </a:lnTo>
                    <a:lnTo>
                      <a:pt x="19" y="38"/>
                    </a:lnTo>
                    <a:lnTo>
                      <a:pt x="22" y="35"/>
                    </a:lnTo>
                    <a:lnTo>
                      <a:pt x="22" y="32"/>
                    </a:lnTo>
                    <a:lnTo>
                      <a:pt x="22" y="29"/>
                    </a:lnTo>
                    <a:lnTo>
                      <a:pt x="19" y="27"/>
                    </a:lnTo>
                    <a:lnTo>
                      <a:pt x="18" y="25"/>
                    </a:lnTo>
                    <a:lnTo>
                      <a:pt x="14" y="24"/>
                    </a:lnTo>
                    <a:lnTo>
                      <a:pt x="11" y="24"/>
                    </a:lnTo>
                    <a:lnTo>
                      <a:pt x="5" y="24"/>
                    </a:lnTo>
                    <a:close/>
                    <a:moveTo>
                      <a:pt x="11" y="4"/>
                    </a:moveTo>
                    <a:lnTo>
                      <a:pt x="8" y="4"/>
                    </a:lnTo>
                    <a:lnTo>
                      <a:pt x="5" y="4"/>
                    </a:lnTo>
                    <a:lnTo>
                      <a:pt x="5" y="18"/>
                    </a:lnTo>
                    <a:lnTo>
                      <a:pt x="11" y="18"/>
                    </a:lnTo>
                    <a:lnTo>
                      <a:pt x="15" y="18"/>
                    </a:lnTo>
                    <a:lnTo>
                      <a:pt x="18" y="17"/>
                    </a:lnTo>
                    <a:lnTo>
                      <a:pt x="21" y="14"/>
                    </a:lnTo>
                    <a:lnTo>
                      <a:pt x="21" y="11"/>
                    </a:lnTo>
                    <a:lnTo>
                      <a:pt x="21" y="9"/>
                    </a:lnTo>
                    <a:lnTo>
                      <a:pt x="18" y="6"/>
                    </a:lnTo>
                    <a:lnTo>
                      <a:pt x="15" y="4"/>
                    </a:lnTo>
                    <a:lnTo>
                      <a:pt x="11" y="4"/>
                    </a:lnTo>
                    <a:close/>
                    <a:moveTo>
                      <a:pt x="11" y="0"/>
                    </a:moveTo>
                    <a:lnTo>
                      <a:pt x="15" y="0"/>
                    </a:lnTo>
                    <a:lnTo>
                      <a:pt x="19" y="2"/>
                    </a:lnTo>
                    <a:lnTo>
                      <a:pt x="23" y="3"/>
                    </a:lnTo>
                    <a:lnTo>
                      <a:pt x="25" y="4"/>
                    </a:lnTo>
                    <a:lnTo>
                      <a:pt x="26" y="7"/>
                    </a:lnTo>
                    <a:lnTo>
                      <a:pt x="26" y="11"/>
                    </a:lnTo>
                    <a:lnTo>
                      <a:pt x="26" y="16"/>
                    </a:lnTo>
                    <a:lnTo>
                      <a:pt x="23" y="18"/>
                    </a:lnTo>
                    <a:lnTo>
                      <a:pt x="19" y="21"/>
                    </a:lnTo>
                    <a:lnTo>
                      <a:pt x="19" y="21"/>
                    </a:lnTo>
                    <a:lnTo>
                      <a:pt x="22" y="22"/>
                    </a:lnTo>
                    <a:lnTo>
                      <a:pt x="23" y="24"/>
                    </a:lnTo>
                    <a:lnTo>
                      <a:pt x="26" y="25"/>
                    </a:lnTo>
                    <a:lnTo>
                      <a:pt x="27" y="28"/>
                    </a:lnTo>
                    <a:lnTo>
                      <a:pt x="27" y="32"/>
                    </a:lnTo>
                    <a:lnTo>
                      <a:pt x="27" y="36"/>
                    </a:lnTo>
                    <a:lnTo>
                      <a:pt x="26" y="39"/>
                    </a:lnTo>
                    <a:lnTo>
                      <a:pt x="25" y="41"/>
                    </a:lnTo>
                    <a:lnTo>
                      <a:pt x="21" y="43"/>
                    </a:lnTo>
                    <a:lnTo>
                      <a:pt x="15" y="45"/>
                    </a:lnTo>
                    <a:lnTo>
                      <a:pt x="9" y="46"/>
                    </a:lnTo>
                    <a:lnTo>
                      <a:pt x="4" y="45"/>
                    </a:lnTo>
                    <a:lnTo>
                      <a:pt x="0" y="45"/>
                    </a:lnTo>
                    <a:lnTo>
                      <a:pt x="0" y="0"/>
                    </a:lnTo>
                    <a:lnTo>
                      <a:pt x="4" y="0"/>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00" name="Freeform 2076"/>
              <p:cNvSpPr>
                <a:spLocks/>
              </p:cNvSpPr>
              <p:nvPr/>
            </p:nvSpPr>
            <p:spPr bwMode="auto">
              <a:xfrm>
                <a:off x="3569" y="1330"/>
                <a:ext cx="15" cy="34"/>
              </a:xfrm>
              <a:custGeom>
                <a:avLst/>
                <a:gdLst/>
                <a:ahLst/>
                <a:cxnLst>
                  <a:cxn ang="0">
                    <a:pos x="14" y="0"/>
                  </a:cxn>
                  <a:cxn ang="0">
                    <a:pos x="15" y="2"/>
                  </a:cxn>
                  <a:cxn ang="0">
                    <a:pos x="15" y="7"/>
                  </a:cxn>
                  <a:cxn ang="0">
                    <a:pos x="14" y="6"/>
                  </a:cxn>
                  <a:cxn ang="0">
                    <a:pos x="11" y="7"/>
                  </a:cxn>
                  <a:cxn ang="0">
                    <a:pos x="8" y="9"/>
                  </a:cxn>
                  <a:cxn ang="0">
                    <a:pos x="7" y="11"/>
                  </a:cxn>
                  <a:cxn ang="0">
                    <a:pos x="5" y="14"/>
                  </a:cxn>
                  <a:cxn ang="0">
                    <a:pos x="5" y="17"/>
                  </a:cxn>
                  <a:cxn ang="0">
                    <a:pos x="5" y="34"/>
                  </a:cxn>
                  <a:cxn ang="0">
                    <a:pos x="0" y="34"/>
                  </a:cxn>
                  <a:cxn ang="0">
                    <a:pos x="0" y="11"/>
                  </a:cxn>
                  <a:cxn ang="0">
                    <a:pos x="0" y="6"/>
                  </a:cxn>
                  <a:cxn ang="0">
                    <a:pos x="0" y="2"/>
                  </a:cxn>
                  <a:cxn ang="0">
                    <a:pos x="4" y="2"/>
                  </a:cxn>
                  <a:cxn ang="0">
                    <a:pos x="5" y="7"/>
                  </a:cxn>
                  <a:cxn ang="0">
                    <a:pos x="5" y="7"/>
                  </a:cxn>
                  <a:cxn ang="0">
                    <a:pos x="7" y="5"/>
                  </a:cxn>
                  <a:cxn ang="0">
                    <a:pos x="11" y="2"/>
                  </a:cxn>
                  <a:cxn ang="0">
                    <a:pos x="14" y="0"/>
                  </a:cxn>
                </a:cxnLst>
                <a:rect l="0" t="0" r="r" b="b"/>
                <a:pathLst>
                  <a:path w="15" h="34">
                    <a:moveTo>
                      <a:pt x="14" y="0"/>
                    </a:moveTo>
                    <a:lnTo>
                      <a:pt x="15" y="2"/>
                    </a:lnTo>
                    <a:lnTo>
                      <a:pt x="15" y="7"/>
                    </a:lnTo>
                    <a:lnTo>
                      <a:pt x="14" y="6"/>
                    </a:lnTo>
                    <a:lnTo>
                      <a:pt x="11" y="7"/>
                    </a:lnTo>
                    <a:lnTo>
                      <a:pt x="8" y="9"/>
                    </a:lnTo>
                    <a:lnTo>
                      <a:pt x="7" y="11"/>
                    </a:lnTo>
                    <a:lnTo>
                      <a:pt x="5" y="14"/>
                    </a:lnTo>
                    <a:lnTo>
                      <a:pt x="5" y="17"/>
                    </a:lnTo>
                    <a:lnTo>
                      <a:pt x="5" y="34"/>
                    </a:lnTo>
                    <a:lnTo>
                      <a:pt x="0" y="34"/>
                    </a:lnTo>
                    <a:lnTo>
                      <a:pt x="0" y="11"/>
                    </a:lnTo>
                    <a:lnTo>
                      <a:pt x="0" y="6"/>
                    </a:lnTo>
                    <a:lnTo>
                      <a:pt x="0" y="2"/>
                    </a:lnTo>
                    <a:lnTo>
                      <a:pt x="4" y="2"/>
                    </a:lnTo>
                    <a:lnTo>
                      <a:pt x="5" y="7"/>
                    </a:lnTo>
                    <a:lnTo>
                      <a:pt x="5" y="7"/>
                    </a:lnTo>
                    <a:lnTo>
                      <a:pt x="7" y="5"/>
                    </a:lnTo>
                    <a:lnTo>
                      <a:pt x="11" y="2"/>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01" name="Freeform 2077"/>
              <p:cNvSpPr>
                <a:spLocks noEditPoints="1"/>
              </p:cNvSpPr>
              <p:nvPr/>
            </p:nvSpPr>
            <p:spPr bwMode="auto">
              <a:xfrm>
                <a:off x="3588" y="1330"/>
                <a:ext cx="28" cy="35"/>
              </a:xfrm>
              <a:custGeom>
                <a:avLst/>
                <a:gdLst/>
                <a:ahLst/>
                <a:cxnLst>
                  <a:cxn ang="0">
                    <a:pos x="14" y="5"/>
                  </a:cxn>
                  <a:cxn ang="0">
                    <a:pos x="11" y="6"/>
                  </a:cxn>
                  <a:cxn ang="0">
                    <a:pos x="9" y="7"/>
                  </a:cxn>
                  <a:cxn ang="0">
                    <a:pos x="7" y="10"/>
                  </a:cxn>
                  <a:cxn ang="0">
                    <a:pos x="6" y="11"/>
                  </a:cxn>
                  <a:cxn ang="0">
                    <a:pos x="6" y="14"/>
                  </a:cxn>
                  <a:cxn ang="0">
                    <a:pos x="22" y="14"/>
                  </a:cxn>
                  <a:cxn ang="0">
                    <a:pos x="22" y="13"/>
                  </a:cxn>
                  <a:cxn ang="0">
                    <a:pos x="21" y="10"/>
                  </a:cxn>
                  <a:cxn ang="0">
                    <a:pos x="20" y="7"/>
                  </a:cxn>
                  <a:cxn ang="0">
                    <a:pos x="18" y="6"/>
                  </a:cxn>
                  <a:cxn ang="0">
                    <a:pos x="14" y="5"/>
                  </a:cxn>
                  <a:cxn ang="0">
                    <a:pos x="14" y="0"/>
                  </a:cxn>
                  <a:cxn ang="0">
                    <a:pos x="18" y="2"/>
                  </a:cxn>
                  <a:cxn ang="0">
                    <a:pos x="22" y="3"/>
                  </a:cxn>
                  <a:cxn ang="0">
                    <a:pos x="24" y="5"/>
                  </a:cxn>
                  <a:cxn ang="0">
                    <a:pos x="27" y="7"/>
                  </a:cxn>
                  <a:cxn ang="0">
                    <a:pos x="28" y="10"/>
                  </a:cxn>
                  <a:cxn ang="0">
                    <a:pos x="28" y="13"/>
                  </a:cxn>
                  <a:cxn ang="0">
                    <a:pos x="28" y="16"/>
                  </a:cxn>
                  <a:cxn ang="0">
                    <a:pos x="28" y="18"/>
                  </a:cxn>
                  <a:cxn ang="0">
                    <a:pos x="6" y="18"/>
                  </a:cxn>
                  <a:cxn ang="0">
                    <a:pos x="6" y="23"/>
                  </a:cxn>
                  <a:cxn ang="0">
                    <a:pos x="7" y="27"/>
                  </a:cxn>
                  <a:cxn ang="0">
                    <a:pos x="10" y="28"/>
                  </a:cxn>
                  <a:cxn ang="0">
                    <a:pos x="13" y="30"/>
                  </a:cxn>
                  <a:cxn ang="0">
                    <a:pos x="17" y="30"/>
                  </a:cxn>
                  <a:cxn ang="0">
                    <a:pos x="20" y="30"/>
                  </a:cxn>
                  <a:cxn ang="0">
                    <a:pos x="22" y="30"/>
                  </a:cxn>
                  <a:cxn ang="0">
                    <a:pos x="25" y="28"/>
                  </a:cxn>
                  <a:cxn ang="0">
                    <a:pos x="27" y="32"/>
                  </a:cxn>
                  <a:cxn ang="0">
                    <a:pos x="24" y="34"/>
                  </a:cxn>
                  <a:cxn ang="0">
                    <a:pos x="20" y="35"/>
                  </a:cxn>
                  <a:cxn ang="0">
                    <a:pos x="16" y="35"/>
                  </a:cxn>
                  <a:cxn ang="0">
                    <a:pos x="10" y="34"/>
                  </a:cxn>
                  <a:cxn ang="0">
                    <a:pos x="6" y="32"/>
                  </a:cxn>
                  <a:cxn ang="0">
                    <a:pos x="2" y="28"/>
                  </a:cxn>
                  <a:cxn ang="0">
                    <a:pos x="0" y="24"/>
                  </a:cxn>
                  <a:cxn ang="0">
                    <a:pos x="0" y="18"/>
                  </a:cxn>
                  <a:cxn ang="0">
                    <a:pos x="0" y="13"/>
                  </a:cxn>
                  <a:cxn ang="0">
                    <a:pos x="2" y="7"/>
                  </a:cxn>
                  <a:cxn ang="0">
                    <a:pos x="6" y="5"/>
                  </a:cxn>
                  <a:cxn ang="0">
                    <a:pos x="10" y="2"/>
                  </a:cxn>
                  <a:cxn ang="0">
                    <a:pos x="14" y="0"/>
                  </a:cxn>
                </a:cxnLst>
                <a:rect l="0" t="0" r="r" b="b"/>
                <a:pathLst>
                  <a:path w="28" h="35">
                    <a:moveTo>
                      <a:pt x="14" y="5"/>
                    </a:moveTo>
                    <a:lnTo>
                      <a:pt x="11" y="6"/>
                    </a:lnTo>
                    <a:lnTo>
                      <a:pt x="9" y="7"/>
                    </a:lnTo>
                    <a:lnTo>
                      <a:pt x="7" y="10"/>
                    </a:lnTo>
                    <a:lnTo>
                      <a:pt x="6" y="11"/>
                    </a:lnTo>
                    <a:lnTo>
                      <a:pt x="6" y="14"/>
                    </a:lnTo>
                    <a:lnTo>
                      <a:pt x="22" y="14"/>
                    </a:lnTo>
                    <a:lnTo>
                      <a:pt x="22" y="13"/>
                    </a:lnTo>
                    <a:lnTo>
                      <a:pt x="21" y="10"/>
                    </a:lnTo>
                    <a:lnTo>
                      <a:pt x="20" y="7"/>
                    </a:lnTo>
                    <a:lnTo>
                      <a:pt x="18" y="6"/>
                    </a:lnTo>
                    <a:lnTo>
                      <a:pt x="14" y="5"/>
                    </a:lnTo>
                    <a:close/>
                    <a:moveTo>
                      <a:pt x="14" y="0"/>
                    </a:moveTo>
                    <a:lnTo>
                      <a:pt x="18" y="2"/>
                    </a:lnTo>
                    <a:lnTo>
                      <a:pt x="22" y="3"/>
                    </a:lnTo>
                    <a:lnTo>
                      <a:pt x="24" y="5"/>
                    </a:lnTo>
                    <a:lnTo>
                      <a:pt x="27" y="7"/>
                    </a:lnTo>
                    <a:lnTo>
                      <a:pt x="28" y="10"/>
                    </a:lnTo>
                    <a:lnTo>
                      <a:pt x="28" y="13"/>
                    </a:lnTo>
                    <a:lnTo>
                      <a:pt x="28" y="16"/>
                    </a:lnTo>
                    <a:lnTo>
                      <a:pt x="28" y="18"/>
                    </a:lnTo>
                    <a:lnTo>
                      <a:pt x="6" y="18"/>
                    </a:lnTo>
                    <a:lnTo>
                      <a:pt x="6" y="23"/>
                    </a:lnTo>
                    <a:lnTo>
                      <a:pt x="7" y="27"/>
                    </a:lnTo>
                    <a:lnTo>
                      <a:pt x="10" y="28"/>
                    </a:lnTo>
                    <a:lnTo>
                      <a:pt x="13" y="30"/>
                    </a:lnTo>
                    <a:lnTo>
                      <a:pt x="17" y="30"/>
                    </a:lnTo>
                    <a:lnTo>
                      <a:pt x="20" y="30"/>
                    </a:lnTo>
                    <a:lnTo>
                      <a:pt x="22" y="30"/>
                    </a:lnTo>
                    <a:lnTo>
                      <a:pt x="25" y="28"/>
                    </a:lnTo>
                    <a:lnTo>
                      <a:pt x="27" y="32"/>
                    </a:lnTo>
                    <a:lnTo>
                      <a:pt x="24" y="34"/>
                    </a:lnTo>
                    <a:lnTo>
                      <a:pt x="20" y="35"/>
                    </a:lnTo>
                    <a:lnTo>
                      <a:pt x="16" y="35"/>
                    </a:lnTo>
                    <a:lnTo>
                      <a:pt x="10" y="34"/>
                    </a:lnTo>
                    <a:lnTo>
                      <a:pt x="6" y="32"/>
                    </a:lnTo>
                    <a:lnTo>
                      <a:pt x="2" y="28"/>
                    </a:lnTo>
                    <a:lnTo>
                      <a:pt x="0" y="24"/>
                    </a:lnTo>
                    <a:lnTo>
                      <a:pt x="0" y="18"/>
                    </a:lnTo>
                    <a:lnTo>
                      <a:pt x="0" y="13"/>
                    </a:lnTo>
                    <a:lnTo>
                      <a:pt x="2" y="7"/>
                    </a:lnTo>
                    <a:lnTo>
                      <a:pt x="6" y="5"/>
                    </a:lnTo>
                    <a:lnTo>
                      <a:pt x="10" y="2"/>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02" name="Freeform 2078"/>
              <p:cNvSpPr>
                <a:spLocks/>
              </p:cNvSpPr>
              <p:nvPr/>
            </p:nvSpPr>
            <p:spPr bwMode="auto">
              <a:xfrm>
                <a:off x="3620" y="1332"/>
                <a:ext cx="47" cy="32"/>
              </a:xfrm>
              <a:custGeom>
                <a:avLst/>
                <a:gdLst/>
                <a:ahLst/>
                <a:cxnLst>
                  <a:cxn ang="0">
                    <a:pos x="0" y="0"/>
                  </a:cxn>
                  <a:cxn ang="0">
                    <a:pos x="6" y="0"/>
                  </a:cxn>
                  <a:cxn ang="0">
                    <a:pos x="10" y="16"/>
                  </a:cxn>
                  <a:cxn ang="0">
                    <a:pos x="13" y="26"/>
                  </a:cxn>
                  <a:cxn ang="0">
                    <a:pos x="13" y="26"/>
                  </a:cxn>
                  <a:cxn ang="0">
                    <a:pos x="14" y="22"/>
                  </a:cxn>
                  <a:cxn ang="0">
                    <a:pos x="15" y="16"/>
                  </a:cxn>
                  <a:cxn ang="0">
                    <a:pos x="21" y="0"/>
                  </a:cxn>
                  <a:cxn ang="0">
                    <a:pos x="25" y="0"/>
                  </a:cxn>
                  <a:cxn ang="0">
                    <a:pos x="31" y="16"/>
                  </a:cxn>
                  <a:cxn ang="0">
                    <a:pos x="32" y="22"/>
                  </a:cxn>
                  <a:cxn ang="0">
                    <a:pos x="34" y="26"/>
                  </a:cxn>
                  <a:cxn ang="0">
                    <a:pos x="34" y="26"/>
                  </a:cxn>
                  <a:cxn ang="0">
                    <a:pos x="35" y="22"/>
                  </a:cxn>
                  <a:cxn ang="0">
                    <a:pos x="36" y="16"/>
                  </a:cxn>
                  <a:cxn ang="0">
                    <a:pos x="40" y="0"/>
                  </a:cxn>
                  <a:cxn ang="0">
                    <a:pos x="47" y="0"/>
                  </a:cxn>
                  <a:cxn ang="0">
                    <a:pos x="36" y="32"/>
                  </a:cxn>
                  <a:cxn ang="0">
                    <a:pos x="31" y="32"/>
                  </a:cxn>
                  <a:cxn ang="0">
                    <a:pos x="27" y="16"/>
                  </a:cxn>
                  <a:cxn ang="0">
                    <a:pos x="24" y="11"/>
                  </a:cxn>
                  <a:cxn ang="0">
                    <a:pos x="24" y="5"/>
                  </a:cxn>
                  <a:cxn ang="0">
                    <a:pos x="22" y="5"/>
                  </a:cxn>
                  <a:cxn ang="0">
                    <a:pos x="21" y="11"/>
                  </a:cxn>
                  <a:cxn ang="0">
                    <a:pos x="20" y="16"/>
                  </a:cxn>
                  <a:cxn ang="0">
                    <a:pos x="15" y="32"/>
                  </a:cxn>
                  <a:cxn ang="0">
                    <a:pos x="10" y="32"/>
                  </a:cxn>
                  <a:cxn ang="0">
                    <a:pos x="0" y="0"/>
                  </a:cxn>
                </a:cxnLst>
                <a:rect l="0" t="0" r="r" b="b"/>
                <a:pathLst>
                  <a:path w="47" h="32">
                    <a:moveTo>
                      <a:pt x="0" y="0"/>
                    </a:moveTo>
                    <a:lnTo>
                      <a:pt x="6" y="0"/>
                    </a:lnTo>
                    <a:lnTo>
                      <a:pt x="10" y="16"/>
                    </a:lnTo>
                    <a:lnTo>
                      <a:pt x="13" y="26"/>
                    </a:lnTo>
                    <a:lnTo>
                      <a:pt x="13" y="26"/>
                    </a:lnTo>
                    <a:lnTo>
                      <a:pt x="14" y="22"/>
                    </a:lnTo>
                    <a:lnTo>
                      <a:pt x="15" y="16"/>
                    </a:lnTo>
                    <a:lnTo>
                      <a:pt x="21" y="0"/>
                    </a:lnTo>
                    <a:lnTo>
                      <a:pt x="25" y="0"/>
                    </a:lnTo>
                    <a:lnTo>
                      <a:pt x="31" y="16"/>
                    </a:lnTo>
                    <a:lnTo>
                      <a:pt x="32" y="22"/>
                    </a:lnTo>
                    <a:lnTo>
                      <a:pt x="34" y="26"/>
                    </a:lnTo>
                    <a:lnTo>
                      <a:pt x="34" y="26"/>
                    </a:lnTo>
                    <a:lnTo>
                      <a:pt x="35" y="22"/>
                    </a:lnTo>
                    <a:lnTo>
                      <a:pt x="36" y="16"/>
                    </a:lnTo>
                    <a:lnTo>
                      <a:pt x="40" y="0"/>
                    </a:lnTo>
                    <a:lnTo>
                      <a:pt x="47" y="0"/>
                    </a:lnTo>
                    <a:lnTo>
                      <a:pt x="36" y="32"/>
                    </a:lnTo>
                    <a:lnTo>
                      <a:pt x="31" y="32"/>
                    </a:lnTo>
                    <a:lnTo>
                      <a:pt x="27" y="16"/>
                    </a:lnTo>
                    <a:lnTo>
                      <a:pt x="24" y="11"/>
                    </a:lnTo>
                    <a:lnTo>
                      <a:pt x="24" y="5"/>
                    </a:lnTo>
                    <a:lnTo>
                      <a:pt x="22" y="5"/>
                    </a:lnTo>
                    <a:lnTo>
                      <a:pt x="21" y="11"/>
                    </a:lnTo>
                    <a:lnTo>
                      <a:pt x="20" y="16"/>
                    </a:lnTo>
                    <a:lnTo>
                      <a:pt x="15" y="32"/>
                    </a:lnTo>
                    <a:lnTo>
                      <a:pt x="10" y="3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03" name="Freeform 2079"/>
              <p:cNvSpPr>
                <a:spLocks noEditPoints="1"/>
              </p:cNvSpPr>
              <p:nvPr/>
            </p:nvSpPr>
            <p:spPr bwMode="auto">
              <a:xfrm>
                <a:off x="3670" y="1330"/>
                <a:ext cx="25" cy="35"/>
              </a:xfrm>
              <a:custGeom>
                <a:avLst/>
                <a:gdLst/>
                <a:ahLst/>
                <a:cxnLst>
                  <a:cxn ang="0">
                    <a:pos x="20" y="17"/>
                  </a:cxn>
                  <a:cxn ang="0">
                    <a:pos x="15" y="17"/>
                  </a:cxn>
                  <a:cxn ang="0">
                    <a:pos x="13" y="18"/>
                  </a:cxn>
                  <a:cxn ang="0">
                    <a:pos x="10" y="18"/>
                  </a:cxn>
                  <a:cxn ang="0">
                    <a:pos x="7" y="20"/>
                  </a:cxn>
                  <a:cxn ang="0">
                    <a:pos x="6" y="23"/>
                  </a:cxn>
                  <a:cxn ang="0">
                    <a:pos x="6" y="25"/>
                  </a:cxn>
                  <a:cxn ang="0">
                    <a:pos x="6" y="27"/>
                  </a:cxn>
                  <a:cxn ang="0">
                    <a:pos x="7" y="30"/>
                  </a:cxn>
                  <a:cxn ang="0">
                    <a:pos x="8" y="30"/>
                  </a:cxn>
                  <a:cxn ang="0">
                    <a:pos x="11" y="31"/>
                  </a:cxn>
                  <a:cxn ang="0">
                    <a:pos x="14" y="30"/>
                  </a:cxn>
                  <a:cxn ang="0">
                    <a:pos x="17" y="28"/>
                  </a:cxn>
                  <a:cxn ang="0">
                    <a:pos x="18" y="27"/>
                  </a:cxn>
                  <a:cxn ang="0">
                    <a:pos x="20" y="25"/>
                  </a:cxn>
                  <a:cxn ang="0">
                    <a:pos x="20" y="23"/>
                  </a:cxn>
                  <a:cxn ang="0">
                    <a:pos x="20" y="17"/>
                  </a:cxn>
                  <a:cxn ang="0">
                    <a:pos x="13" y="0"/>
                  </a:cxn>
                  <a:cxn ang="0">
                    <a:pos x="17" y="2"/>
                  </a:cxn>
                  <a:cxn ang="0">
                    <a:pos x="21" y="3"/>
                  </a:cxn>
                  <a:cxn ang="0">
                    <a:pos x="22" y="5"/>
                  </a:cxn>
                  <a:cxn ang="0">
                    <a:pos x="24" y="7"/>
                  </a:cxn>
                  <a:cxn ang="0">
                    <a:pos x="25" y="11"/>
                  </a:cxn>
                  <a:cxn ang="0">
                    <a:pos x="25" y="14"/>
                  </a:cxn>
                  <a:cxn ang="0">
                    <a:pos x="25" y="27"/>
                  </a:cxn>
                  <a:cxn ang="0">
                    <a:pos x="25" y="31"/>
                  </a:cxn>
                  <a:cxn ang="0">
                    <a:pos x="25" y="34"/>
                  </a:cxn>
                  <a:cxn ang="0">
                    <a:pos x="20" y="34"/>
                  </a:cxn>
                  <a:cxn ang="0">
                    <a:pos x="20" y="30"/>
                  </a:cxn>
                  <a:cxn ang="0">
                    <a:pos x="20" y="30"/>
                  </a:cxn>
                  <a:cxn ang="0">
                    <a:pos x="17" y="32"/>
                  </a:cxn>
                  <a:cxn ang="0">
                    <a:pos x="14" y="34"/>
                  </a:cxn>
                  <a:cxn ang="0">
                    <a:pos x="10" y="35"/>
                  </a:cxn>
                  <a:cxn ang="0">
                    <a:pos x="6" y="34"/>
                  </a:cxn>
                  <a:cxn ang="0">
                    <a:pos x="3" y="32"/>
                  </a:cxn>
                  <a:cxn ang="0">
                    <a:pos x="2" y="31"/>
                  </a:cxn>
                  <a:cxn ang="0">
                    <a:pos x="0" y="28"/>
                  </a:cxn>
                  <a:cxn ang="0">
                    <a:pos x="0" y="25"/>
                  </a:cxn>
                  <a:cxn ang="0">
                    <a:pos x="0" y="21"/>
                  </a:cxn>
                  <a:cxn ang="0">
                    <a:pos x="3" y="18"/>
                  </a:cxn>
                  <a:cxn ang="0">
                    <a:pos x="7" y="16"/>
                  </a:cxn>
                  <a:cxn ang="0">
                    <a:pos x="13" y="14"/>
                  </a:cxn>
                  <a:cxn ang="0">
                    <a:pos x="20" y="13"/>
                  </a:cxn>
                  <a:cxn ang="0">
                    <a:pos x="20" y="13"/>
                  </a:cxn>
                  <a:cxn ang="0">
                    <a:pos x="20" y="11"/>
                  </a:cxn>
                  <a:cxn ang="0">
                    <a:pos x="18" y="9"/>
                  </a:cxn>
                  <a:cxn ang="0">
                    <a:pos x="17" y="7"/>
                  </a:cxn>
                  <a:cxn ang="0">
                    <a:pos x="15" y="6"/>
                  </a:cxn>
                  <a:cxn ang="0">
                    <a:pos x="11" y="6"/>
                  </a:cxn>
                  <a:cxn ang="0">
                    <a:pos x="7" y="6"/>
                  </a:cxn>
                  <a:cxn ang="0">
                    <a:pos x="3" y="7"/>
                  </a:cxn>
                  <a:cxn ang="0">
                    <a:pos x="2" y="3"/>
                  </a:cxn>
                  <a:cxn ang="0">
                    <a:pos x="7" y="2"/>
                  </a:cxn>
                  <a:cxn ang="0">
                    <a:pos x="13" y="0"/>
                  </a:cxn>
                </a:cxnLst>
                <a:rect l="0" t="0" r="r" b="b"/>
                <a:pathLst>
                  <a:path w="25" h="35">
                    <a:moveTo>
                      <a:pt x="20" y="17"/>
                    </a:moveTo>
                    <a:lnTo>
                      <a:pt x="15" y="17"/>
                    </a:lnTo>
                    <a:lnTo>
                      <a:pt x="13" y="18"/>
                    </a:lnTo>
                    <a:lnTo>
                      <a:pt x="10" y="18"/>
                    </a:lnTo>
                    <a:lnTo>
                      <a:pt x="7" y="20"/>
                    </a:lnTo>
                    <a:lnTo>
                      <a:pt x="6" y="23"/>
                    </a:lnTo>
                    <a:lnTo>
                      <a:pt x="6" y="25"/>
                    </a:lnTo>
                    <a:lnTo>
                      <a:pt x="6" y="27"/>
                    </a:lnTo>
                    <a:lnTo>
                      <a:pt x="7" y="30"/>
                    </a:lnTo>
                    <a:lnTo>
                      <a:pt x="8" y="30"/>
                    </a:lnTo>
                    <a:lnTo>
                      <a:pt x="11" y="31"/>
                    </a:lnTo>
                    <a:lnTo>
                      <a:pt x="14" y="30"/>
                    </a:lnTo>
                    <a:lnTo>
                      <a:pt x="17" y="28"/>
                    </a:lnTo>
                    <a:lnTo>
                      <a:pt x="18" y="27"/>
                    </a:lnTo>
                    <a:lnTo>
                      <a:pt x="20" y="25"/>
                    </a:lnTo>
                    <a:lnTo>
                      <a:pt x="20" y="23"/>
                    </a:lnTo>
                    <a:lnTo>
                      <a:pt x="20" y="17"/>
                    </a:lnTo>
                    <a:close/>
                    <a:moveTo>
                      <a:pt x="13" y="0"/>
                    </a:moveTo>
                    <a:lnTo>
                      <a:pt x="17" y="2"/>
                    </a:lnTo>
                    <a:lnTo>
                      <a:pt x="21" y="3"/>
                    </a:lnTo>
                    <a:lnTo>
                      <a:pt x="22" y="5"/>
                    </a:lnTo>
                    <a:lnTo>
                      <a:pt x="24" y="7"/>
                    </a:lnTo>
                    <a:lnTo>
                      <a:pt x="25" y="11"/>
                    </a:lnTo>
                    <a:lnTo>
                      <a:pt x="25" y="14"/>
                    </a:lnTo>
                    <a:lnTo>
                      <a:pt x="25" y="27"/>
                    </a:lnTo>
                    <a:lnTo>
                      <a:pt x="25" y="31"/>
                    </a:lnTo>
                    <a:lnTo>
                      <a:pt x="25" y="34"/>
                    </a:lnTo>
                    <a:lnTo>
                      <a:pt x="20" y="34"/>
                    </a:lnTo>
                    <a:lnTo>
                      <a:pt x="20" y="30"/>
                    </a:lnTo>
                    <a:lnTo>
                      <a:pt x="20" y="30"/>
                    </a:lnTo>
                    <a:lnTo>
                      <a:pt x="17" y="32"/>
                    </a:lnTo>
                    <a:lnTo>
                      <a:pt x="14" y="34"/>
                    </a:lnTo>
                    <a:lnTo>
                      <a:pt x="10" y="35"/>
                    </a:lnTo>
                    <a:lnTo>
                      <a:pt x="6" y="34"/>
                    </a:lnTo>
                    <a:lnTo>
                      <a:pt x="3" y="32"/>
                    </a:lnTo>
                    <a:lnTo>
                      <a:pt x="2" y="31"/>
                    </a:lnTo>
                    <a:lnTo>
                      <a:pt x="0" y="28"/>
                    </a:lnTo>
                    <a:lnTo>
                      <a:pt x="0" y="25"/>
                    </a:lnTo>
                    <a:lnTo>
                      <a:pt x="0" y="21"/>
                    </a:lnTo>
                    <a:lnTo>
                      <a:pt x="3" y="18"/>
                    </a:lnTo>
                    <a:lnTo>
                      <a:pt x="7" y="16"/>
                    </a:lnTo>
                    <a:lnTo>
                      <a:pt x="13" y="14"/>
                    </a:lnTo>
                    <a:lnTo>
                      <a:pt x="20" y="13"/>
                    </a:lnTo>
                    <a:lnTo>
                      <a:pt x="20" y="13"/>
                    </a:lnTo>
                    <a:lnTo>
                      <a:pt x="20" y="11"/>
                    </a:lnTo>
                    <a:lnTo>
                      <a:pt x="18" y="9"/>
                    </a:lnTo>
                    <a:lnTo>
                      <a:pt x="17" y="7"/>
                    </a:lnTo>
                    <a:lnTo>
                      <a:pt x="15" y="6"/>
                    </a:lnTo>
                    <a:lnTo>
                      <a:pt x="11" y="6"/>
                    </a:lnTo>
                    <a:lnTo>
                      <a:pt x="7" y="6"/>
                    </a:lnTo>
                    <a:lnTo>
                      <a:pt x="3" y="7"/>
                    </a:lnTo>
                    <a:lnTo>
                      <a:pt x="2" y="3"/>
                    </a:lnTo>
                    <a:lnTo>
                      <a:pt x="7" y="2"/>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04" name="Freeform 2080"/>
              <p:cNvSpPr>
                <a:spLocks/>
              </p:cNvSpPr>
              <p:nvPr/>
            </p:nvSpPr>
            <p:spPr bwMode="auto">
              <a:xfrm>
                <a:off x="3705" y="1330"/>
                <a:ext cx="15" cy="34"/>
              </a:xfrm>
              <a:custGeom>
                <a:avLst/>
                <a:gdLst/>
                <a:ahLst/>
                <a:cxnLst>
                  <a:cxn ang="0">
                    <a:pos x="14" y="0"/>
                  </a:cxn>
                  <a:cxn ang="0">
                    <a:pos x="15" y="2"/>
                  </a:cxn>
                  <a:cxn ang="0">
                    <a:pos x="15" y="7"/>
                  </a:cxn>
                  <a:cxn ang="0">
                    <a:pos x="14" y="6"/>
                  </a:cxn>
                  <a:cxn ang="0">
                    <a:pos x="11" y="7"/>
                  </a:cxn>
                  <a:cxn ang="0">
                    <a:pos x="8" y="9"/>
                  </a:cxn>
                  <a:cxn ang="0">
                    <a:pos x="7" y="11"/>
                  </a:cxn>
                  <a:cxn ang="0">
                    <a:pos x="5" y="14"/>
                  </a:cxn>
                  <a:cxn ang="0">
                    <a:pos x="5" y="17"/>
                  </a:cxn>
                  <a:cxn ang="0">
                    <a:pos x="5" y="34"/>
                  </a:cxn>
                  <a:cxn ang="0">
                    <a:pos x="0" y="34"/>
                  </a:cxn>
                  <a:cxn ang="0">
                    <a:pos x="0" y="11"/>
                  </a:cxn>
                  <a:cxn ang="0">
                    <a:pos x="0" y="6"/>
                  </a:cxn>
                  <a:cxn ang="0">
                    <a:pos x="0" y="2"/>
                  </a:cxn>
                  <a:cxn ang="0">
                    <a:pos x="4" y="2"/>
                  </a:cxn>
                  <a:cxn ang="0">
                    <a:pos x="4" y="7"/>
                  </a:cxn>
                  <a:cxn ang="0">
                    <a:pos x="5" y="7"/>
                  </a:cxn>
                  <a:cxn ang="0">
                    <a:pos x="7" y="5"/>
                  </a:cxn>
                  <a:cxn ang="0">
                    <a:pos x="10" y="2"/>
                  </a:cxn>
                  <a:cxn ang="0">
                    <a:pos x="14" y="0"/>
                  </a:cxn>
                </a:cxnLst>
                <a:rect l="0" t="0" r="r" b="b"/>
                <a:pathLst>
                  <a:path w="15" h="34">
                    <a:moveTo>
                      <a:pt x="14" y="0"/>
                    </a:moveTo>
                    <a:lnTo>
                      <a:pt x="15" y="2"/>
                    </a:lnTo>
                    <a:lnTo>
                      <a:pt x="15" y="7"/>
                    </a:lnTo>
                    <a:lnTo>
                      <a:pt x="14" y="6"/>
                    </a:lnTo>
                    <a:lnTo>
                      <a:pt x="11" y="7"/>
                    </a:lnTo>
                    <a:lnTo>
                      <a:pt x="8" y="9"/>
                    </a:lnTo>
                    <a:lnTo>
                      <a:pt x="7" y="11"/>
                    </a:lnTo>
                    <a:lnTo>
                      <a:pt x="5" y="14"/>
                    </a:lnTo>
                    <a:lnTo>
                      <a:pt x="5" y="17"/>
                    </a:lnTo>
                    <a:lnTo>
                      <a:pt x="5" y="34"/>
                    </a:lnTo>
                    <a:lnTo>
                      <a:pt x="0" y="34"/>
                    </a:lnTo>
                    <a:lnTo>
                      <a:pt x="0" y="11"/>
                    </a:lnTo>
                    <a:lnTo>
                      <a:pt x="0" y="6"/>
                    </a:lnTo>
                    <a:lnTo>
                      <a:pt x="0" y="2"/>
                    </a:lnTo>
                    <a:lnTo>
                      <a:pt x="4" y="2"/>
                    </a:lnTo>
                    <a:lnTo>
                      <a:pt x="4" y="7"/>
                    </a:lnTo>
                    <a:lnTo>
                      <a:pt x="5" y="7"/>
                    </a:lnTo>
                    <a:lnTo>
                      <a:pt x="7" y="5"/>
                    </a:lnTo>
                    <a:lnTo>
                      <a:pt x="10" y="2"/>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05" name="Freeform 2081"/>
              <p:cNvSpPr>
                <a:spLocks/>
              </p:cNvSpPr>
              <p:nvPr/>
            </p:nvSpPr>
            <p:spPr bwMode="auto">
              <a:xfrm>
                <a:off x="3726" y="1330"/>
                <a:ext cx="16" cy="34"/>
              </a:xfrm>
              <a:custGeom>
                <a:avLst/>
                <a:gdLst/>
                <a:ahLst/>
                <a:cxnLst>
                  <a:cxn ang="0">
                    <a:pos x="15" y="0"/>
                  </a:cxn>
                  <a:cxn ang="0">
                    <a:pos x="16" y="2"/>
                  </a:cxn>
                  <a:cxn ang="0">
                    <a:pos x="16" y="7"/>
                  </a:cxn>
                  <a:cxn ang="0">
                    <a:pos x="15" y="6"/>
                  </a:cxn>
                  <a:cxn ang="0">
                    <a:pos x="12" y="7"/>
                  </a:cxn>
                  <a:cxn ang="0">
                    <a:pos x="9" y="9"/>
                  </a:cxn>
                  <a:cxn ang="0">
                    <a:pos x="8" y="11"/>
                  </a:cxn>
                  <a:cxn ang="0">
                    <a:pos x="7" y="14"/>
                  </a:cxn>
                  <a:cxn ang="0">
                    <a:pos x="7" y="17"/>
                  </a:cxn>
                  <a:cxn ang="0">
                    <a:pos x="7" y="34"/>
                  </a:cxn>
                  <a:cxn ang="0">
                    <a:pos x="1" y="34"/>
                  </a:cxn>
                  <a:cxn ang="0">
                    <a:pos x="1" y="11"/>
                  </a:cxn>
                  <a:cxn ang="0">
                    <a:pos x="1" y="6"/>
                  </a:cxn>
                  <a:cxn ang="0">
                    <a:pos x="0" y="2"/>
                  </a:cxn>
                  <a:cxn ang="0">
                    <a:pos x="5" y="2"/>
                  </a:cxn>
                  <a:cxn ang="0">
                    <a:pos x="5" y="7"/>
                  </a:cxn>
                  <a:cxn ang="0">
                    <a:pos x="7" y="7"/>
                  </a:cxn>
                  <a:cxn ang="0">
                    <a:pos x="8" y="5"/>
                  </a:cxn>
                  <a:cxn ang="0">
                    <a:pos x="11" y="2"/>
                  </a:cxn>
                  <a:cxn ang="0">
                    <a:pos x="15" y="0"/>
                  </a:cxn>
                </a:cxnLst>
                <a:rect l="0" t="0" r="r" b="b"/>
                <a:pathLst>
                  <a:path w="16" h="34">
                    <a:moveTo>
                      <a:pt x="15" y="0"/>
                    </a:moveTo>
                    <a:lnTo>
                      <a:pt x="16" y="2"/>
                    </a:lnTo>
                    <a:lnTo>
                      <a:pt x="16" y="7"/>
                    </a:lnTo>
                    <a:lnTo>
                      <a:pt x="15" y="6"/>
                    </a:lnTo>
                    <a:lnTo>
                      <a:pt x="12" y="7"/>
                    </a:lnTo>
                    <a:lnTo>
                      <a:pt x="9" y="9"/>
                    </a:lnTo>
                    <a:lnTo>
                      <a:pt x="8" y="11"/>
                    </a:lnTo>
                    <a:lnTo>
                      <a:pt x="7" y="14"/>
                    </a:lnTo>
                    <a:lnTo>
                      <a:pt x="7" y="17"/>
                    </a:lnTo>
                    <a:lnTo>
                      <a:pt x="7" y="34"/>
                    </a:lnTo>
                    <a:lnTo>
                      <a:pt x="1" y="34"/>
                    </a:lnTo>
                    <a:lnTo>
                      <a:pt x="1" y="11"/>
                    </a:lnTo>
                    <a:lnTo>
                      <a:pt x="1" y="6"/>
                    </a:lnTo>
                    <a:lnTo>
                      <a:pt x="0" y="2"/>
                    </a:lnTo>
                    <a:lnTo>
                      <a:pt x="5" y="2"/>
                    </a:lnTo>
                    <a:lnTo>
                      <a:pt x="5" y="7"/>
                    </a:lnTo>
                    <a:lnTo>
                      <a:pt x="7" y="7"/>
                    </a:lnTo>
                    <a:lnTo>
                      <a:pt x="8" y="5"/>
                    </a:lnTo>
                    <a:lnTo>
                      <a:pt x="11" y="2"/>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06" name="Freeform 2082"/>
              <p:cNvSpPr>
                <a:spLocks noEditPoints="1"/>
              </p:cNvSpPr>
              <p:nvPr/>
            </p:nvSpPr>
            <p:spPr bwMode="auto">
              <a:xfrm>
                <a:off x="3748" y="1319"/>
                <a:ext cx="7" cy="45"/>
              </a:xfrm>
              <a:custGeom>
                <a:avLst/>
                <a:gdLst/>
                <a:ahLst/>
                <a:cxnLst>
                  <a:cxn ang="0">
                    <a:pos x="1" y="13"/>
                  </a:cxn>
                  <a:cxn ang="0">
                    <a:pos x="7" y="13"/>
                  </a:cxn>
                  <a:cxn ang="0">
                    <a:pos x="7" y="45"/>
                  </a:cxn>
                  <a:cxn ang="0">
                    <a:pos x="1" y="45"/>
                  </a:cxn>
                  <a:cxn ang="0">
                    <a:pos x="1" y="13"/>
                  </a:cxn>
                  <a:cxn ang="0">
                    <a:pos x="4" y="0"/>
                  </a:cxn>
                  <a:cxn ang="0">
                    <a:pos x="5" y="0"/>
                  </a:cxn>
                  <a:cxn ang="0">
                    <a:pos x="7" y="2"/>
                  </a:cxn>
                  <a:cxn ang="0">
                    <a:pos x="7" y="3"/>
                  </a:cxn>
                  <a:cxn ang="0">
                    <a:pos x="7" y="6"/>
                  </a:cxn>
                  <a:cxn ang="0">
                    <a:pos x="5" y="7"/>
                  </a:cxn>
                  <a:cxn ang="0">
                    <a:pos x="4" y="7"/>
                  </a:cxn>
                  <a:cxn ang="0">
                    <a:pos x="1" y="7"/>
                  </a:cxn>
                  <a:cxn ang="0">
                    <a:pos x="0" y="6"/>
                  </a:cxn>
                  <a:cxn ang="0">
                    <a:pos x="0" y="3"/>
                  </a:cxn>
                  <a:cxn ang="0">
                    <a:pos x="0" y="2"/>
                  </a:cxn>
                  <a:cxn ang="0">
                    <a:pos x="1" y="0"/>
                  </a:cxn>
                  <a:cxn ang="0">
                    <a:pos x="4" y="0"/>
                  </a:cxn>
                </a:cxnLst>
                <a:rect l="0" t="0" r="r" b="b"/>
                <a:pathLst>
                  <a:path w="7" h="45">
                    <a:moveTo>
                      <a:pt x="1" y="13"/>
                    </a:moveTo>
                    <a:lnTo>
                      <a:pt x="7" y="13"/>
                    </a:lnTo>
                    <a:lnTo>
                      <a:pt x="7" y="45"/>
                    </a:lnTo>
                    <a:lnTo>
                      <a:pt x="1" y="45"/>
                    </a:lnTo>
                    <a:lnTo>
                      <a:pt x="1" y="13"/>
                    </a:lnTo>
                    <a:close/>
                    <a:moveTo>
                      <a:pt x="4" y="0"/>
                    </a:moveTo>
                    <a:lnTo>
                      <a:pt x="5" y="0"/>
                    </a:lnTo>
                    <a:lnTo>
                      <a:pt x="7" y="2"/>
                    </a:lnTo>
                    <a:lnTo>
                      <a:pt x="7" y="3"/>
                    </a:lnTo>
                    <a:lnTo>
                      <a:pt x="7" y="6"/>
                    </a:lnTo>
                    <a:lnTo>
                      <a:pt x="5" y="7"/>
                    </a:lnTo>
                    <a:lnTo>
                      <a:pt x="4" y="7"/>
                    </a:lnTo>
                    <a:lnTo>
                      <a:pt x="1" y="7"/>
                    </a:lnTo>
                    <a:lnTo>
                      <a:pt x="0" y="6"/>
                    </a:lnTo>
                    <a:lnTo>
                      <a:pt x="0" y="3"/>
                    </a:lnTo>
                    <a:lnTo>
                      <a:pt x="0" y="2"/>
                    </a:lnTo>
                    <a:lnTo>
                      <a:pt x="1" y="0"/>
                    </a:lnTo>
                    <a:lnTo>
                      <a:pt x="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07" name="Freeform 2083"/>
              <p:cNvSpPr>
                <a:spLocks/>
              </p:cNvSpPr>
              <p:nvPr/>
            </p:nvSpPr>
            <p:spPr bwMode="auto">
              <a:xfrm>
                <a:off x="3765" y="1330"/>
                <a:ext cx="27" cy="34"/>
              </a:xfrm>
              <a:custGeom>
                <a:avLst/>
                <a:gdLst/>
                <a:ahLst/>
                <a:cxnLst>
                  <a:cxn ang="0">
                    <a:pos x="15" y="0"/>
                  </a:cxn>
                  <a:cxn ang="0">
                    <a:pos x="18" y="2"/>
                  </a:cxn>
                  <a:cxn ang="0">
                    <a:pos x="20" y="2"/>
                  </a:cxn>
                  <a:cxn ang="0">
                    <a:pos x="23" y="3"/>
                  </a:cxn>
                  <a:cxn ang="0">
                    <a:pos x="25" y="6"/>
                  </a:cxn>
                  <a:cxn ang="0">
                    <a:pos x="26" y="10"/>
                  </a:cxn>
                  <a:cxn ang="0">
                    <a:pos x="27" y="14"/>
                  </a:cxn>
                  <a:cxn ang="0">
                    <a:pos x="27" y="34"/>
                  </a:cxn>
                  <a:cxn ang="0">
                    <a:pos x="20" y="34"/>
                  </a:cxn>
                  <a:cxn ang="0">
                    <a:pos x="20" y="16"/>
                  </a:cxn>
                  <a:cxn ang="0">
                    <a:pos x="20" y="13"/>
                  </a:cxn>
                  <a:cxn ang="0">
                    <a:pos x="20" y="10"/>
                  </a:cxn>
                  <a:cxn ang="0">
                    <a:pos x="19" y="7"/>
                  </a:cxn>
                  <a:cxn ang="0">
                    <a:pos x="16" y="6"/>
                  </a:cxn>
                  <a:cxn ang="0">
                    <a:pos x="13" y="6"/>
                  </a:cxn>
                  <a:cxn ang="0">
                    <a:pos x="11" y="6"/>
                  </a:cxn>
                  <a:cxn ang="0">
                    <a:pos x="8" y="9"/>
                  </a:cxn>
                  <a:cxn ang="0">
                    <a:pos x="5" y="11"/>
                  </a:cxn>
                  <a:cxn ang="0">
                    <a:pos x="5" y="14"/>
                  </a:cxn>
                  <a:cxn ang="0">
                    <a:pos x="5" y="34"/>
                  </a:cxn>
                  <a:cxn ang="0">
                    <a:pos x="0" y="34"/>
                  </a:cxn>
                  <a:cxn ang="0">
                    <a:pos x="0" y="10"/>
                  </a:cxn>
                  <a:cxn ang="0">
                    <a:pos x="0" y="6"/>
                  </a:cxn>
                  <a:cxn ang="0">
                    <a:pos x="0" y="2"/>
                  </a:cxn>
                  <a:cxn ang="0">
                    <a:pos x="4" y="2"/>
                  </a:cxn>
                  <a:cxn ang="0">
                    <a:pos x="5" y="7"/>
                  </a:cxn>
                  <a:cxn ang="0">
                    <a:pos x="5" y="7"/>
                  </a:cxn>
                  <a:cxn ang="0">
                    <a:pos x="7" y="5"/>
                  </a:cxn>
                  <a:cxn ang="0">
                    <a:pos x="9" y="3"/>
                  </a:cxn>
                  <a:cxn ang="0">
                    <a:pos x="12" y="2"/>
                  </a:cxn>
                  <a:cxn ang="0">
                    <a:pos x="15" y="0"/>
                  </a:cxn>
                </a:cxnLst>
                <a:rect l="0" t="0" r="r" b="b"/>
                <a:pathLst>
                  <a:path w="27" h="34">
                    <a:moveTo>
                      <a:pt x="15" y="0"/>
                    </a:moveTo>
                    <a:lnTo>
                      <a:pt x="18" y="2"/>
                    </a:lnTo>
                    <a:lnTo>
                      <a:pt x="20" y="2"/>
                    </a:lnTo>
                    <a:lnTo>
                      <a:pt x="23" y="3"/>
                    </a:lnTo>
                    <a:lnTo>
                      <a:pt x="25" y="6"/>
                    </a:lnTo>
                    <a:lnTo>
                      <a:pt x="26" y="10"/>
                    </a:lnTo>
                    <a:lnTo>
                      <a:pt x="27" y="14"/>
                    </a:lnTo>
                    <a:lnTo>
                      <a:pt x="27" y="34"/>
                    </a:lnTo>
                    <a:lnTo>
                      <a:pt x="20" y="34"/>
                    </a:lnTo>
                    <a:lnTo>
                      <a:pt x="20" y="16"/>
                    </a:lnTo>
                    <a:lnTo>
                      <a:pt x="20" y="13"/>
                    </a:lnTo>
                    <a:lnTo>
                      <a:pt x="20" y="10"/>
                    </a:lnTo>
                    <a:lnTo>
                      <a:pt x="19" y="7"/>
                    </a:lnTo>
                    <a:lnTo>
                      <a:pt x="16" y="6"/>
                    </a:lnTo>
                    <a:lnTo>
                      <a:pt x="13" y="6"/>
                    </a:lnTo>
                    <a:lnTo>
                      <a:pt x="11" y="6"/>
                    </a:lnTo>
                    <a:lnTo>
                      <a:pt x="8" y="9"/>
                    </a:lnTo>
                    <a:lnTo>
                      <a:pt x="5" y="11"/>
                    </a:lnTo>
                    <a:lnTo>
                      <a:pt x="5" y="14"/>
                    </a:lnTo>
                    <a:lnTo>
                      <a:pt x="5" y="34"/>
                    </a:lnTo>
                    <a:lnTo>
                      <a:pt x="0" y="34"/>
                    </a:lnTo>
                    <a:lnTo>
                      <a:pt x="0" y="10"/>
                    </a:lnTo>
                    <a:lnTo>
                      <a:pt x="0" y="6"/>
                    </a:lnTo>
                    <a:lnTo>
                      <a:pt x="0" y="2"/>
                    </a:lnTo>
                    <a:lnTo>
                      <a:pt x="4" y="2"/>
                    </a:lnTo>
                    <a:lnTo>
                      <a:pt x="5" y="7"/>
                    </a:lnTo>
                    <a:lnTo>
                      <a:pt x="5" y="7"/>
                    </a:lnTo>
                    <a:lnTo>
                      <a:pt x="7" y="5"/>
                    </a:lnTo>
                    <a:lnTo>
                      <a:pt x="9" y="3"/>
                    </a:lnTo>
                    <a:lnTo>
                      <a:pt x="12" y="2"/>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08" name="Freeform 2084"/>
              <p:cNvSpPr>
                <a:spLocks noEditPoints="1"/>
              </p:cNvSpPr>
              <p:nvPr/>
            </p:nvSpPr>
            <p:spPr bwMode="auto">
              <a:xfrm>
                <a:off x="3799" y="1330"/>
                <a:ext cx="25" cy="35"/>
              </a:xfrm>
              <a:custGeom>
                <a:avLst/>
                <a:gdLst/>
                <a:ahLst/>
                <a:cxnLst>
                  <a:cxn ang="0">
                    <a:pos x="20" y="17"/>
                  </a:cxn>
                  <a:cxn ang="0">
                    <a:pos x="17" y="17"/>
                  </a:cxn>
                  <a:cxn ang="0">
                    <a:pos x="13" y="18"/>
                  </a:cxn>
                  <a:cxn ang="0">
                    <a:pos x="10" y="18"/>
                  </a:cxn>
                  <a:cxn ang="0">
                    <a:pos x="9" y="20"/>
                  </a:cxn>
                  <a:cxn ang="0">
                    <a:pos x="6" y="23"/>
                  </a:cxn>
                  <a:cxn ang="0">
                    <a:pos x="6" y="25"/>
                  </a:cxn>
                  <a:cxn ang="0">
                    <a:pos x="6" y="27"/>
                  </a:cxn>
                  <a:cxn ang="0">
                    <a:pos x="7" y="30"/>
                  </a:cxn>
                  <a:cxn ang="0">
                    <a:pos x="9" y="30"/>
                  </a:cxn>
                  <a:cxn ang="0">
                    <a:pos x="11" y="31"/>
                  </a:cxn>
                  <a:cxn ang="0">
                    <a:pos x="14" y="30"/>
                  </a:cxn>
                  <a:cxn ang="0">
                    <a:pos x="17" y="28"/>
                  </a:cxn>
                  <a:cxn ang="0">
                    <a:pos x="18" y="27"/>
                  </a:cxn>
                  <a:cxn ang="0">
                    <a:pos x="20" y="25"/>
                  </a:cxn>
                  <a:cxn ang="0">
                    <a:pos x="20" y="23"/>
                  </a:cxn>
                  <a:cxn ang="0">
                    <a:pos x="20" y="17"/>
                  </a:cxn>
                  <a:cxn ang="0">
                    <a:pos x="13" y="0"/>
                  </a:cxn>
                  <a:cxn ang="0">
                    <a:pos x="17" y="2"/>
                  </a:cxn>
                  <a:cxn ang="0">
                    <a:pos x="21" y="3"/>
                  </a:cxn>
                  <a:cxn ang="0">
                    <a:pos x="22" y="5"/>
                  </a:cxn>
                  <a:cxn ang="0">
                    <a:pos x="24" y="7"/>
                  </a:cxn>
                  <a:cxn ang="0">
                    <a:pos x="25" y="11"/>
                  </a:cxn>
                  <a:cxn ang="0">
                    <a:pos x="25" y="14"/>
                  </a:cxn>
                  <a:cxn ang="0">
                    <a:pos x="25" y="27"/>
                  </a:cxn>
                  <a:cxn ang="0">
                    <a:pos x="25" y="31"/>
                  </a:cxn>
                  <a:cxn ang="0">
                    <a:pos x="25" y="34"/>
                  </a:cxn>
                  <a:cxn ang="0">
                    <a:pos x="20" y="34"/>
                  </a:cxn>
                  <a:cxn ang="0">
                    <a:pos x="20" y="30"/>
                  </a:cxn>
                  <a:cxn ang="0">
                    <a:pos x="20" y="30"/>
                  </a:cxn>
                  <a:cxn ang="0">
                    <a:pos x="17" y="32"/>
                  </a:cxn>
                  <a:cxn ang="0">
                    <a:pos x="14" y="34"/>
                  </a:cxn>
                  <a:cxn ang="0">
                    <a:pos x="10" y="35"/>
                  </a:cxn>
                  <a:cxn ang="0">
                    <a:pos x="6" y="34"/>
                  </a:cxn>
                  <a:cxn ang="0">
                    <a:pos x="3" y="32"/>
                  </a:cxn>
                  <a:cxn ang="0">
                    <a:pos x="2" y="31"/>
                  </a:cxn>
                  <a:cxn ang="0">
                    <a:pos x="0" y="28"/>
                  </a:cxn>
                  <a:cxn ang="0">
                    <a:pos x="0" y="25"/>
                  </a:cxn>
                  <a:cxn ang="0">
                    <a:pos x="0" y="21"/>
                  </a:cxn>
                  <a:cxn ang="0">
                    <a:pos x="3" y="18"/>
                  </a:cxn>
                  <a:cxn ang="0">
                    <a:pos x="7" y="16"/>
                  </a:cxn>
                  <a:cxn ang="0">
                    <a:pos x="13" y="14"/>
                  </a:cxn>
                  <a:cxn ang="0">
                    <a:pos x="20" y="13"/>
                  </a:cxn>
                  <a:cxn ang="0">
                    <a:pos x="20" y="13"/>
                  </a:cxn>
                  <a:cxn ang="0">
                    <a:pos x="20" y="11"/>
                  </a:cxn>
                  <a:cxn ang="0">
                    <a:pos x="18" y="9"/>
                  </a:cxn>
                  <a:cxn ang="0">
                    <a:pos x="17" y="7"/>
                  </a:cxn>
                  <a:cxn ang="0">
                    <a:pos x="16" y="6"/>
                  </a:cxn>
                  <a:cxn ang="0">
                    <a:pos x="11" y="6"/>
                  </a:cxn>
                  <a:cxn ang="0">
                    <a:pos x="7" y="6"/>
                  </a:cxn>
                  <a:cxn ang="0">
                    <a:pos x="3" y="7"/>
                  </a:cxn>
                  <a:cxn ang="0">
                    <a:pos x="2" y="3"/>
                  </a:cxn>
                  <a:cxn ang="0">
                    <a:pos x="7" y="2"/>
                  </a:cxn>
                  <a:cxn ang="0">
                    <a:pos x="13" y="0"/>
                  </a:cxn>
                </a:cxnLst>
                <a:rect l="0" t="0" r="r" b="b"/>
                <a:pathLst>
                  <a:path w="25" h="35">
                    <a:moveTo>
                      <a:pt x="20" y="17"/>
                    </a:moveTo>
                    <a:lnTo>
                      <a:pt x="17" y="17"/>
                    </a:lnTo>
                    <a:lnTo>
                      <a:pt x="13" y="18"/>
                    </a:lnTo>
                    <a:lnTo>
                      <a:pt x="10" y="18"/>
                    </a:lnTo>
                    <a:lnTo>
                      <a:pt x="9" y="20"/>
                    </a:lnTo>
                    <a:lnTo>
                      <a:pt x="6" y="23"/>
                    </a:lnTo>
                    <a:lnTo>
                      <a:pt x="6" y="25"/>
                    </a:lnTo>
                    <a:lnTo>
                      <a:pt x="6" y="27"/>
                    </a:lnTo>
                    <a:lnTo>
                      <a:pt x="7" y="30"/>
                    </a:lnTo>
                    <a:lnTo>
                      <a:pt x="9" y="30"/>
                    </a:lnTo>
                    <a:lnTo>
                      <a:pt x="11" y="31"/>
                    </a:lnTo>
                    <a:lnTo>
                      <a:pt x="14" y="30"/>
                    </a:lnTo>
                    <a:lnTo>
                      <a:pt x="17" y="28"/>
                    </a:lnTo>
                    <a:lnTo>
                      <a:pt x="18" y="27"/>
                    </a:lnTo>
                    <a:lnTo>
                      <a:pt x="20" y="25"/>
                    </a:lnTo>
                    <a:lnTo>
                      <a:pt x="20" y="23"/>
                    </a:lnTo>
                    <a:lnTo>
                      <a:pt x="20" y="17"/>
                    </a:lnTo>
                    <a:close/>
                    <a:moveTo>
                      <a:pt x="13" y="0"/>
                    </a:moveTo>
                    <a:lnTo>
                      <a:pt x="17" y="2"/>
                    </a:lnTo>
                    <a:lnTo>
                      <a:pt x="21" y="3"/>
                    </a:lnTo>
                    <a:lnTo>
                      <a:pt x="22" y="5"/>
                    </a:lnTo>
                    <a:lnTo>
                      <a:pt x="24" y="7"/>
                    </a:lnTo>
                    <a:lnTo>
                      <a:pt x="25" y="11"/>
                    </a:lnTo>
                    <a:lnTo>
                      <a:pt x="25" y="14"/>
                    </a:lnTo>
                    <a:lnTo>
                      <a:pt x="25" y="27"/>
                    </a:lnTo>
                    <a:lnTo>
                      <a:pt x="25" y="31"/>
                    </a:lnTo>
                    <a:lnTo>
                      <a:pt x="25" y="34"/>
                    </a:lnTo>
                    <a:lnTo>
                      <a:pt x="20" y="34"/>
                    </a:lnTo>
                    <a:lnTo>
                      <a:pt x="20" y="30"/>
                    </a:lnTo>
                    <a:lnTo>
                      <a:pt x="20" y="30"/>
                    </a:lnTo>
                    <a:lnTo>
                      <a:pt x="17" y="32"/>
                    </a:lnTo>
                    <a:lnTo>
                      <a:pt x="14" y="34"/>
                    </a:lnTo>
                    <a:lnTo>
                      <a:pt x="10" y="35"/>
                    </a:lnTo>
                    <a:lnTo>
                      <a:pt x="6" y="34"/>
                    </a:lnTo>
                    <a:lnTo>
                      <a:pt x="3" y="32"/>
                    </a:lnTo>
                    <a:lnTo>
                      <a:pt x="2" y="31"/>
                    </a:lnTo>
                    <a:lnTo>
                      <a:pt x="0" y="28"/>
                    </a:lnTo>
                    <a:lnTo>
                      <a:pt x="0" y="25"/>
                    </a:lnTo>
                    <a:lnTo>
                      <a:pt x="0" y="21"/>
                    </a:lnTo>
                    <a:lnTo>
                      <a:pt x="3" y="18"/>
                    </a:lnTo>
                    <a:lnTo>
                      <a:pt x="7" y="16"/>
                    </a:lnTo>
                    <a:lnTo>
                      <a:pt x="13" y="14"/>
                    </a:lnTo>
                    <a:lnTo>
                      <a:pt x="20" y="13"/>
                    </a:lnTo>
                    <a:lnTo>
                      <a:pt x="20" y="13"/>
                    </a:lnTo>
                    <a:lnTo>
                      <a:pt x="20" y="11"/>
                    </a:lnTo>
                    <a:lnTo>
                      <a:pt x="18" y="9"/>
                    </a:lnTo>
                    <a:lnTo>
                      <a:pt x="17" y="7"/>
                    </a:lnTo>
                    <a:lnTo>
                      <a:pt x="16" y="6"/>
                    </a:lnTo>
                    <a:lnTo>
                      <a:pt x="11" y="6"/>
                    </a:lnTo>
                    <a:lnTo>
                      <a:pt x="7" y="6"/>
                    </a:lnTo>
                    <a:lnTo>
                      <a:pt x="3" y="7"/>
                    </a:lnTo>
                    <a:lnTo>
                      <a:pt x="2" y="3"/>
                    </a:lnTo>
                    <a:lnTo>
                      <a:pt x="7" y="2"/>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09" name="Freeform 2085"/>
              <p:cNvSpPr>
                <a:spLocks noEditPoints="1"/>
              </p:cNvSpPr>
              <p:nvPr/>
            </p:nvSpPr>
            <p:spPr bwMode="auto">
              <a:xfrm>
                <a:off x="2782" y="1390"/>
                <a:ext cx="29" cy="46"/>
              </a:xfrm>
              <a:custGeom>
                <a:avLst/>
                <a:gdLst/>
                <a:ahLst/>
                <a:cxnLst>
                  <a:cxn ang="0">
                    <a:pos x="7" y="24"/>
                  </a:cxn>
                  <a:cxn ang="0">
                    <a:pos x="7" y="40"/>
                  </a:cxn>
                  <a:cxn ang="0">
                    <a:pos x="8" y="40"/>
                  </a:cxn>
                  <a:cxn ang="0">
                    <a:pos x="11" y="42"/>
                  </a:cxn>
                  <a:cxn ang="0">
                    <a:pos x="15" y="40"/>
                  </a:cxn>
                  <a:cxn ang="0">
                    <a:pos x="18" y="40"/>
                  </a:cxn>
                  <a:cxn ang="0">
                    <a:pos x="21" y="38"/>
                  </a:cxn>
                  <a:cxn ang="0">
                    <a:pos x="22" y="36"/>
                  </a:cxn>
                  <a:cxn ang="0">
                    <a:pos x="22" y="32"/>
                  </a:cxn>
                  <a:cxn ang="0">
                    <a:pos x="22" y="29"/>
                  </a:cxn>
                  <a:cxn ang="0">
                    <a:pos x="21" y="26"/>
                  </a:cxn>
                  <a:cxn ang="0">
                    <a:pos x="18" y="25"/>
                  </a:cxn>
                  <a:cxn ang="0">
                    <a:pos x="15" y="24"/>
                  </a:cxn>
                  <a:cxn ang="0">
                    <a:pos x="11" y="24"/>
                  </a:cxn>
                  <a:cxn ang="0">
                    <a:pos x="7" y="24"/>
                  </a:cxn>
                  <a:cxn ang="0">
                    <a:pos x="11" y="4"/>
                  </a:cxn>
                  <a:cxn ang="0">
                    <a:pos x="8" y="4"/>
                  </a:cxn>
                  <a:cxn ang="0">
                    <a:pos x="7" y="4"/>
                  </a:cxn>
                  <a:cxn ang="0">
                    <a:pos x="7" y="19"/>
                  </a:cxn>
                  <a:cxn ang="0">
                    <a:pos x="11" y="19"/>
                  </a:cxn>
                  <a:cxn ang="0">
                    <a:pos x="15" y="18"/>
                  </a:cxn>
                  <a:cxn ang="0">
                    <a:pos x="19" y="17"/>
                  </a:cxn>
                  <a:cxn ang="0">
                    <a:pos x="21" y="15"/>
                  </a:cxn>
                  <a:cxn ang="0">
                    <a:pos x="21" y="11"/>
                  </a:cxn>
                  <a:cxn ang="0">
                    <a:pos x="21" y="8"/>
                  </a:cxn>
                  <a:cxn ang="0">
                    <a:pos x="18" y="6"/>
                  </a:cxn>
                  <a:cxn ang="0">
                    <a:pos x="15" y="4"/>
                  </a:cxn>
                  <a:cxn ang="0">
                    <a:pos x="11" y="4"/>
                  </a:cxn>
                  <a:cxn ang="0">
                    <a:pos x="11" y="0"/>
                  </a:cxn>
                  <a:cxn ang="0">
                    <a:pos x="16" y="0"/>
                  </a:cxn>
                  <a:cxn ang="0">
                    <a:pos x="21" y="1"/>
                  </a:cxn>
                  <a:cxn ang="0">
                    <a:pos x="23" y="3"/>
                  </a:cxn>
                  <a:cxn ang="0">
                    <a:pos x="25" y="6"/>
                  </a:cxn>
                  <a:cxn ang="0">
                    <a:pos x="26" y="8"/>
                  </a:cxn>
                  <a:cxn ang="0">
                    <a:pos x="27" y="11"/>
                  </a:cxn>
                  <a:cxn ang="0">
                    <a:pos x="26" y="15"/>
                  </a:cxn>
                  <a:cxn ang="0">
                    <a:pos x="23" y="18"/>
                  </a:cxn>
                  <a:cxn ang="0">
                    <a:pos x="19" y="21"/>
                  </a:cxn>
                  <a:cxn ang="0">
                    <a:pos x="19" y="21"/>
                  </a:cxn>
                  <a:cxn ang="0">
                    <a:pos x="22" y="22"/>
                  </a:cxn>
                  <a:cxn ang="0">
                    <a:pos x="25" y="24"/>
                  </a:cxn>
                  <a:cxn ang="0">
                    <a:pos x="26" y="26"/>
                  </a:cxn>
                  <a:cxn ang="0">
                    <a:pos x="27" y="29"/>
                  </a:cxn>
                  <a:cxn ang="0">
                    <a:pos x="29" y="32"/>
                  </a:cxn>
                  <a:cxn ang="0">
                    <a:pos x="29" y="36"/>
                  </a:cxn>
                  <a:cxn ang="0">
                    <a:pos x="27" y="39"/>
                  </a:cxn>
                  <a:cxn ang="0">
                    <a:pos x="25" y="42"/>
                  </a:cxn>
                  <a:cxn ang="0">
                    <a:pos x="21" y="43"/>
                  </a:cxn>
                  <a:cxn ang="0">
                    <a:pos x="16" y="44"/>
                  </a:cxn>
                  <a:cxn ang="0">
                    <a:pos x="9" y="46"/>
                  </a:cxn>
                  <a:cxn ang="0">
                    <a:pos x="4" y="46"/>
                  </a:cxn>
                  <a:cxn ang="0">
                    <a:pos x="0" y="44"/>
                  </a:cxn>
                  <a:cxn ang="0">
                    <a:pos x="0" y="1"/>
                  </a:cxn>
                  <a:cxn ang="0">
                    <a:pos x="5" y="0"/>
                  </a:cxn>
                  <a:cxn ang="0">
                    <a:pos x="11" y="0"/>
                  </a:cxn>
                </a:cxnLst>
                <a:rect l="0" t="0" r="r" b="b"/>
                <a:pathLst>
                  <a:path w="29" h="46">
                    <a:moveTo>
                      <a:pt x="7" y="24"/>
                    </a:moveTo>
                    <a:lnTo>
                      <a:pt x="7" y="40"/>
                    </a:lnTo>
                    <a:lnTo>
                      <a:pt x="8" y="40"/>
                    </a:lnTo>
                    <a:lnTo>
                      <a:pt x="11" y="42"/>
                    </a:lnTo>
                    <a:lnTo>
                      <a:pt x="15" y="40"/>
                    </a:lnTo>
                    <a:lnTo>
                      <a:pt x="18" y="40"/>
                    </a:lnTo>
                    <a:lnTo>
                      <a:pt x="21" y="38"/>
                    </a:lnTo>
                    <a:lnTo>
                      <a:pt x="22" y="36"/>
                    </a:lnTo>
                    <a:lnTo>
                      <a:pt x="22" y="32"/>
                    </a:lnTo>
                    <a:lnTo>
                      <a:pt x="22" y="29"/>
                    </a:lnTo>
                    <a:lnTo>
                      <a:pt x="21" y="26"/>
                    </a:lnTo>
                    <a:lnTo>
                      <a:pt x="18" y="25"/>
                    </a:lnTo>
                    <a:lnTo>
                      <a:pt x="15" y="24"/>
                    </a:lnTo>
                    <a:lnTo>
                      <a:pt x="11" y="24"/>
                    </a:lnTo>
                    <a:lnTo>
                      <a:pt x="7" y="24"/>
                    </a:lnTo>
                    <a:close/>
                    <a:moveTo>
                      <a:pt x="11" y="4"/>
                    </a:moveTo>
                    <a:lnTo>
                      <a:pt x="8" y="4"/>
                    </a:lnTo>
                    <a:lnTo>
                      <a:pt x="7" y="4"/>
                    </a:lnTo>
                    <a:lnTo>
                      <a:pt x="7" y="19"/>
                    </a:lnTo>
                    <a:lnTo>
                      <a:pt x="11" y="19"/>
                    </a:lnTo>
                    <a:lnTo>
                      <a:pt x="15" y="18"/>
                    </a:lnTo>
                    <a:lnTo>
                      <a:pt x="19" y="17"/>
                    </a:lnTo>
                    <a:lnTo>
                      <a:pt x="21" y="15"/>
                    </a:lnTo>
                    <a:lnTo>
                      <a:pt x="21" y="11"/>
                    </a:lnTo>
                    <a:lnTo>
                      <a:pt x="21" y="8"/>
                    </a:lnTo>
                    <a:lnTo>
                      <a:pt x="18" y="6"/>
                    </a:lnTo>
                    <a:lnTo>
                      <a:pt x="15" y="4"/>
                    </a:lnTo>
                    <a:lnTo>
                      <a:pt x="11" y="4"/>
                    </a:lnTo>
                    <a:close/>
                    <a:moveTo>
                      <a:pt x="11" y="0"/>
                    </a:moveTo>
                    <a:lnTo>
                      <a:pt x="16" y="0"/>
                    </a:lnTo>
                    <a:lnTo>
                      <a:pt x="21" y="1"/>
                    </a:lnTo>
                    <a:lnTo>
                      <a:pt x="23" y="3"/>
                    </a:lnTo>
                    <a:lnTo>
                      <a:pt x="25" y="6"/>
                    </a:lnTo>
                    <a:lnTo>
                      <a:pt x="26" y="8"/>
                    </a:lnTo>
                    <a:lnTo>
                      <a:pt x="27" y="11"/>
                    </a:lnTo>
                    <a:lnTo>
                      <a:pt x="26" y="15"/>
                    </a:lnTo>
                    <a:lnTo>
                      <a:pt x="23" y="18"/>
                    </a:lnTo>
                    <a:lnTo>
                      <a:pt x="19" y="21"/>
                    </a:lnTo>
                    <a:lnTo>
                      <a:pt x="19" y="21"/>
                    </a:lnTo>
                    <a:lnTo>
                      <a:pt x="22" y="22"/>
                    </a:lnTo>
                    <a:lnTo>
                      <a:pt x="25" y="24"/>
                    </a:lnTo>
                    <a:lnTo>
                      <a:pt x="26" y="26"/>
                    </a:lnTo>
                    <a:lnTo>
                      <a:pt x="27" y="29"/>
                    </a:lnTo>
                    <a:lnTo>
                      <a:pt x="29" y="32"/>
                    </a:lnTo>
                    <a:lnTo>
                      <a:pt x="29" y="36"/>
                    </a:lnTo>
                    <a:lnTo>
                      <a:pt x="27" y="39"/>
                    </a:lnTo>
                    <a:lnTo>
                      <a:pt x="25" y="42"/>
                    </a:lnTo>
                    <a:lnTo>
                      <a:pt x="21" y="43"/>
                    </a:lnTo>
                    <a:lnTo>
                      <a:pt x="16" y="44"/>
                    </a:lnTo>
                    <a:lnTo>
                      <a:pt x="9" y="46"/>
                    </a:lnTo>
                    <a:lnTo>
                      <a:pt x="4" y="46"/>
                    </a:lnTo>
                    <a:lnTo>
                      <a:pt x="0" y="44"/>
                    </a:lnTo>
                    <a:lnTo>
                      <a:pt x="0" y="1"/>
                    </a:lnTo>
                    <a:lnTo>
                      <a:pt x="5" y="0"/>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10" name="Freeform 2086"/>
              <p:cNvSpPr>
                <a:spLocks noEditPoints="1"/>
              </p:cNvSpPr>
              <p:nvPr/>
            </p:nvSpPr>
            <p:spPr bwMode="auto">
              <a:xfrm>
                <a:off x="2816" y="1403"/>
                <a:ext cx="32" cy="33"/>
              </a:xfrm>
              <a:custGeom>
                <a:avLst/>
                <a:gdLst/>
                <a:ahLst/>
                <a:cxnLst>
                  <a:cxn ang="0">
                    <a:pos x="16" y="4"/>
                  </a:cxn>
                  <a:cxn ang="0">
                    <a:pos x="13" y="4"/>
                  </a:cxn>
                  <a:cxn ang="0">
                    <a:pos x="10" y="6"/>
                  </a:cxn>
                  <a:cxn ang="0">
                    <a:pos x="7" y="9"/>
                  </a:cxn>
                  <a:cxn ang="0">
                    <a:pos x="6" y="12"/>
                  </a:cxn>
                  <a:cxn ang="0">
                    <a:pos x="6" y="16"/>
                  </a:cxn>
                  <a:cxn ang="0">
                    <a:pos x="7" y="20"/>
                  </a:cxn>
                  <a:cxn ang="0">
                    <a:pos x="9" y="25"/>
                  </a:cxn>
                  <a:cxn ang="0">
                    <a:pos x="12" y="27"/>
                  </a:cxn>
                  <a:cxn ang="0">
                    <a:pos x="16" y="29"/>
                  </a:cxn>
                  <a:cxn ang="0">
                    <a:pos x="20" y="27"/>
                  </a:cxn>
                  <a:cxn ang="0">
                    <a:pos x="23" y="25"/>
                  </a:cxn>
                  <a:cxn ang="0">
                    <a:pos x="25" y="20"/>
                  </a:cxn>
                  <a:cxn ang="0">
                    <a:pos x="25" y="16"/>
                  </a:cxn>
                  <a:cxn ang="0">
                    <a:pos x="25" y="12"/>
                  </a:cxn>
                  <a:cxn ang="0">
                    <a:pos x="24" y="9"/>
                  </a:cxn>
                  <a:cxn ang="0">
                    <a:pos x="23" y="6"/>
                  </a:cxn>
                  <a:cxn ang="0">
                    <a:pos x="20" y="4"/>
                  </a:cxn>
                  <a:cxn ang="0">
                    <a:pos x="16" y="4"/>
                  </a:cxn>
                  <a:cxn ang="0">
                    <a:pos x="16" y="0"/>
                  </a:cxn>
                  <a:cxn ang="0">
                    <a:pos x="21" y="0"/>
                  </a:cxn>
                  <a:cxn ang="0">
                    <a:pos x="25" y="2"/>
                  </a:cxn>
                  <a:cxn ang="0">
                    <a:pos x="30" y="5"/>
                  </a:cxn>
                  <a:cxn ang="0">
                    <a:pos x="31" y="11"/>
                  </a:cxn>
                  <a:cxn ang="0">
                    <a:pos x="32" y="16"/>
                  </a:cxn>
                  <a:cxn ang="0">
                    <a:pos x="31" y="22"/>
                  </a:cxn>
                  <a:cxn ang="0">
                    <a:pos x="30" y="26"/>
                  </a:cxn>
                  <a:cxn ang="0">
                    <a:pos x="27" y="29"/>
                  </a:cxn>
                  <a:cxn ang="0">
                    <a:pos x="24" y="31"/>
                  </a:cxn>
                  <a:cxn ang="0">
                    <a:pos x="20" y="33"/>
                  </a:cxn>
                  <a:cxn ang="0">
                    <a:pos x="16" y="33"/>
                  </a:cxn>
                  <a:cxn ang="0">
                    <a:pos x="10" y="33"/>
                  </a:cxn>
                  <a:cxn ang="0">
                    <a:pos x="6" y="30"/>
                  </a:cxn>
                  <a:cxn ang="0">
                    <a:pos x="3" y="26"/>
                  </a:cxn>
                  <a:cxn ang="0">
                    <a:pos x="0" y="22"/>
                  </a:cxn>
                  <a:cxn ang="0">
                    <a:pos x="0" y="16"/>
                  </a:cxn>
                  <a:cxn ang="0">
                    <a:pos x="0" y="11"/>
                  </a:cxn>
                  <a:cxn ang="0">
                    <a:pos x="2" y="6"/>
                  </a:cxn>
                  <a:cxn ang="0">
                    <a:pos x="5" y="4"/>
                  </a:cxn>
                  <a:cxn ang="0">
                    <a:pos x="9" y="1"/>
                  </a:cxn>
                  <a:cxn ang="0">
                    <a:pos x="12" y="0"/>
                  </a:cxn>
                  <a:cxn ang="0">
                    <a:pos x="16" y="0"/>
                  </a:cxn>
                </a:cxnLst>
                <a:rect l="0" t="0" r="r" b="b"/>
                <a:pathLst>
                  <a:path w="32" h="33">
                    <a:moveTo>
                      <a:pt x="16" y="4"/>
                    </a:moveTo>
                    <a:lnTo>
                      <a:pt x="13" y="4"/>
                    </a:lnTo>
                    <a:lnTo>
                      <a:pt x="10" y="6"/>
                    </a:lnTo>
                    <a:lnTo>
                      <a:pt x="7" y="9"/>
                    </a:lnTo>
                    <a:lnTo>
                      <a:pt x="6" y="12"/>
                    </a:lnTo>
                    <a:lnTo>
                      <a:pt x="6" y="16"/>
                    </a:lnTo>
                    <a:lnTo>
                      <a:pt x="7" y="20"/>
                    </a:lnTo>
                    <a:lnTo>
                      <a:pt x="9" y="25"/>
                    </a:lnTo>
                    <a:lnTo>
                      <a:pt x="12" y="27"/>
                    </a:lnTo>
                    <a:lnTo>
                      <a:pt x="16" y="29"/>
                    </a:lnTo>
                    <a:lnTo>
                      <a:pt x="20" y="27"/>
                    </a:lnTo>
                    <a:lnTo>
                      <a:pt x="23" y="25"/>
                    </a:lnTo>
                    <a:lnTo>
                      <a:pt x="25" y="20"/>
                    </a:lnTo>
                    <a:lnTo>
                      <a:pt x="25" y="16"/>
                    </a:lnTo>
                    <a:lnTo>
                      <a:pt x="25" y="12"/>
                    </a:lnTo>
                    <a:lnTo>
                      <a:pt x="24" y="9"/>
                    </a:lnTo>
                    <a:lnTo>
                      <a:pt x="23" y="6"/>
                    </a:lnTo>
                    <a:lnTo>
                      <a:pt x="20" y="4"/>
                    </a:lnTo>
                    <a:lnTo>
                      <a:pt x="16" y="4"/>
                    </a:lnTo>
                    <a:close/>
                    <a:moveTo>
                      <a:pt x="16" y="0"/>
                    </a:moveTo>
                    <a:lnTo>
                      <a:pt x="21" y="0"/>
                    </a:lnTo>
                    <a:lnTo>
                      <a:pt x="25" y="2"/>
                    </a:lnTo>
                    <a:lnTo>
                      <a:pt x="30" y="5"/>
                    </a:lnTo>
                    <a:lnTo>
                      <a:pt x="31" y="11"/>
                    </a:lnTo>
                    <a:lnTo>
                      <a:pt x="32" y="16"/>
                    </a:lnTo>
                    <a:lnTo>
                      <a:pt x="31" y="22"/>
                    </a:lnTo>
                    <a:lnTo>
                      <a:pt x="30" y="26"/>
                    </a:lnTo>
                    <a:lnTo>
                      <a:pt x="27" y="29"/>
                    </a:lnTo>
                    <a:lnTo>
                      <a:pt x="24" y="31"/>
                    </a:lnTo>
                    <a:lnTo>
                      <a:pt x="20" y="33"/>
                    </a:lnTo>
                    <a:lnTo>
                      <a:pt x="16" y="33"/>
                    </a:lnTo>
                    <a:lnTo>
                      <a:pt x="10" y="33"/>
                    </a:lnTo>
                    <a:lnTo>
                      <a:pt x="6" y="30"/>
                    </a:lnTo>
                    <a:lnTo>
                      <a:pt x="3" y="26"/>
                    </a:lnTo>
                    <a:lnTo>
                      <a:pt x="0" y="22"/>
                    </a:lnTo>
                    <a:lnTo>
                      <a:pt x="0" y="16"/>
                    </a:lnTo>
                    <a:lnTo>
                      <a:pt x="0" y="11"/>
                    </a:lnTo>
                    <a:lnTo>
                      <a:pt x="2" y="6"/>
                    </a:lnTo>
                    <a:lnTo>
                      <a:pt x="5" y="4"/>
                    </a:lnTo>
                    <a:lnTo>
                      <a:pt x="9" y="1"/>
                    </a:lnTo>
                    <a:lnTo>
                      <a:pt x="12" y="0"/>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11" name="Freeform 2087"/>
              <p:cNvSpPr>
                <a:spLocks/>
              </p:cNvSpPr>
              <p:nvPr/>
            </p:nvSpPr>
            <p:spPr bwMode="auto">
              <a:xfrm>
                <a:off x="2855" y="1403"/>
                <a:ext cx="28" cy="33"/>
              </a:xfrm>
              <a:custGeom>
                <a:avLst/>
                <a:gdLst/>
                <a:ahLst/>
                <a:cxnLst>
                  <a:cxn ang="0">
                    <a:pos x="0" y="0"/>
                  </a:cxn>
                  <a:cxn ang="0">
                    <a:pos x="6" y="0"/>
                  </a:cxn>
                  <a:cxn ang="0">
                    <a:pos x="6" y="18"/>
                  </a:cxn>
                  <a:cxn ang="0">
                    <a:pos x="6" y="22"/>
                  </a:cxn>
                  <a:cxn ang="0">
                    <a:pos x="7" y="25"/>
                  </a:cxn>
                  <a:cxn ang="0">
                    <a:pos x="9" y="26"/>
                  </a:cxn>
                  <a:cxn ang="0">
                    <a:pos x="10" y="27"/>
                  </a:cxn>
                  <a:cxn ang="0">
                    <a:pos x="13" y="29"/>
                  </a:cxn>
                  <a:cxn ang="0">
                    <a:pos x="17" y="27"/>
                  </a:cxn>
                  <a:cxn ang="0">
                    <a:pos x="20" y="26"/>
                  </a:cxn>
                  <a:cxn ang="0">
                    <a:pos x="21" y="23"/>
                  </a:cxn>
                  <a:cxn ang="0">
                    <a:pos x="21" y="20"/>
                  </a:cxn>
                  <a:cxn ang="0">
                    <a:pos x="21" y="0"/>
                  </a:cxn>
                  <a:cxn ang="0">
                    <a:pos x="27" y="0"/>
                  </a:cxn>
                  <a:cxn ang="0">
                    <a:pos x="27" y="23"/>
                  </a:cxn>
                  <a:cxn ang="0">
                    <a:pos x="28" y="29"/>
                  </a:cxn>
                  <a:cxn ang="0">
                    <a:pos x="28" y="33"/>
                  </a:cxn>
                  <a:cxn ang="0">
                    <a:pos x="23" y="33"/>
                  </a:cxn>
                  <a:cxn ang="0">
                    <a:pos x="23" y="27"/>
                  </a:cxn>
                  <a:cxn ang="0">
                    <a:pos x="23" y="27"/>
                  </a:cxn>
                  <a:cxn ang="0">
                    <a:pos x="20" y="29"/>
                  </a:cxn>
                  <a:cxn ang="0">
                    <a:pos x="18" y="31"/>
                  </a:cxn>
                  <a:cxn ang="0">
                    <a:pos x="16" y="33"/>
                  </a:cxn>
                  <a:cxn ang="0">
                    <a:pos x="11" y="33"/>
                  </a:cxn>
                  <a:cxn ang="0">
                    <a:pos x="9" y="33"/>
                  </a:cxn>
                  <a:cxn ang="0">
                    <a:pos x="6" y="31"/>
                  </a:cxn>
                  <a:cxn ang="0">
                    <a:pos x="3" y="30"/>
                  </a:cxn>
                  <a:cxn ang="0">
                    <a:pos x="2" y="27"/>
                  </a:cxn>
                  <a:cxn ang="0">
                    <a:pos x="0" y="23"/>
                  </a:cxn>
                  <a:cxn ang="0">
                    <a:pos x="0" y="19"/>
                  </a:cxn>
                  <a:cxn ang="0">
                    <a:pos x="0" y="0"/>
                  </a:cxn>
                </a:cxnLst>
                <a:rect l="0" t="0" r="r" b="b"/>
                <a:pathLst>
                  <a:path w="28" h="33">
                    <a:moveTo>
                      <a:pt x="0" y="0"/>
                    </a:moveTo>
                    <a:lnTo>
                      <a:pt x="6" y="0"/>
                    </a:lnTo>
                    <a:lnTo>
                      <a:pt x="6" y="18"/>
                    </a:lnTo>
                    <a:lnTo>
                      <a:pt x="6" y="22"/>
                    </a:lnTo>
                    <a:lnTo>
                      <a:pt x="7" y="25"/>
                    </a:lnTo>
                    <a:lnTo>
                      <a:pt x="9" y="26"/>
                    </a:lnTo>
                    <a:lnTo>
                      <a:pt x="10" y="27"/>
                    </a:lnTo>
                    <a:lnTo>
                      <a:pt x="13" y="29"/>
                    </a:lnTo>
                    <a:lnTo>
                      <a:pt x="17" y="27"/>
                    </a:lnTo>
                    <a:lnTo>
                      <a:pt x="20" y="26"/>
                    </a:lnTo>
                    <a:lnTo>
                      <a:pt x="21" y="23"/>
                    </a:lnTo>
                    <a:lnTo>
                      <a:pt x="21" y="20"/>
                    </a:lnTo>
                    <a:lnTo>
                      <a:pt x="21" y="0"/>
                    </a:lnTo>
                    <a:lnTo>
                      <a:pt x="27" y="0"/>
                    </a:lnTo>
                    <a:lnTo>
                      <a:pt x="27" y="23"/>
                    </a:lnTo>
                    <a:lnTo>
                      <a:pt x="28" y="29"/>
                    </a:lnTo>
                    <a:lnTo>
                      <a:pt x="28" y="33"/>
                    </a:lnTo>
                    <a:lnTo>
                      <a:pt x="23" y="33"/>
                    </a:lnTo>
                    <a:lnTo>
                      <a:pt x="23" y="27"/>
                    </a:lnTo>
                    <a:lnTo>
                      <a:pt x="23" y="27"/>
                    </a:lnTo>
                    <a:lnTo>
                      <a:pt x="20" y="29"/>
                    </a:lnTo>
                    <a:lnTo>
                      <a:pt x="18" y="31"/>
                    </a:lnTo>
                    <a:lnTo>
                      <a:pt x="16" y="33"/>
                    </a:lnTo>
                    <a:lnTo>
                      <a:pt x="11" y="33"/>
                    </a:lnTo>
                    <a:lnTo>
                      <a:pt x="9" y="33"/>
                    </a:lnTo>
                    <a:lnTo>
                      <a:pt x="6" y="31"/>
                    </a:lnTo>
                    <a:lnTo>
                      <a:pt x="3" y="30"/>
                    </a:lnTo>
                    <a:lnTo>
                      <a:pt x="2" y="27"/>
                    </a:lnTo>
                    <a:lnTo>
                      <a:pt x="0" y="23"/>
                    </a:lnTo>
                    <a:lnTo>
                      <a:pt x="0" y="1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12" name="Freeform 2088"/>
              <p:cNvSpPr>
                <a:spLocks/>
              </p:cNvSpPr>
              <p:nvPr/>
            </p:nvSpPr>
            <p:spPr bwMode="auto">
              <a:xfrm>
                <a:off x="2891" y="1403"/>
                <a:ext cx="17" cy="33"/>
              </a:xfrm>
              <a:custGeom>
                <a:avLst/>
                <a:gdLst/>
                <a:ahLst/>
                <a:cxnLst>
                  <a:cxn ang="0">
                    <a:pos x="16" y="0"/>
                  </a:cxn>
                  <a:cxn ang="0">
                    <a:pos x="17" y="0"/>
                  </a:cxn>
                  <a:cxn ang="0">
                    <a:pos x="17" y="5"/>
                  </a:cxn>
                  <a:cxn ang="0">
                    <a:pos x="16" y="5"/>
                  </a:cxn>
                  <a:cxn ang="0">
                    <a:pos x="12" y="5"/>
                  </a:cxn>
                  <a:cxn ang="0">
                    <a:pos x="10" y="6"/>
                  </a:cxn>
                  <a:cxn ang="0">
                    <a:pos x="9" y="9"/>
                  </a:cxn>
                  <a:cxn ang="0">
                    <a:pos x="7" y="12"/>
                  </a:cxn>
                  <a:cxn ang="0">
                    <a:pos x="7" y="15"/>
                  </a:cxn>
                  <a:cxn ang="0">
                    <a:pos x="7" y="33"/>
                  </a:cxn>
                  <a:cxn ang="0">
                    <a:pos x="0" y="33"/>
                  </a:cxn>
                  <a:cxn ang="0">
                    <a:pos x="0" y="9"/>
                  </a:cxn>
                  <a:cxn ang="0">
                    <a:pos x="0" y="5"/>
                  </a:cxn>
                  <a:cxn ang="0">
                    <a:pos x="0" y="0"/>
                  </a:cxn>
                  <a:cxn ang="0">
                    <a:pos x="6" y="0"/>
                  </a:cxn>
                  <a:cxn ang="0">
                    <a:pos x="6" y="6"/>
                  </a:cxn>
                  <a:cxn ang="0">
                    <a:pos x="6" y="6"/>
                  </a:cxn>
                  <a:cxn ang="0">
                    <a:pos x="9" y="2"/>
                  </a:cxn>
                  <a:cxn ang="0">
                    <a:pos x="12" y="0"/>
                  </a:cxn>
                  <a:cxn ang="0">
                    <a:pos x="16" y="0"/>
                  </a:cxn>
                </a:cxnLst>
                <a:rect l="0" t="0" r="r" b="b"/>
                <a:pathLst>
                  <a:path w="17" h="33">
                    <a:moveTo>
                      <a:pt x="16" y="0"/>
                    </a:moveTo>
                    <a:lnTo>
                      <a:pt x="17" y="0"/>
                    </a:lnTo>
                    <a:lnTo>
                      <a:pt x="17" y="5"/>
                    </a:lnTo>
                    <a:lnTo>
                      <a:pt x="16" y="5"/>
                    </a:lnTo>
                    <a:lnTo>
                      <a:pt x="12" y="5"/>
                    </a:lnTo>
                    <a:lnTo>
                      <a:pt x="10" y="6"/>
                    </a:lnTo>
                    <a:lnTo>
                      <a:pt x="9" y="9"/>
                    </a:lnTo>
                    <a:lnTo>
                      <a:pt x="7" y="12"/>
                    </a:lnTo>
                    <a:lnTo>
                      <a:pt x="7" y="15"/>
                    </a:lnTo>
                    <a:lnTo>
                      <a:pt x="7" y="33"/>
                    </a:lnTo>
                    <a:lnTo>
                      <a:pt x="0" y="33"/>
                    </a:lnTo>
                    <a:lnTo>
                      <a:pt x="0" y="9"/>
                    </a:lnTo>
                    <a:lnTo>
                      <a:pt x="0" y="5"/>
                    </a:lnTo>
                    <a:lnTo>
                      <a:pt x="0" y="0"/>
                    </a:lnTo>
                    <a:lnTo>
                      <a:pt x="6" y="0"/>
                    </a:lnTo>
                    <a:lnTo>
                      <a:pt x="6" y="6"/>
                    </a:lnTo>
                    <a:lnTo>
                      <a:pt x="6" y="6"/>
                    </a:lnTo>
                    <a:lnTo>
                      <a:pt x="9" y="2"/>
                    </a:lnTo>
                    <a:lnTo>
                      <a:pt x="12" y="0"/>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13" name="Freeform 2089"/>
              <p:cNvSpPr>
                <a:spLocks/>
              </p:cNvSpPr>
              <p:nvPr/>
            </p:nvSpPr>
            <p:spPr bwMode="auto">
              <a:xfrm>
                <a:off x="2914" y="1387"/>
                <a:ext cx="27" cy="49"/>
              </a:xfrm>
              <a:custGeom>
                <a:avLst/>
                <a:gdLst/>
                <a:ahLst/>
                <a:cxnLst>
                  <a:cxn ang="0">
                    <a:pos x="0" y="0"/>
                  </a:cxn>
                  <a:cxn ang="0">
                    <a:pos x="7" y="0"/>
                  </a:cxn>
                  <a:cxn ang="0">
                    <a:pos x="7" y="31"/>
                  </a:cxn>
                  <a:cxn ang="0">
                    <a:pos x="7" y="31"/>
                  </a:cxn>
                  <a:cxn ang="0">
                    <a:pos x="8" y="29"/>
                  </a:cxn>
                  <a:cxn ang="0">
                    <a:pos x="9" y="27"/>
                  </a:cxn>
                  <a:cxn ang="0">
                    <a:pos x="19" y="16"/>
                  </a:cxn>
                  <a:cxn ang="0">
                    <a:pos x="26" y="16"/>
                  </a:cxn>
                  <a:cxn ang="0">
                    <a:pos x="13" y="29"/>
                  </a:cxn>
                  <a:cxn ang="0">
                    <a:pos x="27" y="49"/>
                  </a:cxn>
                  <a:cxn ang="0">
                    <a:pos x="20" y="49"/>
                  </a:cxn>
                  <a:cxn ang="0">
                    <a:pos x="9" y="32"/>
                  </a:cxn>
                  <a:cxn ang="0">
                    <a:pos x="7" y="36"/>
                  </a:cxn>
                  <a:cxn ang="0">
                    <a:pos x="7" y="49"/>
                  </a:cxn>
                  <a:cxn ang="0">
                    <a:pos x="0" y="49"/>
                  </a:cxn>
                  <a:cxn ang="0">
                    <a:pos x="0" y="0"/>
                  </a:cxn>
                </a:cxnLst>
                <a:rect l="0" t="0" r="r" b="b"/>
                <a:pathLst>
                  <a:path w="27" h="49">
                    <a:moveTo>
                      <a:pt x="0" y="0"/>
                    </a:moveTo>
                    <a:lnTo>
                      <a:pt x="7" y="0"/>
                    </a:lnTo>
                    <a:lnTo>
                      <a:pt x="7" y="31"/>
                    </a:lnTo>
                    <a:lnTo>
                      <a:pt x="7" y="31"/>
                    </a:lnTo>
                    <a:lnTo>
                      <a:pt x="8" y="29"/>
                    </a:lnTo>
                    <a:lnTo>
                      <a:pt x="9" y="27"/>
                    </a:lnTo>
                    <a:lnTo>
                      <a:pt x="19" y="16"/>
                    </a:lnTo>
                    <a:lnTo>
                      <a:pt x="26" y="16"/>
                    </a:lnTo>
                    <a:lnTo>
                      <a:pt x="13" y="29"/>
                    </a:lnTo>
                    <a:lnTo>
                      <a:pt x="27" y="49"/>
                    </a:lnTo>
                    <a:lnTo>
                      <a:pt x="20" y="49"/>
                    </a:lnTo>
                    <a:lnTo>
                      <a:pt x="9" y="32"/>
                    </a:lnTo>
                    <a:lnTo>
                      <a:pt x="7" y="36"/>
                    </a:lnTo>
                    <a:lnTo>
                      <a:pt x="7" y="49"/>
                    </a:lnTo>
                    <a:lnTo>
                      <a:pt x="0" y="4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14" name="Freeform 2090"/>
              <p:cNvSpPr>
                <a:spLocks noEditPoints="1"/>
              </p:cNvSpPr>
              <p:nvPr/>
            </p:nvSpPr>
            <p:spPr bwMode="auto">
              <a:xfrm>
                <a:off x="2943" y="1403"/>
                <a:ext cx="29" cy="33"/>
              </a:xfrm>
              <a:custGeom>
                <a:avLst/>
                <a:gdLst/>
                <a:ahLst/>
                <a:cxnLst>
                  <a:cxn ang="0">
                    <a:pos x="15" y="4"/>
                  </a:cxn>
                  <a:cxn ang="0">
                    <a:pos x="12" y="4"/>
                  </a:cxn>
                  <a:cxn ang="0">
                    <a:pos x="9" y="5"/>
                  </a:cxn>
                  <a:cxn ang="0">
                    <a:pos x="8" y="8"/>
                  </a:cxn>
                  <a:cxn ang="0">
                    <a:pos x="7" y="11"/>
                  </a:cxn>
                  <a:cxn ang="0">
                    <a:pos x="5" y="13"/>
                  </a:cxn>
                  <a:cxn ang="0">
                    <a:pos x="23" y="13"/>
                  </a:cxn>
                  <a:cxn ang="0">
                    <a:pos x="23" y="11"/>
                  </a:cxn>
                  <a:cxn ang="0">
                    <a:pos x="22" y="8"/>
                  </a:cxn>
                  <a:cxn ang="0">
                    <a:pos x="21" y="5"/>
                  </a:cxn>
                  <a:cxn ang="0">
                    <a:pos x="18" y="4"/>
                  </a:cxn>
                  <a:cxn ang="0">
                    <a:pos x="15" y="4"/>
                  </a:cxn>
                  <a:cxn ang="0">
                    <a:pos x="15" y="0"/>
                  </a:cxn>
                  <a:cxn ang="0">
                    <a:pos x="19" y="0"/>
                  </a:cxn>
                  <a:cxn ang="0">
                    <a:pos x="22" y="1"/>
                  </a:cxn>
                  <a:cxn ang="0">
                    <a:pos x="25" y="4"/>
                  </a:cxn>
                  <a:cxn ang="0">
                    <a:pos x="26" y="6"/>
                  </a:cxn>
                  <a:cxn ang="0">
                    <a:pos x="28" y="9"/>
                  </a:cxn>
                  <a:cxn ang="0">
                    <a:pos x="29" y="12"/>
                  </a:cxn>
                  <a:cxn ang="0">
                    <a:pos x="29" y="15"/>
                  </a:cxn>
                  <a:cxn ang="0">
                    <a:pos x="29" y="18"/>
                  </a:cxn>
                  <a:cxn ang="0">
                    <a:pos x="5" y="18"/>
                  </a:cxn>
                  <a:cxn ang="0">
                    <a:pos x="7" y="22"/>
                  </a:cxn>
                  <a:cxn ang="0">
                    <a:pos x="8" y="25"/>
                  </a:cxn>
                  <a:cxn ang="0">
                    <a:pos x="11" y="27"/>
                  </a:cxn>
                  <a:cxn ang="0">
                    <a:pos x="14" y="27"/>
                  </a:cxn>
                  <a:cxn ang="0">
                    <a:pos x="16" y="29"/>
                  </a:cxn>
                  <a:cxn ang="0">
                    <a:pos x="21" y="29"/>
                  </a:cxn>
                  <a:cxn ang="0">
                    <a:pos x="23" y="27"/>
                  </a:cxn>
                  <a:cxn ang="0">
                    <a:pos x="26" y="27"/>
                  </a:cxn>
                  <a:cxn ang="0">
                    <a:pos x="28" y="31"/>
                  </a:cxn>
                  <a:cxn ang="0">
                    <a:pos x="25" y="31"/>
                  </a:cxn>
                  <a:cxn ang="0">
                    <a:pos x="21" y="33"/>
                  </a:cxn>
                  <a:cxn ang="0">
                    <a:pos x="16" y="33"/>
                  </a:cxn>
                  <a:cxn ang="0">
                    <a:pos x="11" y="33"/>
                  </a:cxn>
                  <a:cxn ang="0">
                    <a:pos x="7" y="30"/>
                  </a:cxn>
                  <a:cxn ang="0">
                    <a:pos x="3" y="26"/>
                  </a:cxn>
                  <a:cxn ang="0">
                    <a:pos x="1" y="22"/>
                  </a:cxn>
                  <a:cxn ang="0">
                    <a:pos x="0" y="16"/>
                  </a:cxn>
                  <a:cxn ang="0">
                    <a:pos x="1" y="11"/>
                  </a:cxn>
                  <a:cxn ang="0">
                    <a:pos x="3" y="6"/>
                  </a:cxn>
                  <a:cxn ang="0">
                    <a:pos x="5" y="2"/>
                  </a:cxn>
                  <a:cxn ang="0">
                    <a:pos x="11" y="0"/>
                  </a:cxn>
                  <a:cxn ang="0">
                    <a:pos x="15" y="0"/>
                  </a:cxn>
                </a:cxnLst>
                <a:rect l="0" t="0" r="r" b="b"/>
                <a:pathLst>
                  <a:path w="29" h="33">
                    <a:moveTo>
                      <a:pt x="15" y="4"/>
                    </a:moveTo>
                    <a:lnTo>
                      <a:pt x="12" y="4"/>
                    </a:lnTo>
                    <a:lnTo>
                      <a:pt x="9" y="5"/>
                    </a:lnTo>
                    <a:lnTo>
                      <a:pt x="8" y="8"/>
                    </a:lnTo>
                    <a:lnTo>
                      <a:pt x="7" y="11"/>
                    </a:lnTo>
                    <a:lnTo>
                      <a:pt x="5" y="13"/>
                    </a:lnTo>
                    <a:lnTo>
                      <a:pt x="23" y="13"/>
                    </a:lnTo>
                    <a:lnTo>
                      <a:pt x="23" y="11"/>
                    </a:lnTo>
                    <a:lnTo>
                      <a:pt x="22" y="8"/>
                    </a:lnTo>
                    <a:lnTo>
                      <a:pt x="21" y="5"/>
                    </a:lnTo>
                    <a:lnTo>
                      <a:pt x="18" y="4"/>
                    </a:lnTo>
                    <a:lnTo>
                      <a:pt x="15" y="4"/>
                    </a:lnTo>
                    <a:close/>
                    <a:moveTo>
                      <a:pt x="15" y="0"/>
                    </a:moveTo>
                    <a:lnTo>
                      <a:pt x="19" y="0"/>
                    </a:lnTo>
                    <a:lnTo>
                      <a:pt x="22" y="1"/>
                    </a:lnTo>
                    <a:lnTo>
                      <a:pt x="25" y="4"/>
                    </a:lnTo>
                    <a:lnTo>
                      <a:pt x="26" y="6"/>
                    </a:lnTo>
                    <a:lnTo>
                      <a:pt x="28" y="9"/>
                    </a:lnTo>
                    <a:lnTo>
                      <a:pt x="29" y="12"/>
                    </a:lnTo>
                    <a:lnTo>
                      <a:pt x="29" y="15"/>
                    </a:lnTo>
                    <a:lnTo>
                      <a:pt x="29" y="18"/>
                    </a:lnTo>
                    <a:lnTo>
                      <a:pt x="5" y="18"/>
                    </a:lnTo>
                    <a:lnTo>
                      <a:pt x="7" y="22"/>
                    </a:lnTo>
                    <a:lnTo>
                      <a:pt x="8" y="25"/>
                    </a:lnTo>
                    <a:lnTo>
                      <a:pt x="11" y="27"/>
                    </a:lnTo>
                    <a:lnTo>
                      <a:pt x="14" y="27"/>
                    </a:lnTo>
                    <a:lnTo>
                      <a:pt x="16" y="29"/>
                    </a:lnTo>
                    <a:lnTo>
                      <a:pt x="21" y="29"/>
                    </a:lnTo>
                    <a:lnTo>
                      <a:pt x="23" y="27"/>
                    </a:lnTo>
                    <a:lnTo>
                      <a:pt x="26" y="27"/>
                    </a:lnTo>
                    <a:lnTo>
                      <a:pt x="28" y="31"/>
                    </a:lnTo>
                    <a:lnTo>
                      <a:pt x="25" y="31"/>
                    </a:lnTo>
                    <a:lnTo>
                      <a:pt x="21" y="33"/>
                    </a:lnTo>
                    <a:lnTo>
                      <a:pt x="16" y="33"/>
                    </a:lnTo>
                    <a:lnTo>
                      <a:pt x="11" y="33"/>
                    </a:lnTo>
                    <a:lnTo>
                      <a:pt x="7" y="30"/>
                    </a:lnTo>
                    <a:lnTo>
                      <a:pt x="3" y="26"/>
                    </a:lnTo>
                    <a:lnTo>
                      <a:pt x="1" y="22"/>
                    </a:lnTo>
                    <a:lnTo>
                      <a:pt x="0" y="16"/>
                    </a:lnTo>
                    <a:lnTo>
                      <a:pt x="1" y="11"/>
                    </a:lnTo>
                    <a:lnTo>
                      <a:pt x="3" y="6"/>
                    </a:lnTo>
                    <a:lnTo>
                      <a:pt x="5" y="2"/>
                    </a:lnTo>
                    <a:lnTo>
                      <a:pt x="11"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15" name="Freeform 2091"/>
              <p:cNvSpPr>
                <a:spLocks/>
              </p:cNvSpPr>
              <p:nvPr/>
            </p:nvSpPr>
            <p:spPr bwMode="auto">
              <a:xfrm>
                <a:off x="2889" y="2109"/>
                <a:ext cx="34" cy="47"/>
              </a:xfrm>
              <a:custGeom>
                <a:avLst/>
                <a:gdLst/>
                <a:ahLst/>
                <a:cxnLst>
                  <a:cxn ang="0">
                    <a:pos x="23" y="0"/>
                  </a:cxn>
                  <a:cxn ang="0">
                    <a:pos x="29" y="0"/>
                  </a:cxn>
                  <a:cxn ang="0">
                    <a:pos x="32" y="2"/>
                  </a:cxn>
                  <a:cxn ang="0">
                    <a:pos x="34" y="3"/>
                  </a:cxn>
                  <a:cxn ang="0">
                    <a:pos x="33" y="7"/>
                  </a:cxn>
                  <a:cxn ang="0">
                    <a:pos x="29" y="6"/>
                  </a:cxn>
                  <a:cxn ang="0">
                    <a:pos x="23" y="6"/>
                  </a:cxn>
                  <a:cxn ang="0">
                    <a:pos x="19" y="6"/>
                  </a:cxn>
                  <a:cxn ang="0">
                    <a:pos x="15" y="7"/>
                  </a:cxn>
                  <a:cxn ang="0">
                    <a:pos x="11" y="10"/>
                  </a:cxn>
                  <a:cxn ang="0">
                    <a:pos x="8" y="14"/>
                  </a:cxn>
                  <a:cxn ang="0">
                    <a:pos x="7" y="18"/>
                  </a:cxn>
                  <a:cxn ang="0">
                    <a:pos x="7" y="24"/>
                  </a:cxn>
                  <a:cxn ang="0">
                    <a:pos x="7" y="29"/>
                  </a:cxn>
                  <a:cxn ang="0">
                    <a:pos x="8" y="34"/>
                  </a:cxn>
                  <a:cxn ang="0">
                    <a:pos x="11" y="38"/>
                  </a:cxn>
                  <a:cxn ang="0">
                    <a:pos x="14" y="39"/>
                  </a:cxn>
                  <a:cxn ang="0">
                    <a:pos x="19" y="42"/>
                  </a:cxn>
                  <a:cxn ang="0">
                    <a:pos x="23" y="42"/>
                  </a:cxn>
                  <a:cxn ang="0">
                    <a:pos x="29" y="42"/>
                  </a:cxn>
                  <a:cxn ang="0">
                    <a:pos x="33" y="41"/>
                  </a:cxn>
                  <a:cxn ang="0">
                    <a:pos x="34" y="45"/>
                  </a:cxn>
                  <a:cxn ang="0">
                    <a:pos x="32" y="46"/>
                  </a:cxn>
                  <a:cxn ang="0">
                    <a:pos x="27" y="46"/>
                  </a:cxn>
                  <a:cxn ang="0">
                    <a:pos x="22" y="47"/>
                  </a:cxn>
                  <a:cxn ang="0">
                    <a:pos x="11" y="45"/>
                  </a:cxn>
                  <a:cxn ang="0">
                    <a:pos x="2" y="36"/>
                  </a:cxn>
                  <a:cxn ang="0">
                    <a:pos x="0" y="24"/>
                  </a:cxn>
                  <a:cxn ang="0">
                    <a:pos x="2" y="11"/>
                  </a:cxn>
                  <a:cxn ang="0">
                    <a:pos x="11" y="3"/>
                  </a:cxn>
                  <a:cxn ang="0">
                    <a:pos x="23" y="0"/>
                  </a:cxn>
                </a:cxnLst>
                <a:rect l="0" t="0" r="r" b="b"/>
                <a:pathLst>
                  <a:path w="34" h="47">
                    <a:moveTo>
                      <a:pt x="23" y="0"/>
                    </a:moveTo>
                    <a:lnTo>
                      <a:pt x="29" y="0"/>
                    </a:lnTo>
                    <a:lnTo>
                      <a:pt x="32" y="2"/>
                    </a:lnTo>
                    <a:lnTo>
                      <a:pt x="34" y="3"/>
                    </a:lnTo>
                    <a:lnTo>
                      <a:pt x="33" y="7"/>
                    </a:lnTo>
                    <a:lnTo>
                      <a:pt x="29" y="6"/>
                    </a:lnTo>
                    <a:lnTo>
                      <a:pt x="23" y="6"/>
                    </a:lnTo>
                    <a:lnTo>
                      <a:pt x="19" y="6"/>
                    </a:lnTo>
                    <a:lnTo>
                      <a:pt x="15" y="7"/>
                    </a:lnTo>
                    <a:lnTo>
                      <a:pt x="11" y="10"/>
                    </a:lnTo>
                    <a:lnTo>
                      <a:pt x="8" y="14"/>
                    </a:lnTo>
                    <a:lnTo>
                      <a:pt x="7" y="18"/>
                    </a:lnTo>
                    <a:lnTo>
                      <a:pt x="7" y="24"/>
                    </a:lnTo>
                    <a:lnTo>
                      <a:pt x="7" y="29"/>
                    </a:lnTo>
                    <a:lnTo>
                      <a:pt x="8" y="34"/>
                    </a:lnTo>
                    <a:lnTo>
                      <a:pt x="11" y="38"/>
                    </a:lnTo>
                    <a:lnTo>
                      <a:pt x="14" y="39"/>
                    </a:lnTo>
                    <a:lnTo>
                      <a:pt x="19" y="42"/>
                    </a:lnTo>
                    <a:lnTo>
                      <a:pt x="23" y="42"/>
                    </a:lnTo>
                    <a:lnTo>
                      <a:pt x="29" y="42"/>
                    </a:lnTo>
                    <a:lnTo>
                      <a:pt x="33" y="41"/>
                    </a:lnTo>
                    <a:lnTo>
                      <a:pt x="34" y="45"/>
                    </a:lnTo>
                    <a:lnTo>
                      <a:pt x="32" y="46"/>
                    </a:lnTo>
                    <a:lnTo>
                      <a:pt x="27" y="46"/>
                    </a:lnTo>
                    <a:lnTo>
                      <a:pt x="22" y="47"/>
                    </a:lnTo>
                    <a:lnTo>
                      <a:pt x="11" y="45"/>
                    </a:lnTo>
                    <a:lnTo>
                      <a:pt x="2" y="36"/>
                    </a:lnTo>
                    <a:lnTo>
                      <a:pt x="0" y="24"/>
                    </a:lnTo>
                    <a:lnTo>
                      <a:pt x="2" y="11"/>
                    </a:lnTo>
                    <a:lnTo>
                      <a:pt x="11" y="3"/>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16" name="Freeform 2092"/>
              <p:cNvSpPr>
                <a:spLocks noEditPoints="1"/>
              </p:cNvSpPr>
              <p:nvPr/>
            </p:nvSpPr>
            <p:spPr bwMode="auto">
              <a:xfrm>
                <a:off x="2927" y="2122"/>
                <a:ext cx="32" cy="34"/>
              </a:xfrm>
              <a:custGeom>
                <a:avLst/>
                <a:gdLst/>
                <a:ahLst/>
                <a:cxnLst>
                  <a:cxn ang="0">
                    <a:pos x="16" y="4"/>
                  </a:cxn>
                  <a:cxn ang="0">
                    <a:pos x="13" y="5"/>
                  </a:cxn>
                  <a:cxn ang="0">
                    <a:pos x="10" y="7"/>
                  </a:cxn>
                  <a:cxn ang="0">
                    <a:pos x="7" y="9"/>
                  </a:cxn>
                  <a:cxn ang="0">
                    <a:pos x="6" y="14"/>
                  </a:cxn>
                  <a:cxn ang="0">
                    <a:pos x="6" y="18"/>
                  </a:cxn>
                  <a:cxn ang="0">
                    <a:pos x="7" y="22"/>
                  </a:cxn>
                  <a:cxn ang="0">
                    <a:pos x="9" y="26"/>
                  </a:cxn>
                  <a:cxn ang="0">
                    <a:pos x="12" y="29"/>
                  </a:cxn>
                  <a:cxn ang="0">
                    <a:pos x="16" y="29"/>
                  </a:cxn>
                  <a:cxn ang="0">
                    <a:pos x="20" y="29"/>
                  </a:cxn>
                  <a:cxn ang="0">
                    <a:pos x="23" y="26"/>
                  </a:cxn>
                  <a:cxn ang="0">
                    <a:pos x="25" y="22"/>
                  </a:cxn>
                  <a:cxn ang="0">
                    <a:pos x="25" y="16"/>
                  </a:cxn>
                  <a:cxn ang="0">
                    <a:pos x="25" y="14"/>
                  </a:cxn>
                  <a:cxn ang="0">
                    <a:pos x="24" y="11"/>
                  </a:cxn>
                  <a:cxn ang="0">
                    <a:pos x="23" y="7"/>
                  </a:cxn>
                  <a:cxn ang="0">
                    <a:pos x="20" y="5"/>
                  </a:cxn>
                  <a:cxn ang="0">
                    <a:pos x="16" y="4"/>
                  </a:cxn>
                  <a:cxn ang="0">
                    <a:pos x="16" y="0"/>
                  </a:cxn>
                  <a:cxn ang="0">
                    <a:pos x="21" y="1"/>
                  </a:cxn>
                  <a:cxn ang="0">
                    <a:pos x="25" y="3"/>
                  </a:cxn>
                  <a:cxn ang="0">
                    <a:pos x="30" y="7"/>
                  </a:cxn>
                  <a:cxn ang="0">
                    <a:pos x="31" y="11"/>
                  </a:cxn>
                  <a:cxn ang="0">
                    <a:pos x="32" y="16"/>
                  </a:cxn>
                  <a:cxn ang="0">
                    <a:pos x="31" y="22"/>
                  </a:cxn>
                  <a:cxn ang="0">
                    <a:pos x="30" y="26"/>
                  </a:cxn>
                  <a:cxn ang="0">
                    <a:pos x="27" y="30"/>
                  </a:cxn>
                  <a:cxn ang="0">
                    <a:pos x="23" y="32"/>
                  </a:cxn>
                  <a:cxn ang="0">
                    <a:pos x="20" y="33"/>
                  </a:cxn>
                  <a:cxn ang="0">
                    <a:pos x="16" y="34"/>
                  </a:cxn>
                  <a:cxn ang="0">
                    <a:pos x="10" y="33"/>
                  </a:cxn>
                  <a:cxn ang="0">
                    <a:pos x="6" y="32"/>
                  </a:cxn>
                  <a:cxn ang="0">
                    <a:pos x="3" y="28"/>
                  </a:cxn>
                  <a:cxn ang="0">
                    <a:pos x="0" y="23"/>
                  </a:cxn>
                  <a:cxn ang="0">
                    <a:pos x="0" y="18"/>
                  </a:cxn>
                  <a:cxn ang="0">
                    <a:pos x="0" y="11"/>
                  </a:cxn>
                  <a:cxn ang="0">
                    <a:pos x="3" y="7"/>
                  </a:cxn>
                  <a:cxn ang="0">
                    <a:pos x="6" y="3"/>
                  </a:cxn>
                  <a:cxn ang="0">
                    <a:pos x="12" y="1"/>
                  </a:cxn>
                  <a:cxn ang="0">
                    <a:pos x="16" y="0"/>
                  </a:cxn>
                </a:cxnLst>
                <a:rect l="0" t="0" r="r" b="b"/>
                <a:pathLst>
                  <a:path w="32" h="34">
                    <a:moveTo>
                      <a:pt x="16" y="4"/>
                    </a:moveTo>
                    <a:lnTo>
                      <a:pt x="13" y="5"/>
                    </a:lnTo>
                    <a:lnTo>
                      <a:pt x="10" y="7"/>
                    </a:lnTo>
                    <a:lnTo>
                      <a:pt x="7" y="9"/>
                    </a:lnTo>
                    <a:lnTo>
                      <a:pt x="6" y="14"/>
                    </a:lnTo>
                    <a:lnTo>
                      <a:pt x="6" y="18"/>
                    </a:lnTo>
                    <a:lnTo>
                      <a:pt x="7" y="22"/>
                    </a:lnTo>
                    <a:lnTo>
                      <a:pt x="9" y="26"/>
                    </a:lnTo>
                    <a:lnTo>
                      <a:pt x="12" y="29"/>
                    </a:lnTo>
                    <a:lnTo>
                      <a:pt x="16" y="29"/>
                    </a:lnTo>
                    <a:lnTo>
                      <a:pt x="20" y="29"/>
                    </a:lnTo>
                    <a:lnTo>
                      <a:pt x="23" y="26"/>
                    </a:lnTo>
                    <a:lnTo>
                      <a:pt x="25" y="22"/>
                    </a:lnTo>
                    <a:lnTo>
                      <a:pt x="25" y="16"/>
                    </a:lnTo>
                    <a:lnTo>
                      <a:pt x="25" y="14"/>
                    </a:lnTo>
                    <a:lnTo>
                      <a:pt x="24" y="11"/>
                    </a:lnTo>
                    <a:lnTo>
                      <a:pt x="23" y="7"/>
                    </a:lnTo>
                    <a:lnTo>
                      <a:pt x="20" y="5"/>
                    </a:lnTo>
                    <a:lnTo>
                      <a:pt x="16" y="4"/>
                    </a:lnTo>
                    <a:close/>
                    <a:moveTo>
                      <a:pt x="16" y="0"/>
                    </a:moveTo>
                    <a:lnTo>
                      <a:pt x="21" y="1"/>
                    </a:lnTo>
                    <a:lnTo>
                      <a:pt x="25" y="3"/>
                    </a:lnTo>
                    <a:lnTo>
                      <a:pt x="30" y="7"/>
                    </a:lnTo>
                    <a:lnTo>
                      <a:pt x="31" y="11"/>
                    </a:lnTo>
                    <a:lnTo>
                      <a:pt x="32" y="16"/>
                    </a:lnTo>
                    <a:lnTo>
                      <a:pt x="31" y="22"/>
                    </a:lnTo>
                    <a:lnTo>
                      <a:pt x="30" y="26"/>
                    </a:lnTo>
                    <a:lnTo>
                      <a:pt x="27" y="30"/>
                    </a:lnTo>
                    <a:lnTo>
                      <a:pt x="23" y="32"/>
                    </a:lnTo>
                    <a:lnTo>
                      <a:pt x="20" y="33"/>
                    </a:lnTo>
                    <a:lnTo>
                      <a:pt x="16" y="34"/>
                    </a:lnTo>
                    <a:lnTo>
                      <a:pt x="10" y="33"/>
                    </a:lnTo>
                    <a:lnTo>
                      <a:pt x="6" y="32"/>
                    </a:lnTo>
                    <a:lnTo>
                      <a:pt x="3" y="28"/>
                    </a:lnTo>
                    <a:lnTo>
                      <a:pt x="0" y="23"/>
                    </a:lnTo>
                    <a:lnTo>
                      <a:pt x="0" y="18"/>
                    </a:lnTo>
                    <a:lnTo>
                      <a:pt x="0" y="11"/>
                    </a:lnTo>
                    <a:lnTo>
                      <a:pt x="3" y="7"/>
                    </a:lnTo>
                    <a:lnTo>
                      <a:pt x="6" y="3"/>
                    </a:lnTo>
                    <a:lnTo>
                      <a:pt x="12" y="1"/>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17" name="Freeform 2093"/>
              <p:cNvSpPr>
                <a:spLocks noEditPoints="1"/>
              </p:cNvSpPr>
              <p:nvPr/>
            </p:nvSpPr>
            <p:spPr bwMode="auto">
              <a:xfrm>
                <a:off x="2966" y="2108"/>
                <a:ext cx="31" cy="48"/>
              </a:xfrm>
              <a:custGeom>
                <a:avLst/>
                <a:gdLst/>
                <a:ahLst/>
                <a:cxnLst>
                  <a:cxn ang="0">
                    <a:pos x="16" y="19"/>
                  </a:cxn>
                  <a:cxn ang="0">
                    <a:pos x="13" y="19"/>
                  </a:cxn>
                  <a:cxn ang="0">
                    <a:pos x="10" y="21"/>
                  </a:cxn>
                  <a:cxn ang="0">
                    <a:pos x="7" y="23"/>
                  </a:cxn>
                  <a:cxn ang="0">
                    <a:pos x="6" y="26"/>
                  </a:cxn>
                  <a:cxn ang="0">
                    <a:pos x="6" y="29"/>
                  </a:cxn>
                  <a:cxn ang="0">
                    <a:pos x="6" y="35"/>
                  </a:cxn>
                  <a:cxn ang="0">
                    <a:pos x="6" y="36"/>
                  </a:cxn>
                  <a:cxn ang="0">
                    <a:pos x="9" y="40"/>
                  </a:cxn>
                  <a:cxn ang="0">
                    <a:pos x="11" y="43"/>
                  </a:cxn>
                  <a:cxn ang="0">
                    <a:pos x="16" y="43"/>
                  </a:cxn>
                  <a:cxn ang="0">
                    <a:pos x="18" y="43"/>
                  </a:cxn>
                  <a:cxn ang="0">
                    <a:pos x="21" y="42"/>
                  </a:cxn>
                  <a:cxn ang="0">
                    <a:pos x="23" y="39"/>
                  </a:cxn>
                  <a:cxn ang="0">
                    <a:pos x="24" y="35"/>
                  </a:cxn>
                  <a:cxn ang="0">
                    <a:pos x="25" y="30"/>
                  </a:cxn>
                  <a:cxn ang="0">
                    <a:pos x="24" y="28"/>
                  </a:cxn>
                  <a:cxn ang="0">
                    <a:pos x="24" y="23"/>
                  </a:cxn>
                  <a:cxn ang="0">
                    <a:pos x="21" y="21"/>
                  </a:cxn>
                  <a:cxn ang="0">
                    <a:pos x="18" y="19"/>
                  </a:cxn>
                  <a:cxn ang="0">
                    <a:pos x="16" y="19"/>
                  </a:cxn>
                  <a:cxn ang="0">
                    <a:pos x="0" y="0"/>
                  </a:cxn>
                  <a:cxn ang="0">
                    <a:pos x="6" y="0"/>
                  </a:cxn>
                  <a:cxn ang="0">
                    <a:pos x="6" y="21"/>
                  </a:cxn>
                  <a:cxn ang="0">
                    <a:pos x="6" y="21"/>
                  </a:cxn>
                  <a:cxn ang="0">
                    <a:pos x="9" y="17"/>
                  </a:cxn>
                  <a:cxn ang="0">
                    <a:pos x="13" y="15"/>
                  </a:cxn>
                  <a:cxn ang="0">
                    <a:pos x="17" y="14"/>
                  </a:cxn>
                  <a:cxn ang="0">
                    <a:pos x="21" y="15"/>
                  </a:cxn>
                  <a:cxn ang="0">
                    <a:pos x="25" y="17"/>
                  </a:cxn>
                  <a:cxn ang="0">
                    <a:pos x="28" y="21"/>
                  </a:cxn>
                  <a:cxn ang="0">
                    <a:pos x="30" y="25"/>
                  </a:cxn>
                  <a:cxn ang="0">
                    <a:pos x="31" y="30"/>
                  </a:cxn>
                  <a:cxn ang="0">
                    <a:pos x="31" y="36"/>
                  </a:cxn>
                  <a:cxn ang="0">
                    <a:pos x="28" y="40"/>
                  </a:cxn>
                  <a:cxn ang="0">
                    <a:pos x="27" y="44"/>
                  </a:cxn>
                  <a:cxn ang="0">
                    <a:pos x="24" y="46"/>
                  </a:cxn>
                  <a:cxn ang="0">
                    <a:pos x="20" y="47"/>
                  </a:cxn>
                  <a:cxn ang="0">
                    <a:pos x="16" y="48"/>
                  </a:cxn>
                  <a:cxn ang="0">
                    <a:pos x="11" y="47"/>
                  </a:cxn>
                  <a:cxn ang="0">
                    <a:pos x="9" y="46"/>
                  </a:cxn>
                  <a:cxn ang="0">
                    <a:pos x="6" y="42"/>
                  </a:cxn>
                  <a:cxn ang="0">
                    <a:pos x="6" y="42"/>
                  </a:cxn>
                  <a:cxn ang="0">
                    <a:pos x="5" y="47"/>
                  </a:cxn>
                  <a:cxn ang="0">
                    <a:pos x="0" y="47"/>
                  </a:cxn>
                  <a:cxn ang="0">
                    <a:pos x="0" y="43"/>
                  </a:cxn>
                  <a:cxn ang="0">
                    <a:pos x="0" y="39"/>
                  </a:cxn>
                  <a:cxn ang="0">
                    <a:pos x="0" y="0"/>
                  </a:cxn>
                </a:cxnLst>
                <a:rect l="0" t="0" r="r" b="b"/>
                <a:pathLst>
                  <a:path w="31" h="48">
                    <a:moveTo>
                      <a:pt x="16" y="19"/>
                    </a:moveTo>
                    <a:lnTo>
                      <a:pt x="13" y="19"/>
                    </a:lnTo>
                    <a:lnTo>
                      <a:pt x="10" y="21"/>
                    </a:lnTo>
                    <a:lnTo>
                      <a:pt x="7" y="23"/>
                    </a:lnTo>
                    <a:lnTo>
                      <a:pt x="6" y="26"/>
                    </a:lnTo>
                    <a:lnTo>
                      <a:pt x="6" y="29"/>
                    </a:lnTo>
                    <a:lnTo>
                      <a:pt x="6" y="35"/>
                    </a:lnTo>
                    <a:lnTo>
                      <a:pt x="6" y="36"/>
                    </a:lnTo>
                    <a:lnTo>
                      <a:pt x="9" y="40"/>
                    </a:lnTo>
                    <a:lnTo>
                      <a:pt x="11" y="43"/>
                    </a:lnTo>
                    <a:lnTo>
                      <a:pt x="16" y="43"/>
                    </a:lnTo>
                    <a:lnTo>
                      <a:pt x="18" y="43"/>
                    </a:lnTo>
                    <a:lnTo>
                      <a:pt x="21" y="42"/>
                    </a:lnTo>
                    <a:lnTo>
                      <a:pt x="23" y="39"/>
                    </a:lnTo>
                    <a:lnTo>
                      <a:pt x="24" y="35"/>
                    </a:lnTo>
                    <a:lnTo>
                      <a:pt x="25" y="30"/>
                    </a:lnTo>
                    <a:lnTo>
                      <a:pt x="24" y="28"/>
                    </a:lnTo>
                    <a:lnTo>
                      <a:pt x="24" y="23"/>
                    </a:lnTo>
                    <a:lnTo>
                      <a:pt x="21" y="21"/>
                    </a:lnTo>
                    <a:lnTo>
                      <a:pt x="18" y="19"/>
                    </a:lnTo>
                    <a:lnTo>
                      <a:pt x="16" y="19"/>
                    </a:lnTo>
                    <a:close/>
                    <a:moveTo>
                      <a:pt x="0" y="0"/>
                    </a:moveTo>
                    <a:lnTo>
                      <a:pt x="6" y="0"/>
                    </a:lnTo>
                    <a:lnTo>
                      <a:pt x="6" y="21"/>
                    </a:lnTo>
                    <a:lnTo>
                      <a:pt x="6" y="21"/>
                    </a:lnTo>
                    <a:lnTo>
                      <a:pt x="9" y="17"/>
                    </a:lnTo>
                    <a:lnTo>
                      <a:pt x="13" y="15"/>
                    </a:lnTo>
                    <a:lnTo>
                      <a:pt x="17" y="14"/>
                    </a:lnTo>
                    <a:lnTo>
                      <a:pt x="21" y="15"/>
                    </a:lnTo>
                    <a:lnTo>
                      <a:pt x="25" y="17"/>
                    </a:lnTo>
                    <a:lnTo>
                      <a:pt x="28" y="21"/>
                    </a:lnTo>
                    <a:lnTo>
                      <a:pt x="30" y="25"/>
                    </a:lnTo>
                    <a:lnTo>
                      <a:pt x="31" y="30"/>
                    </a:lnTo>
                    <a:lnTo>
                      <a:pt x="31" y="36"/>
                    </a:lnTo>
                    <a:lnTo>
                      <a:pt x="28" y="40"/>
                    </a:lnTo>
                    <a:lnTo>
                      <a:pt x="27" y="44"/>
                    </a:lnTo>
                    <a:lnTo>
                      <a:pt x="24" y="46"/>
                    </a:lnTo>
                    <a:lnTo>
                      <a:pt x="20" y="47"/>
                    </a:lnTo>
                    <a:lnTo>
                      <a:pt x="16" y="48"/>
                    </a:lnTo>
                    <a:lnTo>
                      <a:pt x="11" y="47"/>
                    </a:lnTo>
                    <a:lnTo>
                      <a:pt x="9" y="46"/>
                    </a:lnTo>
                    <a:lnTo>
                      <a:pt x="6" y="42"/>
                    </a:lnTo>
                    <a:lnTo>
                      <a:pt x="6" y="42"/>
                    </a:lnTo>
                    <a:lnTo>
                      <a:pt x="5" y="47"/>
                    </a:lnTo>
                    <a:lnTo>
                      <a:pt x="0" y="47"/>
                    </a:lnTo>
                    <a:lnTo>
                      <a:pt x="0" y="43"/>
                    </a:lnTo>
                    <a:lnTo>
                      <a:pt x="0" y="3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18" name="Freeform 2094"/>
              <p:cNvSpPr>
                <a:spLocks noEditPoints="1"/>
              </p:cNvSpPr>
              <p:nvPr/>
            </p:nvSpPr>
            <p:spPr bwMode="auto">
              <a:xfrm>
                <a:off x="3001" y="2122"/>
                <a:ext cx="26" cy="34"/>
              </a:xfrm>
              <a:custGeom>
                <a:avLst/>
                <a:gdLst/>
                <a:ahLst/>
                <a:cxnLst>
                  <a:cxn ang="0">
                    <a:pos x="21" y="16"/>
                  </a:cxn>
                  <a:cxn ang="0">
                    <a:pos x="17" y="16"/>
                  </a:cxn>
                  <a:cxn ang="0">
                    <a:pos x="14" y="18"/>
                  </a:cxn>
                  <a:cxn ang="0">
                    <a:pos x="11" y="18"/>
                  </a:cxn>
                  <a:cxn ang="0">
                    <a:pos x="8" y="19"/>
                  </a:cxn>
                  <a:cxn ang="0">
                    <a:pos x="7" y="22"/>
                  </a:cxn>
                  <a:cxn ang="0">
                    <a:pos x="7" y="23"/>
                  </a:cxn>
                  <a:cxn ang="0">
                    <a:pos x="7" y="26"/>
                  </a:cxn>
                  <a:cxn ang="0">
                    <a:pos x="8" y="29"/>
                  </a:cxn>
                  <a:cxn ang="0">
                    <a:pos x="10" y="29"/>
                  </a:cxn>
                  <a:cxn ang="0">
                    <a:pos x="13" y="30"/>
                  </a:cxn>
                  <a:cxn ang="0">
                    <a:pos x="15" y="29"/>
                  </a:cxn>
                  <a:cxn ang="0">
                    <a:pos x="17" y="28"/>
                  </a:cxn>
                  <a:cxn ang="0">
                    <a:pos x="19" y="26"/>
                  </a:cxn>
                  <a:cxn ang="0">
                    <a:pos x="19" y="25"/>
                  </a:cxn>
                  <a:cxn ang="0">
                    <a:pos x="21" y="22"/>
                  </a:cxn>
                  <a:cxn ang="0">
                    <a:pos x="21" y="16"/>
                  </a:cxn>
                  <a:cxn ang="0">
                    <a:pos x="14" y="0"/>
                  </a:cxn>
                  <a:cxn ang="0">
                    <a:pos x="18" y="1"/>
                  </a:cxn>
                  <a:cxn ang="0">
                    <a:pos x="21" y="3"/>
                  </a:cxn>
                  <a:cxn ang="0">
                    <a:pos x="24" y="4"/>
                  </a:cxn>
                  <a:cxn ang="0">
                    <a:pos x="25" y="7"/>
                  </a:cxn>
                  <a:cxn ang="0">
                    <a:pos x="25" y="9"/>
                  </a:cxn>
                  <a:cxn ang="0">
                    <a:pos x="26" y="14"/>
                  </a:cxn>
                  <a:cxn ang="0">
                    <a:pos x="26" y="26"/>
                  </a:cxn>
                  <a:cxn ang="0">
                    <a:pos x="26" y="29"/>
                  </a:cxn>
                  <a:cxn ang="0">
                    <a:pos x="26" y="33"/>
                  </a:cxn>
                  <a:cxn ang="0">
                    <a:pos x="21" y="33"/>
                  </a:cxn>
                  <a:cxn ang="0">
                    <a:pos x="21" y="29"/>
                  </a:cxn>
                  <a:cxn ang="0">
                    <a:pos x="21" y="29"/>
                  </a:cxn>
                  <a:cxn ang="0">
                    <a:pos x="18" y="32"/>
                  </a:cxn>
                  <a:cxn ang="0">
                    <a:pos x="15" y="33"/>
                  </a:cxn>
                  <a:cxn ang="0">
                    <a:pos x="11" y="34"/>
                  </a:cxn>
                  <a:cxn ang="0">
                    <a:pos x="7" y="33"/>
                  </a:cxn>
                  <a:cxn ang="0">
                    <a:pos x="4" y="32"/>
                  </a:cxn>
                  <a:cxn ang="0">
                    <a:pos x="3" y="30"/>
                  </a:cxn>
                  <a:cxn ang="0">
                    <a:pos x="1" y="28"/>
                  </a:cxn>
                  <a:cxn ang="0">
                    <a:pos x="0" y="25"/>
                  </a:cxn>
                  <a:cxn ang="0">
                    <a:pos x="1" y="21"/>
                  </a:cxn>
                  <a:cxn ang="0">
                    <a:pos x="4" y="16"/>
                  </a:cxn>
                  <a:cxn ang="0">
                    <a:pos x="8" y="15"/>
                  </a:cxn>
                  <a:cxn ang="0">
                    <a:pos x="14" y="14"/>
                  </a:cxn>
                  <a:cxn ang="0">
                    <a:pos x="19" y="12"/>
                  </a:cxn>
                  <a:cxn ang="0">
                    <a:pos x="19" y="12"/>
                  </a:cxn>
                  <a:cxn ang="0">
                    <a:pos x="19" y="11"/>
                  </a:cxn>
                  <a:cxn ang="0">
                    <a:pos x="19" y="8"/>
                  </a:cxn>
                  <a:cxn ang="0">
                    <a:pos x="18" y="7"/>
                  </a:cxn>
                  <a:cxn ang="0">
                    <a:pos x="17" y="5"/>
                  </a:cxn>
                  <a:cxn ang="0">
                    <a:pos x="13" y="4"/>
                  </a:cxn>
                  <a:cxn ang="0">
                    <a:pos x="8" y="5"/>
                  </a:cxn>
                  <a:cxn ang="0">
                    <a:pos x="4" y="7"/>
                  </a:cxn>
                  <a:cxn ang="0">
                    <a:pos x="3" y="3"/>
                  </a:cxn>
                  <a:cxn ang="0">
                    <a:pos x="8" y="1"/>
                  </a:cxn>
                  <a:cxn ang="0">
                    <a:pos x="14" y="0"/>
                  </a:cxn>
                </a:cxnLst>
                <a:rect l="0" t="0" r="r" b="b"/>
                <a:pathLst>
                  <a:path w="26" h="34">
                    <a:moveTo>
                      <a:pt x="21" y="16"/>
                    </a:moveTo>
                    <a:lnTo>
                      <a:pt x="17" y="16"/>
                    </a:lnTo>
                    <a:lnTo>
                      <a:pt x="14" y="18"/>
                    </a:lnTo>
                    <a:lnTo>
                      <a:pt x="11" y="18"/>
                    </a:lnTo>
                    <a:lnTo>
                      <a:pt x="8" y="19"/>
                    </a:lnTo>
                    <a:lnTo>
                      <a:pt x="7" y="22"/>
                    </a:lnTo>
                    <a:lnTo>
                      <a:pt x="7" y="23"/>
                    </a:lnTo>
                    <a:lnTo>
                      <a:pt x="7" y="26"/>
                    </a:lnTo>
                    <a:lnTo>
                      <a:pt x="8" y="29"/>
                    </a:lnTo>
                    <a:lnTo>
                      <a:pt x="10" y="29"/>
                    </a:lnTo>
                    <a:lnTo>
                      <a:pt x="13" y="30"/>
                    </a:lnTo>
                    <a:lnTo>
                      <a:pt x="15" y="29"/>
                    </a:lnTo>
                    <a:lnTo>
                      <a:pt x="17" y="28"/>
                    </a:lnTo>
                    <a:lnTo>
                      <a:pt x="19" y="26"/>
                    </a:lnTo>
                    <a:lnTo>
                      <a:pt x="19" y="25"/>
                    </a:lnTo>
                    <a:lnTo>
                      <a:pt x="21" y="22"/>
                    </a:lnTo>
                    <a:lnTo>
                      <a:pt x="21" y="16"/>
                    </a:lnTo>
                    <a:close/>
                    <a:moveTo>
                      <a:pt x="14" y="0"/>
                    </a:moveTo>
                    <a:lnTo>
                      <a:pt x="18" y="1"/>
                    </a:lnTo>
                    <a:lnTo>
                      <a:pt x="21" y="3"/>
                    </a:lnTo>
                    <a:lnTo>
                      <a:pt x="24" y="4"/>
                    </a:lnTo>
                    <a:lnTo>
                      <a:pt x="25" y="7"/>
                    </a:lnTo>
                    <a:lnTo>
                      <a:pt x="25" y="9"/>
                    </a:lnTo>
                    <a:lnTo>
                      <a:pt x="26" y="14"/>
                    </a:lnTo>
                    <a:lnTo>
                      <a:pt x="26" y="26"/>
                    </a:lnTo>
                    <a:lnTo>
                      <a:pt x="26" y="29"/>
                    </a:lnTo>
                    <a:lnTo>
                      <a:pt x="26" y="33"/>
                    </a:lnTo>
                    <a:lnTo>
                      <a:pt x="21" y="33"/>
                    </a:lnTo>
                    <a:lnTo>
                      <a:pt x="21" y="29"/>
                    </a:lnTo>
                    <a:lnTo>
                      <a:pt x="21" y="29"/>
                    </a:lnTo>
                    <a:lnTo>
                      <a:pt x="18" y="32"/>
                    </a:lnTo>
                    <a:lnTo>
                      <a:pt x="15" y="33"/>
                    </a:lnTo>
                    <a:lnTo>
                      <a:pt x="11" y="34"/>
                    </a:lnTo>
                    <a:lnTo>
                      <a:pt x="7" y="33"/>
                    </a:lnTo>
                    <a:lnTo>
                      <a:pt x="4" y="32"/>
                    </a:lnTo>
                    <a:lnTo>
                      <a:pt x="3" y="30"/>
                    </a:lnTo>
                    <a:lnTo>
                      <a:pt x="1" y="28"/>
                    </a:lnTo>
                    <a:lnTo>
                      <a:pt x="0" y="25"/>
                    </a:lnTo>
                    <a:lnTo>
                      <a:pt x="1" y="21"/>
                    </a:lnTo>
                    <a:lnTo>
                      <a:pt x="4" y="16"/>
                    </a:lnTo>
                    <a:lnTo>
                      <a:pt x="8" y="15"/>
                    </a:lnTo>
                    <a:lnTo>
                      <a:pt x="14" y="14"/>
                    </a:lnTo>
                    <a:lnTo>
                      <a:pt x="19" y="12"/>
                    </a:lnTo>
                    <a:lnTo>
                      <a:pt x="19" y="12"/>
                    </a:lnTo>
                    <a:lnTo>
                      <a:pt x="19" y="11"/>
                    </a:lnTo>
                    <a:lnTo>
                      <a:pt x="19" y="8"/>
                    </a:lnTo>
                    <a:lnTo>
                      <a:pt x="18" y="7"/>
                    </a:lnTo>
                    <a:lnTo>
                      <a:pt x="17" y="5"/>
                    </a:lnTo>
                    <a:lnTo>
                      <a:pt x="13" y="4"/>
                    </a:lnTo>
                    <a:lnTo>
                      <a:pt x="8" y="5"/>
                    </a:lnTo>
                    <a:lnTo>
                      <a:pt x="4" y="7"/>
                    </a:lnTo>
                    <a:lnTo>
                      <a:pt x="3" y="3"/>
                    </a:lnTo>
                    <a:lnTo>
                      <a:pt x="8" y="1"/>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19" name="Freeform 2095"/>
              <p:cNvSpPr>
                <a:spLocks/>
              </p:cNvSpPr>
              <p:nvPr/>
            </p:nvSpPr>
            <p:spPr bwMode="auto">
              <a:xfrm>
                <a:off x="3036" y="2122"/>
                <a:ext cx="16" cy="33"/>
              </a:xfrm>
              <a:custGeom>
                <a:avLst/>
                <a:gdLst/>
                <a:ahLst/>
                <a:cxnLst>
                  <a:cxn ang="0">
                    <a:pos x="15" y="0"/>
                  </a:cxn>
                  <a:cxn ang="0">
                    <a:pos x="16" y="0"/>
                  </a:cxn>
                  <a:cxn ang="0">
                    <a:pos x="16" y="5"/>
                  </a:cxn>
                  <a:cxn ang="0">
                    <a:pos x="15" y="5"/>
                  </a:cxn>
                  <a:cxn ang="0">
                    <a:pos x="11" y="7"/>
                  </a:cxn>
                  <a:cxn ang="0">
                    <a:pos x="9" y="8"/>
                  </a:cxn>
                  <a:cxn ang="0">
                    <a:pos x="8" y="11"/>
                  </a:cxn>
                  <a:cxn ang="0">
                    <a:pos x="7" y="14"/>
                  </a:cxn>
                  <a:cxn ang="0">
                    <a:pos x="7" y="16"/>
                  </a:cxn>
                  <a:cxn ang="0">
                    <a:pos x="7" y="33"/>
                  </a:cxn>
                  <a:cxn ang="0">
                    <a:pos x="0" y="33"/>
                  </a:cxn>
                  <a:cxn ang="0">
                    <a:pos x="0" y="11"/>
                  </a:cxn>
                  <a:cxn ang="0">
                    <a:pos x="0" y="5"/>
                  </a:cxn>
                  <a:cxn ang="0">
                    <a:pos x="0" y="1"/>
                  </a:cxn>
                  <a:cxn ang="0">
                    <a:pos x="5" y="1"/>
                  </a:cxn>
                  <a:cxn ang="0">
                    <a:pos x="5" y="7"/>
                  </a:cxn>
                  <a:cxn ang="0">
                    <a:pos x="5" y="7"/>
                  </a:cxn>
                  <a:cxn ang="0">
                    <a:pos x="8" y="4"/>
                  </a:cxn>
                  <a:cxn ang="0">
                    <a:pos x="11" y="1"/>
                  </a:cxn>
                  <a:cxn ang="0">
                    <a:pos x="15" y="0"/>
                  </a:cxn>
                </a:cxnLst>
                <a:rect l="0" t="0" r="r" b="b"/>
                <a:pathLst>
                  <a:path w="16" h="33">
                    <a:moveTo>
                      <a:pt x="15" y="0"/>
                    </a:moveTo>
                    <a:lnTo>
                      <a:pt x="16" y="0"/>
                    </a:lnTo>
                    <a:lnTo>
                      <a:pt x="16" y="5"/>
                    </a:lnTo>
                    <a:lnTo>
                      <a:pt x="15" y="5"/>
                    </a:lnTo>
                    <a:lnTo>
                      <a:pt x="11" y="7"/>
                    </a:lnTo>
                    <a:lnTo>
                      <a:pt x="9" y="8"/>
                    </a:lnTo>
                    <a:lnTo>
                      <a:pt x="8" y="11"/>
                    </a:lnTo>
                    <a:lnTo>
                      <a:pt x="7" y="14"/>
                    </a:lnTo>
                    <a:lnTo>
                      <a:pt x="7" y="16"/>
                    </a:lnTo>
                    <a:lnTo>
                      <a:pt x="7" y="33"/>
                    </a:lnTo>
                    <a:lnTo>
                      <a:pt x="0" y="33"/>
                    </a:lnTo>
                    <a:lnTo>
                      <a:pt x="0" y="11"/>
                    </a:lnTo>
                    <a:lnTo>
                      <a:pt x="0" y="5"/>
                    </a:lnTo>
                    <a:lnTo>
                      <a:pt x="0" y="1"/>
                    </a:lnTo>
                    <a:lnTo>
                      <a:pt x="5" y="1"/>
                    </a:lnTo>
                    <a:lnTo>
                      <a:pt x="5" y="7"/>
                    </a:lnTo>
                    <a:lnTo>
                      <a:pt x="5" y="7"/>
                    </a:lnTo>
                    <a:lnTo>
                      <a:pt x="8" y="4"/>
                    </a:lnTo>
                    <a:lnTo>
                      <a:pt x="11" y="1"/>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20" name="Freeform 2096"/>
              <p:cNvSpPr>
                <a:spLocks/>
              </p:cNvSpPr>
              <p:nvPr/>
            </p:nvSpPr>
            <p:spPr bwMode="auto">
              <a:xfrm>
                <a:off x="1839" y="2237"/>
                <a:ext cx="56" cy="46"/>
              </a:xfrm>
              <a:custGeom>
                <a:avLst/>
                <a:gdLst/>
                <a:ahLst/>
                <a:cxnLst>
                  <a:cxn ang="0">
                    <a:pos x="0" y="0"/>
                  </a:cxn>
                  <a:cxn ang="0">
                    <a:pos x="7" y="0"/>
                  </a:cxn>
                  <a:cxn ang="0">
                    <a:pos x="13" y="24"/>
                  </a:cxn>
                  <a:cxn ang="0">
                    <a:pos x="14" y="32"/>
                  </a:cxn>
                  <a:cxn ang="0">
                    <a:pos x="15" y="39"/>
                  </a:cxn>
                  <a:cxn ang="0">
                    <a:pos x="15" y="39"/>
                  </a:cxn>
                  <a:cxn ang="0">
                    <a:pos x="17" y="32"/>
                  </a:cxn>
                  <a:cxn ang="0">
                    <a:pos x="20" y="24"/>
                  </a:cxn>
                  <a:cxn ang="0">
                    <a:pos x="25" y="0"/>
                  </a:cxn>
                  <a:cxn ang="0">
                    <a:pos x="31" y="0"/>
                  </a:cxn>
                  <a:cxn ang="0">
                    <a:pos x="36" y="24"/>
                  </a:cxn>
                  <a:cxn ang="0">
                    <a:pos x="39" y="31"/>
                  </a:cxn>
                  <a:cxn ang="0">
                    <a:pos x="40" y="39"/>
                  </a:cxn>
                  <a:cxn ang="0">
                    <a:pos x="40" y="39"/>
                  </a:cxn>
                  <a:cxn ang="0">
                    <a:pos x="42" y="31"/>
                  </a:cxn>
                  <a:cxn ang="0">
                    <a:pos x="43" y="24"/>
                  </a:cxn>
                  <a:cxn ang="0">
                    <a:pos x="50" y="0"/>
                  </a:cxn>
                  <a:cxn ang="0">
                    <a:pos x="56" y="0"/>
                  </a:cxn>
                  <a:cxn ang="0">
                    <a:pos x="43" y="46"/>
                  </a:cxn>
                  <a:cxn ang="0">
                    <a:pos x="36" y="46"/>
                  </a:cxn>
                  <a:cxn ang="0">
                    <a:pos x="31" y="22"/>
                  </a:cxn>
                  <a:cxn ang="0">
                    <a:pos x="29" y="14"/>
                  </a:cxn>
                  <a:cxn ang="0">
                    <a:pos x="28" y="7"/>
                  </a:cxn>
                  <a:cxn ang="0">
                    <a:pos x="28" y="7"/>
                  </a:cxn>
                  <a:cxn ang="0">
                    <a:pos x="27" y="12"/>
                  </a:cxn>
                  <a:cxn ang="0">
                    <a:pos x="27" y="17"/>
                  </a:cxn>
                  <a:cxn ang="0">
                    <a:pos x="25" y="22"/>
                  </a:cxn>
                  <a:cxn ang="0">
                    <a:pos x="18" y="46"/>
                  </a:cxn>
                  <a:cxn ang="0">
                    <a:pos x="13" y="46"/>
                  </a:cxn>
                  <a:cxn ang="0">
                    <a:pos x="0" y="0"/>
                  </a:cxn>
                </a:cxnLst>
                <a:rect l="0" t="0" r="r" b="b"/>
                <a:pathLst>
                  <a:path w="56" h="46">
                    <a:moveTo>
                      <a:pt x="0" y="0"/>
                    </a:moveTo>
                    <a:lnTo>
                      <a:pt x="7" y="0"/>
                    </a:lnTo>
                    <a:lnTo>
                      <a:pt x="13" y="24"/>
                    </a:lnTo>
                    <a:lnTo>
                      <a:pt x="14" y="32"/>
                    </a:lnTo>
                    <a:lnTo>
                      <a:pt x="15" y="39"/>
                    </a:lnTo>
                    <a:lnTo>
                      <a:pt x="15" y="39"/>
                    </a:lnTo>
                    <a:lnTo>
                      <a:pt x="17" y="32"/>
                    </a:lnTo>
                    <a:lnTo>
                      <a:pt x="20" y="24"/>
                    </a:lnTo>
                    <a:lnTo>
                      <a:pt x="25" y="0"/>
                    </a:lnTo>
                    <a:lnTo>
                      <a:pt x="31" y="0"/>
                    </a:lnTo>
                    <a:lnTo>
                      <a:pt x="36" y="24"/>
                    </a:lnTo>
                    <a:lnTo>
                      <a:pt x="39" y="31"/>
                    </a:lnTo>
                    <a:lnTo>
                      <a:pt x="40" y="39"/>
                    </a:lnTo>
                    <a:lnTo>
                      <a:pt x="40" y="39"/>
                    </a:lnTo>
                    <a:lnTo>
                      <a:pt x="42" y="31"/>
                    </a:lnTo>
                    <a:lnTo>
                      <a:pt x="43" y="24"/>
                    </a:lnTo>
                    <a:lnTo>
                      <a:pt x="50" y="0"/>
                    </a:lnTo>
                    <a:lnTo>
                      <a:pt x="56" y="0"/>
                    </a:lnTo>
                    <a:lnTo>
                      <a:pt x="43" y="46"/>
                    </a:lnTo>
                    <a:lnTo>
                      <a:pt x="36" y="46"/>
                    </a:lnTo>
                    <a:lnTo>
                      <a:pt x="31" y="22"/>
                    </a:lnTo>
                    <a:lnTo>
                      <a:pt x="29" y="14"/>
                    </a:lnTo>
                    <a:lnTo>
                      <a:pt x="28" y="7"/>
                    </a:lnTo>
                    <a:lnTo>
                      <a:pt x="28" y="7"/>
                    </a:lnTo>
                    <a:lnTo>
                      <a:pt x="27" y="12"/>
                    </a:lnTo>
                    <a:lnTo>
                      <a:pt x="27" y="17"/>
                    </a:lnTo>
                    <a:lnTo>
                      <a:pt x="25" y="22"/>
                    </a:lnTo>
                    <a:lnTo>
                      <a:pt x="18" y="46"/>
                    </a:lnTo>
                    <a:lnTo>
                      <a:pt x="13" y="4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21" name="Freeform 2097"/>
              <p:cNvSpPr>
                <a:spLocks noEditPoints="1"/>
              </p:cNvSpPr>
              <p:nvPr/>
            </p:nvSpPr>
            <p:spPr bwMode="auto">
              <a:xfrm>
                <a:off x="1899" y="2237"/>
                <a:ext cx="7" cy="46"/>
              </a:xfrm>
              <a:custGeom>
                <a:avLst/>
                <a:gdLst/>
                <a:ahLst/>
                <a:cxnLst>
                  <a:cxn ang="0">
                    <a:pos x="0" y="12"/>
                  </a:cxn>
                  <a:cxn ang="0">
                    <a:pos x="5" y="12"/>
                  </a:cxn>
                  <a:cxn ang="0">
                    <a:pos x="5" y="46"/>
                  </a:cxn>
                  <a:cxn ang="0">
                    <a:pos x="0" y="46"/>
                  </a:cxn>
                  <a:cxn ang="0">
                    <a:pos x="0" y="12"/>
                  </a:cxn>
                  <a:cxn ang="0">
                    <a:pos x="3" y="0"/>
                  </a:cxn>
                  <a:cxn ang="0">
                    <a:pos x="5" y="1"/>
                  </a:cxn>
                  <a:cxn ang="0">
                    <a:pos x="5" y="3"/>
                  </a:cxn>
                  <a:cxn ang="0">
                    <a:pos x="7" y="4"/>
                  </a:cxn>
                  <a:cxn ang="0">
                    <a:pos x="5" y="6"/>
                  </a:cxn>
                  <a:cxn ang="0">
                    <a:pos x="5" y="7"/>
                  </a:cxn>
                  <a:cxn ang="0">
                    <a:pos x="3" y="7"/>
                  </a:cxn>
                  <a:cxn ang="0">
                    <a:pos x="1" y="7"/>
                  </a:cxn>
                  <a:cxn ang="0">
                    <a:pos x="0" y="6"/>
                  </a:cxn>
                  <a:cxn ang="0">
                    <a:pos x="0" y="4"/>
                  </a:cxn>
                  <a:cxn ang="0">
                    <a:pos x="0" y="3"/>
                  </a:cxn>
                  <a:cxn ang="0">
                    <a:pos x="1" y="1"/>
                  </a:cxn>
                  <a:cxn ang="0">
                    <a:pos x="3" y="0"/>
                  </a:cxn>
                </a:cxnLst>
                <a:rect l="0" t="0" r="r" b="b"/>
                <a:pathLst>
                  <a:path w="7" h="46">
                    <a:moveTo>
                      <a:pt x="0" y="12"/>
                    </a:moveTo>
                    <a:lnTo>
                      <a:pt x="5" y="12"/>
                    </a:lnTo>
                    <a:lnTo>
                      <a:pt x="5" y="46"/>
                    </a:lnTo>
                    <a:lnTo>
                      <a:pt x="0" y="46"/>
                    </a:lnTo>
                    <a:lnTo>
                      <a:pt x="0" y="12"/>
                    </a:lnTo>
                    <a:close/>
                    <a:moveTo>
                      <a:pt x="3" y="0"/>
                    </a:moveTo>
                    <a:lnTo>
                      <a:pt x="5" y="1"/>
                    </a:lnTo>
                    <a:lnTo>
                      <a:pt x="5" y="3"/>
                    </a:lnTo>
                    <a:lnTo>
                      <a:pt x="7" y="4"/>
                    </a:lnTo>
                    <a:lnTo>
                      <a:pt x="5" y="6"/>
                    </a:lnTo>
                    <a:lnTo>
                      <a:pt x="5" y="7"/>
                    </a:lnTo>
                    <a:lnTo>
                      <a:pt x="3" y="7"/>
                    </a:lnTo>
                    <a:lnTo>
                      <a:pt x="1" y="7"/>
                    </a:lnTo>
                    <a:lnTo>
                      <a:pt x="0" y="6"/>
                    </a:lnTo>
                    <a:lnTo>
                      <a:pt x="0" y="4"/>
                    </a:lnTo>
                    <a:lnTo>
                      <a:pt x="0" y="3"/>
                    </a:lnTo>
                    <a:lnTo>
                      <a:pt x="1" y="1"/>
                    </a:lnTo>
                    <a:lnTo>
                      <a:pt x="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22" name="Rectangle 2098"/>
              <p:cNvSpPr>
                <a:spLocks noChangeArrowheads="1"/>
              </p:cNvSpPr>
              <p:nvPr/>
            </p:nvSpPr>
            <p:spPr bwMode="auto">
              <a:xfrm>
                <a:off x="1914" y="2236"/>
                <a:ext cx="7" cy="4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123" name="Freeform 2099"/>
              <p:cNvSpPr>
                <a:spLocks/>
              </p:cNvSpPr>
              <p:nvPr/>
            </p:nvSpPr>
            <p:spPr bwMode="auto">
              <a:xfrm>
                <a:off x="1928" y="2249"/>
                <a:ext cx="25" cy="34"/>
              </a:xfrm>
              <a:custGeom>
                <a:avLst/>
                <a:gdLst/>
                <a:ahLst/>
                <a:cxnLst>
                  <a:cxn ang="0">
                    <a:pos x="17" y="0"/>
                  </a:cxn>
                  <a:cxn ang="0">
                    <a:pos x="22" y="0"/>
                  </a:cxn>
                  <a:cxn ang="0">
                    <a:pos x="25" y="2"/>
                  </a:cxn>
                  <a:cxn ang="0">
                    <a:pos x="24" y="6"/>
                  </a:cxn>
                  <a:cxn ang="0">
                    <a:pos x="21" y="6"/>
                  </a:cxn>
                  <a:cxn ang="0">
                    <a:pos x="17" y="5"/>
                  </a:cxn>
                  <a:cxn ang="0">
                    <a:pos x="14" y="6"/>
                  </a:cxn>
                  <a:cxn ang="0">
                    <a:pos x="10" y="7"/>
                  </a:cxn>
                  <a:cxn ang="0">
                    <a:pos x="8" y="10"/>
                  </a:cxn>
                  <a:cxn ang="0">
                    <a:pos x="7" y="13"/>
                  </a:cxn>
                  <a:cxn ang="0">
                    <a:pos x="6" y="17"/>
                  </a:cxn>
                  <a:cxn ang="0">
                    <a:pos x="7" y="21"/>
                  </a:cxn>
                  <a:cxn ang="0">
                    <a:pos x="8" y="25"/>
                  </a:cxn>
                  <a:cxn ang="0">
                    <a:pos x="11" y="27"/>
                  </a:cxn>
                  <a:cxn ang="0">
                    <a:pos x="14" y="28"/>
                  </a:cxn>
                  <a:cxn ang="0">
                    <a:pos x="17" y="30"/>
                  </a:cxn>
                  <a:cxn ang="0">
                    <a:pos x="19" y="30"/>
                  </a:cxn>
                  <a:cxn ang="0">
                    <a:pos x="22" y="28"/>
                  </a:cxn>
                  <a:cxn ang="0">
                    <a:pos x="25" y="28"/>
                  </a:cxn>
                  <a:cxn ang="0">
                    <a:pos x="25" y="32"/>
                  </a:cxn>
                  <a:cxn ang="0">
                    <a:pos x="24" y="34"/>
                  </a:cxn>
                  <a:cxn ang="0">
                    <a:pos x="19" y="34"/>
                  </a:cxn>
                  <a:cxn ang="0">
                    <a:pos x="17" y="34"/>
                  </a:cxn>
                  <a:cxn ang="0">
                    <a:pos x="11" y="34"/>
                  </a:cxn>
                  <a:cxn ang="0">
                    <a:pos x="6" y="31"/>
                  </a:cxn>
                  <a:cxn ang="0">
                    <a:pos x="3" y="28"/>
                  </a:cxn>
                  <a:cxn ang="0">
                    <a:pos x="1" y="23"/>
                  </a:cxn>
                  <a:cxn ang="0">
                    <a:pos x="0" y="17"/>
                  </a:cxn>
                  <a:cxn ang="0">
                    <a:pos x="1" y="12"/>
                  </a:cxn>
                  <a:cxn ang="0">
                    <a:pos x="3" y="7"/>
                  </a:cxn>
                  <a:cxn ang="0">
                    <a:pos x="7" y="3"/>
                  </a:cxn>
                  <a:cxn ang="0">
                    <a:pos x="11" y="2"/>
                  </a:cxn>
                  <a:cxn ang="0">
                    <a:pos x="17" y="0"/>
                  </a:cxn>
                </a:cxnLst>
                <a:rect l="0" t="0" r="r" b="b"/>
                <a:pathLst>
                  <a:path w="25" h="34">
                    <a:moveTo>
                      <a:pt x="17" y="0"/>
                    </a:moveTo>
                    <a:lnTo>
                      <a:pt x="22" y="0"/>
                    </a:lnTo>
                    <a:lnTo>
                      <a:pt x="25" y="2"/>
                    </a:lnTo>
                    <a:lnTo>
                      <a:pt x="24" y="6"/>
                    </a:lnTo>
                    <a:lnTo>
                      <a:pt x="21" y="6"/>
                    </a:lnTo>
                    <a:lnTo>
                      <a:pt x="17" y="5"/>
                    </a:lnTo>
                    <a:lnTo>
                      <a:pt x="14" y="6"/>
                    </a:lnTo>
                    <a:lnTo>
                      <a:pt x="10" y="7"/>
                    </a:lnTo>
                    <a:lnTo>
                      <a:pt x="8" y="10"/>
                    </a:lnTo>
                    <a:lnTo>
                      <a:pt x="7" y="13"/>
                    </a:lnTo>
                    <a:lnTo>
                      <a:pt x="6" y="17"/>
                    </a:lnTo>
                    <a:lnTo>
                      <a:pt x="7" y="21"/>
                    </a:lnTo>
                    <a:lnTo>
                      <a:pt x="8" y="25"/>
                    </a:lnTo>
                    <a:lnTo>
                      <a:pt x="11" y="27"/>
                    </a:lnTo>
                    <a:lnTo>
                      <a:pt x="14" y="28"/>
                    </a:lnTo>
                    <a:lnTo>
                      <a:pt x="17" y="30"/>
                    </a:lnTo>
                    <a:lnTo>
                      <a:pt x="19" y="30"/>
                    </a:lnTo>
                    <a:lnTo>
                      <a:pt x="22" y="28"/>
                    </a:lnTo>
                    <a:lnTo>
                      <a:pt x="25" y="28"/>
                    </a:lnTo>
                    <a:lnTo>
                      <a:pt x="25" y="32"/>
                    </a:lnTo>
                    <a:lnTo>
                      <a:pt x="24" y="34"/>
                    </a:lnTo>
                    <a:lnTo>
                      <a:pt x="19" y="34"/>
                    </a:lnTo>
                    <a:lnTo>
                      <a:pt x="17" y="34"/>
                    </a:lnTo>
                    <a:lnTo>
                      <a:pt x="11" y="34"/>
                    </a:lnTo>
                    <a:lnTo>
                      <a:pt x="6" y="31"/>
                    </a:lnTo>
                    <a:lnTo>
                      <a:pt x="3" y="28"/>
                    </a:lnTo>
                    <a:lnTo>
                      <a:pt x="1" y="23"/>
                    </a:lnTo>
                    <a:lnTo>
                      <a:pt x="0" y="17"/>
                    </a:lnTo>
                    <a:lnTo>
                      <a:pt x="1" y="12"/>
                    </a:lnTo>
                    <a:lnTo>
                      <a:pt x="3" y="7"/>
                    </a:lnTo>
                    <a:lnTo>
                      <a:pt x="7" y="3"/>
                    </a:lnTo>
                    <a:lnTo>
                      <a:pt x="11" y="2"/>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24" name="Freeform 2100"/>
              <p:cNvSpPr>
                <a:spLocks noEditPoints="1"/>
              </p:cNvSpPr>
              <p:nvPr/>
            </p:nvSpPr>
            <p:spPr bwMode="auto">
              <a:xfrm>
                <a:off x="1957" y="2249"/>
                <a:ext cx="27" cy="34"/>
              </a:xfrm>
              <a:custGeom>
                <a:avLst/>
                <a:gdLst/>
                <a:ahLst/>
                <a:cxnLst>
                  <a:cxn ang="0">
                    <a:pos x="20" y="17"/>
                  </a:cxn>
                  <a:cxn ang="0">
                    <a:pos x="17" y="17"/>
                  </a:cxn>
                  <a:cxn ang="0">
                    <a:pos x="14" y="17"/>
                  </a:cxn>
                  <a:cxn ang="0">
                    <a:pos x="11" y="19"/>
                  </a:cxn>
                  <a:cxn ang="0">
                    <a:pos x="8" y="20"/>
                  </a:cxn>
                  <a:cxn ang="0">
                    <a:pos x="7" y="21"/>
                  </a:cxn>
                  <a:cxn ang="0">
                    <a:pos x="7" y="24"/>
                  </a:cxn>
                  <a:cxn ang="0">
                    <a:pos x="7" y="27"/>
                  </a:cxn>
                  <a:cxn ang="0">
                    <a:pos x="8" y="28"/>
                  </a:cxn>
                  <a:cxn ang="0">
                    <a:pos x="10" y="30"/>
                  </a:cxn>
                  <a:cxn ang="0">
                    <a:pos x="13" y="30"/>
                  </a:cxn>
                  <a:cxn ang="0">
                    <a:pos x="15" y="30"/>
                  </a:cxn>
                  <a:cxn ang="0">
                    <a:pos x="17" y="28"/>
                  </a:cxn>
                  <a:cxn ang="0">
                    <a:pos x="20" y="27"/>
                  </a:cxn>
                  <a:cxn ang="0">
                    <a:pos x="20" y="24"/>
                  </a:cxn>
                  <a:cxn ang="0">
                    <a:pos x="20" y="23"/>
                  </a:cxn>
                  <a:cxn ang="0">
                    <a:pos x="20" y="17"/>
                  </a:cxn>
                  <a:cxn ang="0">
                    <a:pos x="14" y="0"/>
                  </a:cxn>
                  <a:cxn ang="0">
                    <a:pos x="18" y="0"/>
                  </a:cxn>
                  <a:cxn ang="0">
                    <a:pos x="21" y="2"/>
                  </a:cxn>
                  <a:cxn ang="0">
                    <a:pos x="24" y="5"/>
                  </a:cxn>
                  <a:cxn ang="0">
                    <a:pos x="25" y="7"/>
                  </a:cxn>
                  <a:cxn ang="0">
                    <a:pos x="25" y="10"/>
                  </a:cxn>
                  <a:cxn ang="0">
                    <a:pos x="27" y="13"/>
                  </a:cxn>
                  <a:cxn ang="0">
                    <a:pos x="27" y="25"/>
                  </a:cxn>
                  <a:cxn ang="0">
                    <a:pos x="27" y="30"/>
                  </a:cxn>
                  <a:cxn ang="0">
                    <a:pos x="27" y="34"/>
                  </a:cxn>
                  <a:cxn ang="0">
                    <a:pos x="21" y="34"/>
                  </a:cxn>
                  <a:cxn ang="0">
                    <a:pos x="21" y="30"/>
                  </a:cxn>
                  <a:cxn ang="0">
                    <a:pos x="21" y="30"/>
                  </a:cxn>
                  <a:cxn ang="0">
                    <a:pos x="18" y="32"/>
                  </a:cxn>
                  <a:cxn ang="0">
                    <a:pos x="15" y="34"/>
                  </a:cxn>
                  <a:cxn ang="0">
                    <a:pos x="11" y="34"/>
                  </a:cxn>
                  <a:cxn ang="0">
                    <a:pos x="7" y="34"/>
                  </a:cxn>
                  <a:cxn ang="0">
                    <a:pos x="4" y="32"/>
                  </a:cxn>
                  <a:cxn ang="0">
                    <a:pos x="3" y="30"/>
                  </a:cxn>
                  <a:cxn ang="0">
                    <a:pos x="2" y="28"/>
                  </a:cxn>
                  <a:cxn ang="0">
                    <a:pos x="0" y="25"/>
                  </a:cxn>
                  <a:cxn ang="0">
                    <a:pos x="2" y="21"/>
                  </a:cxn>
                  <a:cxn ang="0">
                    <a:pos x="4" y="17"/>
                  </a:cxn>
                  <a:cxn ang="0">
                    <a:pos x="8" y="14"/>
                  </a:cxn>
                  <a:cxn ang="0">
                    <a:pos x="13" y="13"/>
                  </a:cxn>
                  <a:cxn ang="0">
                    <a:pos x="20" y="13"/>
                  </a:cxn>
                  <a:cxn ang="0">
                    <a:pos x="20" y="12"/>
                  </a:cxn>
                  <a:cxn ang="0">
                    <a:pos x="20" y="10"/>
                  </a:cxn>
                  <a:cxn ang="0">
                    <a:pos x="20" y="9"/>
                  </a:cxn>
                  <a:cxn ang="0">
                    <a:pos x="18" y="6"/>
                  </a:cxn>
                  <a:cxn ang="0">
                    <a:pos x="15" y="5"/>
                  </a:cxn>
                  <a:cxn ang="0">
                    <a:pos x="13" y="5"/>
                  </a:cxn>
                  <a:cxn ang="0">
                    <a:pos x="8" y="6"/>
                  </a:cxn>
                  <a:cxn ang="0">
                    <a:pos x="4" y="7"/>
                  </a:cxn>
                  <a:cxn ang="0">
                    <a:pos x="3" y="3"/>
                  </a:cxn>
                  <a:cxn ang="0">
                    <a:pos x="8" y="0"/>
                  </a:cxn>
                  <a:cxn ang="0">
                    <a:pos x="14" y="0"/>
                  </a:cxn>
                </a:cxnLst>
                <a:rect l="0" t="0" r="r" b="b"/>
                <a:pathLst>
                  <a:path w="27" h="34">
                    <a:moveTo>
                      <a:pt x="20" y="17"/>
                    </a:moveTo>
                    <a:lnTo>
                      <a:pt x="17" y="17"/>
                    </a:lnTo>
                    <a:lnTo>
                      <a:pt x="14" y="17"/>
                    </a:lnTo>
                    <a:lnTo>
                      <a:pt x="11" y="19"/>
                    </a:lnTo>
                    <a:lnTo>
                      <a:pt x="8" y="20"/>
                    </a:lnTo>
                    <a:lnTo>
                      <a:pt x="7" y="21"/>
                    </a:lnTo>
                    <a:lnTo>
                      <a:pt x="7" y="24"/>
                    </a:lnTo>
                    <a:lnTo>
                      <a:pt x="7" y="27"/>
                    </a:lnTo>
                    <a:lnTo>
                      <a:pt x="8" y="28"/>
                    </a:lnTo>
                    <a:lnTo>
                      <a:pt x="10" y="30"/>
                    </a:lnTo>
                    <a:lnTo>
                      <a:pt x="13" y="30"/>
                    </a:lnTo>
                    <a:lnTo>
                      <a:pt x="15" y="30"/>
                    </a:lnTo>
                    <a:lnTo>
                      <a:pt x="17" y="28"/>
                    </a:lnTo>
                    <a:lnTo>
                      <a:pt x="20" y="27"/>
                    </a:lnTo>
                    <a:lnTo>
                      <a:pt x="20" y="24"/>
                    </a:lnTo>
                    <a:lnTo>
                      <a:pt x="20" y="23"/>
                    </a:lnTo>
                    <a:lnTo>
                      <a:pt x="20" y="17"/>
                    </a:lnTo>
                    <a:close/>
                    <a:moveTo>
                      <a:pt x="14" y="0"/>
                    </a:moveTo>
                    <a:lnTo>
                      <a:pt x="18" y="0"/>
                    </a:lnTo>
                    <a:lnTo>
                      <a:pt x="21" y="2"/>
                    </a:lnTo>
                    <a:lnTo>
                      <a:pt x="24" y="5"/>
                    </a:lnTo>
                    <a:lnTo>
                      <a:pt x="25" y="7"/>
                    </a:lnTo>
                    <a:lnTo>
                      <a:pt x="25" y="10"/>
                    </a:lnTo>
                    <a:lnTo>
                      <a:pt x="27" y="13"/>
                    </a:lnTo>
                    <a:lnTo>
                      <a:pt x="27" y="25"/>
                    </a:lnTo>
                    <a:lnTo>
                      <a:pt x="27" y="30"/>
                    </a:lnTo>
                    <a:lnTo>
                      <a:pt x="27" y="34"/>
                    </a:lnTo>
                    <a:lnTo>
                      <a:pt x="21" y="34"/>
                    </a:lnTo>
                    <a:lnTo>
                      <a:pt x="21" y="30"/>
                    </a:lnTo>
                    <a:lnTo>
                      <a:pt x="21" y="30"/>
                    </a:lnTo>
                    <a:lnTo>
                      <a:pt x="18" y="32"/>
                    </a:lnTo>
                    <a:lnTo>
                      <a:pt x="15" y="34"/>
                    </a:lnTo>
                    <a:lnTo>
                      <a:pt x="11" y="34"/>
                    </a:lnTo>
                    <a:lnTo>
                      <a:pt x="7" y="34"/>
                    </a:lnTo>
                    <a:lnTo>
                      <a:pt x="4" y="32"/>
                    </a:lnTo>
                    <a:lnTo>
                      <a:pt x="3" y="30"/>
                    </a:lnTo>
                    <a:lnTo>
                      <a:pt x="2" y="28"/>
                    </a:lnTo>
                    <a:lnTo>
                      <a:pt x="0" y="25"/>
                    </a:lnTo>
                    <a:lnTo>
                      <a:pt x="2" y="21"/>
                    </a:lnTo>
                    <a:lnTo>
                      <a:pt x="4" y="17"/>
                    </a:lnTo>
                    <a:lnTo>
                      <a:pt x="8" y="14"/>
                    </a:lnTo>
                    <a:lnTo>
                      <a:pt x="13" y="13"/>
                    </a:lnTo>
                    <a:lnTo>
                      <a:pt x="20" y="13"/>
                    </a:lnTo>
                    <a:lnTo>
                      <a:pt x="20" y="12"/>
                    </a:lnTo>
                    <a:lnTo>
                      <a:pt x="20" y="10"/>
                    </a:lnTo>
                    <a:lnTo>
                      <a:pt x="20" y="9"/>
                    </a:lnTo>
                    <a:lnTo>
                      <a:pt x="18" y="6"/>
                    </a:lnTo>
                    <a:lnTo>
                      <a:pt x="15" y="5"/>
                    </a:lnTo>
                    <a:lnTo>
                      <a:pt x="13" y="5"/>
                    </a:lnTo>
                    <a:lnTo>
                      <a:pt x="8" y="6"/>
                    </a:lnTo>
                    <a:lnTo>
                      <a:pt x="4" y="7"/>
                    </a:lnTo>
                    <a:lnTo>
                      <a:pt x="3" y="3"/>
                    </a:lnTo>
                    <a:lnTo>
                      <a:pt x="8" y="0"/>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25" name="Freeform 2101"/>
              <p:cNvSpPr>
                <a:spLocks/>
              </p:cNvSpPr>
              <p:nvPr/>
            </p:nvSpPr>
            <p:spPr bwMode="auto">
              <a:xfrm>
                <a:off x="1992" y="2249"/>
                <a:ext cx="28" cy="34"/>
              </a:xfrm>
              <a:custGeom>
                <a:avLst/>
                <a:gdLst/>
                <a:ahLst/>
                <a:cxnLst>
                  <a:cxn ang="0">
                    <a:pos x="17" y="0"/>
                  </a:cxn>
                  <a:cxn ang="0">
                    <a:pos x="19" y="0"/>
                  </a:cxn>
                  <a:cxn ang="0">
                    <a:pos x="22" y="2"/>
                  </a:cxn>
                  <a:cxn ang="0">
                    <a:pos x="23" y="3"/>
                  </a:cxn>
                  <a:cxn ang="0">
                    <a:pos x="26" y="6"/>
                  </a:cxn>
                  <a:cxn ang="0">
                    <a:pos x="28" y="9"/>
                  </a:cxn>
                  <a:cxn ang="0">
                    <a:pos x="28" y="14"/>
                  </a:cxn>
                  <a:cxn ang="0">
                    <a:pos x="28" y="34"/>
                  </a:cxn>
                  <a:cxn ang="0">
                    <a:pos x="22" y="34"/>
                  </a:cxn>
                  <a:cxn ang="0">
                    <a:pos x="22" y="14"/>
                  </a:cxn>
                  <a:cxn ang="0">
                    <a:pos x="22" y="12"/>
                  </a:cxn>
                  <a:cxn ang="0">
                    <a:pos x="21" y="9"/>
                  </a:cxn>
                  <a:cxn ang="0">
                    <a:pos x="19" y="7"/>
                  </a:cxn>
                  <a:cxn ang="0">
                    <a:pos x="18" y="6"/>
                  </a:cxn>
                  <a:cxn ang="0">
                    <a:pos x="15" y="5"/>
                  </a:cxn>
                  <a:cxn ang="0">
                    <a:pos x="11" y="6"/>
                  </a:cxn>
                  <a:cxn ang="0">
                    <a:pos x="8" y="9"/>
                  </a:cxn>
                  <a:cxn ang="0">
                    <a:pos x="7" y="12"/>
                  </a:cxn>
                  <a:cxn ang="0">
                    <a:pos x="7" y="14"/>
                  </a:cxn>
                  <a:cxn ang="0">
                    <a:pos x="7" y="34"/>
                  </a:cxn>
                  <a:cxn ang="0">
                    <a:pos x="0" y="34"/>
                  </a:cxn>
                  <a:cxn ang="0">
                    <a:pos x="0" y="10"/>
                  </a:cxn>
                  <a:cxn ang="0">
                    <a:pos x="0" y="5"/>
                  </a:cxn>
                  <a:cxn ang="0">
                    <a:pos x="0" y="0"/>
                  </a:cxn>
                  <a:cxn ang="0">
                    <a:pos x="5" y="0"/>
                  </a:cxn>
                  <a:cxn ang="0">
                    <a:pos x="5" y="6"/>
                  </a:cxn>
                  <a:cxn ang="0">
                    <a:pos x="5" y="6"/>
                  </a:cxn>
                  <a:cxn ang="0">
                    <a:pos x="7" y="5"/>
                  </a:cxn>
                  <a:cxn ang="0">
                    <a:pos x="10" y="2"/>
                  </a:cxn>
                  <a:cxn ang="0">
                    <a:pos x="12" y="0"/>
                  </a:cxn>
                  <a:cxn ang="0">
                    <a:pos x="17" y="0"/>
                  </a:cxn>
                </a:cxnLst>
                <a:rect l="0" t="0" r="r" b="b"/>
                <a:pathLst>
                  <a:path w="28" h="34">
                    <a:moveTo>
                      <a:pt x="17" y="0"/>
                    </a:moveTo>
                    <a:lnTo>
                      <a:pt x="19" y="0"/>
                    </a:lnTo>
                    <a:lnTo>
                      <a:pt x="22" y="2"/>
                    </a:lnTo>
                    <a:lnTo>
                      <a:pt x="23" y="3"/>
                    </a:lnTo>
                    <a:lnTo>
                      <a:pt x="26" y="6"/>
                    </a:lnTo>
                    <a:lnTo>
                      <a:pt x="28" y="9"/>
                    </a:lnTo>
                    <a:lnTo>
                      <a:pt x="28" y="14"/>
                    </a:lnTo>
                    <a:lnTo>
                      <a:pt x="28" y="34"/>
                    </a:lnTo>
                    <a:lnTo>
                      <a:pt x="22" y="34"/>
                    </a:lnTo>
                    <a:lnTo>
                      <a:pt x="22" y="14"/>
                    </a:lnTo>
                    <a:lnTo>
                      <a:pt x="22" y="12"/>
                    </a:lnTo>
                    <a:lnTo>
                      <a:pt x="21" y="9"/>
                    </a:lnTo>
                    <a:lnTo>
                      <a:pt x="19" y="7"/>
                    </a:lnTo>
                    <a:lnTo>
                      <a:pt x="18" y="6"/>
                    </a:lnTo>
                    <a:lnTo>
                      <a:pt x="15" y="5"/>
                    </a:lnTo>
                    <a:lnTo>
                      <a:pt x="11" y="6"/>
                    </a:lnTo>
                    <a:lnTo>
                      <a:pt x="8" y="9"/>
                    </a:lnTo>
                    <a:lnTo>
                      <a:pt x="7" y="12"/>
                    </a:lnTo>
                    <a:lnTo>
                      <a:pt x="7" y="14"/>
                    </a:lnTo>
                    <a:lnTo>
                      <a:pt x="7" y="34"/>
                    </a:lnTo>
                    <a:lnTo>
                      <a:pt x="0" y="34"/>
                    </a:lnTo>
                    <a:lnTo>
                      <a:pt x="0" y="10"/>
                    </a:lnTo>
                    <a:lnTo>
                      <a:pt x="0" y="5"/>
                    </a:lnTo>
                    <a:lnTo>
                      <a:pt x="0" y="0"/>
                    </a:lnTo>
                    <a:lnTo>
                      <a:pt x="5" y="0"/>
                    </a:lnTo>
                    <a:lnTo>
                      <a:pt x="5" y="6"/>
                    </a:lnTo>
                    <a:lnTo>
                      <a:pt x="5" y="6"/>
                    </a:lnTo>
                    <a:lnTo>
                      <a:pt x="7" y="5"/>
                    </a:lnTo>
                    <a:lnTo>
                      <a:pt x="10" y="2"/>
                    </a:lnTo>
                    <a:lnTo>
                      <a:pt x="12" y="0"/>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26" name="Freeform 2102"/>
              <p:cNvSpPr>
                <a:spLocks/>
              </p:cNvSpPr>
              <p:nvPr/>
            </p:nvSpPr>
            <p:spPr bwMode="auto">
              <a:xfrm>
                <a:off x="2029" y="2249"/>
                <a:ext cx="28" cy="34"/>
              </a:xfrm>
              <a:custGeom>
                <a:avLst/>
                <a:gdLst/>
                <a:ahLst/>
                <a:cxnLst>
                  <a:cxn ang="0">
                    <a:pos x="17" y="0"/>
                  </a:cxn>
                  <a:cxn ang="0">
                    <a:pos x="18" y="0"/>
                  </a:cxn>
                  <a:cxn ang="0">
                    <a:pos x="21" y="2"/>
                  </a:cxn>
                  <a:cxn ang="0">
                    <a:pos x="24" y="3"/>
                  </a:cxn>
                  <a:cxn ang="0">
                    <a:pos x="27" y="6"/>
                  </a:cxn>
                  <a:cxn ang="0">
                    <a:pos x="28" y="9"/>
                  </a:cxn>
                  <a:cxn ang="0">
                    <a:pos x="28" y="14"/>
                  </a:cxn>
                  <a:cxn ang="0">
                    <a:pos x="28" y="34"/>
                  </a:cxn>
                  <a:cxn ang="0">
                    <a:pos x="23" y="34"/>
                  </a:cxn>
                  <a:cxn ang="0">
                    <a:pos x="23" y="14"/>
                  </a:cxn>
                  <a:cxn ang="0">
                    <a:pos x="23" y="12"/>
                  </a:cxn>
                  <a:cxn ang="0">
                    <a:pos x="21" y="9"/>
                  </a:cxn>
                  <a:cxn ang="0">
                    <a:pos x="20" y="7"/>
                  </a:cxn>
                  <a:cxn ang="0">
                    <a:pos x="17" y="6"/>
                  </a:cxn>
                  <a:cxn ang="0">
                    <a:pos x="14" y="5"/>
                  </a:cxn>
                  <a:cxn ang="0">
                    <a:pos x="11" y="6"/>
                  </a:cxn>
                  <a:cxn ang="0">
                    <a:pos x="9" y="9"/>
                  </a:cxn>
                  <a:cxn ang="0">
                    <a:pos x="7" y="12"/>
                  </a:cxn>
                  <a:cxn ang="0">
                    <a:pos x="6" y="14"/>
                  </a:cxn>
                  <a:cxn ang="0">
                    <a:pos x="6" y="34"/>
                  </a:cxn>
                  <a:cxn ang="0">
                    <a:pos x="0" y="34"/>
                  </a:cxn>
                  <a:cxn ang="0">
                    <a:pos x="0" y="10"/>
                  </a:cxn>
                  <a:cxn ang="0">
                    <a:pos x="0" y="5"/>
                  </a:cxn>
                  <a:cxn ang="0">
                    <a:pos x="0" y="0"/>
                  </a:cxn>
                  <a:cxn ang="0">
                    <a:pos x="6" y="0"/>
                  </a:cxn>
                  <a:cxn ang="0">
                    <a:pos x="6" y="6"/>
                  </a:cxn>
                  <a:cxn ang="0">
                    <a:pos x="6" y="6"/>
                  </a:cxn>
                  <a:cxn ang="0">
                    <a:pos x="7" y="5"/>
                  </a:cxn>
                  <a:cxn ang="0">
                    <a:pos x="10" y="2"/>
                  </a:cxn>
                  <a:cxn ang="0">
                    <a:pos x="13" y="0"/>
                  </a:cxn>
                  <a:cxn ang="0">
                    <a:pos x="17" y="0"/>
                  </a:cxn>
                </a:cxnLst>
                <a:rect l="0" t="0" r="r" b="b"/>
                <a:pathLst>
                  <a:path w="28" h="34">
                    <a:moveTo>
                      <a:pt x="17" y="0"/>
                    </a:moveTo>
                    <a:lnTo>
                      <a:pt x="18" y="0"/>
                    </a:lnTo>
                    <a:lnTo>
                      <a:pt x="21" y="2"/>
                    </a:lnTo>
                    <a:lnTo>
                      <a:pt x="24" y="3"/>
                    </a:lnTo>
                    <a:lnTo>
                      <a:pt x="27" y="6"/>
                    </a:lnTo>
                    <a:lnTo>
                      <a:pt x="28" y="9"/>
                    </a:lnTo>
                    <a:lnTo>
                      <a:pt x="28" y="14"/>
                    </a:lnTo>
                    <a:lnTo>
                      <a:pt x="28" y="34"/>
                    </a:lnTo>
                    <a:lnTo>
                      <a:pt x="23" y="34"/>
                    </a:lnTo>
                    <a:lnTo>
                      <a:pt x="23" y="14"/>
                    </a:lnTo>
                    <a:lnTo>
                      <a:pt x="23" y="12"/>
                    </a:lnTo>
                    <a:lnTo>
                      <a:pt x="21" y="9"/>
                    </a:lnTo>
                    <a:lnTo>
                      <a:pt x="20" y="7"/>
                    </a:lnTo>
                    <a:lnTo>
                      <a:pt x="17" y="6"/>
                    </a:lnTo>
                    <a:lnTo>
                      <a:pt x="14" y="5"/>
                    </a:lnTo>
                    <a:lnTo>
                      <a:pt x="11" y="6"/>
                    </a:lnTo>
                    <a:lnTo>
                      <a:pt x="9" y="9"/>
                    </a:lnTo>
                    <a:lnTo>
                      <a:pt x="7" y="12"/>
                    </a:lnTo>
                    <a:lnTo>
                      <a:pt x="6" y="14"/>
                    </a:lnTo>
                    <a:lnTo>
                      <a:pt x="6" y="34"/>
                    </a:lnTo>
                    <a:lnTo>
                      <a:pt x="0" y="34"/>
                    </a:lnTo>
                    <a:lnTo>
                      <a:pt x="0" y="10"/>
                    </a:lnTo>
                    <a:lnTo>
                      <a:pt x="0" y="5"/>
                    </a:lnTo>
                    <a:lnTo>
                      <a:pt x="0" y="0"/>
                    </a:lnTo>
                    <a:lnTo>
                      <a:pt x="6" y="0"/>
                    </a:lnTo>
                    <a:lnTo>
                      <a:pt x="6" y="6"/>
                    </a:lnTo>
                    <a:lnTo>
                      <a:pt x="6" y="6"/>
                    </a:lnTo>
                    <a:lnTo>
                      <a:pt x="7" y="5"/>
                    </a:lnTo>
                    <a:lnTo>
                      <a:pt x="10" y="2"/>
                    </a:lnTo>
                    <a:lnTo>
                      <a:pt x="13" y="0"/>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27" name="Freeform 2103"/>
              <p:cNvSpPr>
                <a:spLocks noEditPoints="1"/>
              </p:cNvSpPr>
              <p:nvPr/>
            </p:nvSpPr>
            <p:spPr bwMode="auto">
              <a:xfrm>
                <a:off x="2065" y="2237"/>
                <a:ext cx="9" cy="46"/>
              </a:xfrm>
              <a:custGeom>
                <a:avLst/>
                <a:gdLst/>
                <a:ahLst/>
                <a:cxnLst>
                  <a:cxn ang="0">
                    <a:pos x="2" y="12"/>
                  </a:cxn>
                  <a:cxn ang="0">
                    <a:pos x="7" y="12"/>
                  </a:cxn>
                  <a:cxn ang="0">
                    <a:pos x="7" y="46"/>
                  </a:cxn>
                  <a:cxn ang="0">
                    <a:pos x="2" y="46"/>
                  </a:cxn>
                  <a:cxn ang="0">
                    <a:pos x="2" y="12"/>
                  </a:cxn>
                  <a:cxn ang="0">
                    <a:pos x="5" y="0"/>
                  </a:cxn>
                  <a:cxn ang="0">
                    <a:pos x="6" y="1"/>
                  </a:cxn>
                  <a:cxn ang="0">
                    <a:pos x="7" y="3"/>
                  </a:cxn>
                  <a:cxn ang="0">
                    <a:pos x="9" y="4"/>
                  </a:cxn>
                  <a:cxn ang="0">
                    <a:pos x="7" y="6"/>
                  </a:cxn>
                  <a:cxn ang="0">
                    <a:pos x="6" y="7"/>
                  </a:cxn>
                  <a:cxn ang="0">
                    <a:pos x="5" y="7"/>
                  </a:cxn>
                  <a:cxn ang="0">
                    <a:pos x="3" y="7"/>
                  </a:cxn>
                  <a:cxn ang="0">
                    <a:pos x="2" y="6"/>
                  </a:cxn>
                  <a:cxn ang="0">
                    <a:pos x="0" y="4"/>
                  </a:cxn>
                  <a:cxn ang="0">
                    <a:pos x="2" y="3"/>
                  </a:cxn>
                  <a:cxn ang="0">
                    <a:pos x="3" y="1"/>
                  </a:cxn>
                  <a:cxn ang="0">
                    <a:pos x="5" y="0"/>
                  </a:cxn>
                </a:cxnLst>
                <a:rect l="0" t="0" r="r" b="b"/>
                <a:pathLst>
                  <a:path w="9" h="46">
                    <a:moveTo>
                      <a:pt x="2" y="12"/>
                    </a:moveTo>
                    <a:lnTo>
                      <a:pt x="7" y="12"/>
                    </a:lnTo>
                    <a:lnTo>
                      <a:pt x="7" y="46"/>
                    </a:lnTo>
                    <a:lnTo>
                      <a:pt x="2" y="46"/>
                    </a:lnTo>
                    <a:lnTo>
                      <a:pt x="2" y="12"/>
                    </a:lnTo>
                    <a:close/>
                    <a:moveTo>
                      <a:pt x="5" y="0"/>
                    </a:moveTo>
                    <a:lnTo>
                      <a:pt x="6" y="1"/>
                    </a:lnTo>
                    <a:lnTo>
                      <a:pt x="7" y="3"/>
                    </a:lnTo>
                    <a:lnTo>
                      <a:pt x="9" y="4"/>
                    </a:lnTo>
                    <a:lnTo>
                      <a:pt x="7" y="6"/>
                    </a:lnTo>
                    <a:lnTo>
                      <a:pt x="6" y="7"/>
                    </a:lnTo>
                    <a:lnTo>
                      <a:pt x="5" y="7"/>
                    </a:lnTo>
                    <a:lnTo>
                      <a:pt x="3" y="7"/>
                    </a:lnTo>
                    <a:lnTo>
                      <a:pt x="2" y="6"/>
                    </a:lnTo>
                    <a:lnTo>
                      <a:pt x="0" y="4"/>
                    </a:lnTo>
                    <a:lnTo>
                      <a:pt x="2" y="3"/>
                    </a:lnTo>
                    <a:lnTo>
                      <a:pt x="3" y="1"/>
                    </a:lnTo>
                    <a:lnTo>
                      <a:pt x="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28" name="Freeform 2104"/>
              <p:cNvSpPr>
                <a:spLocks noEditPoints="1"/>
              </p:cNvSpPr>
              <p:nvPr/>
            </p:nvSpPr>
            <p:spPr bwMode="auto">
              <a:xfrm>
                <a:off x="2079" y="2249"/>
                <a:ext cx="27" cy="34"/>
              </a:xfrm>
              <a:custGeom>
                <a:avLst/>
                <a:gdLst/>
                <a:ahLst/>
                <a:cxnLst>
                  <a:cxn ang="0">
                    <a:pos x="20" y="17"/>
                  </a:cxn>
                  <a:cxn ang="0">
                    <a:pos x="17" y="17"/>
                  </a:cxn>
                  <a:cxn ang="0">
                    <a:pos x="14" y="17"/>
                  </a:cxn>
                  <a:cxn ang="0">
                    <a:pos x="11" y="19"/>
                  </a:cxn>
                  <a:cxn ang="0">
                    <a:pos x="9" y="20"/>
                  </a:cxn>
                  <a:cxn ang="0">
                    <a:pos x="7" y="21"/>
                  </a:cxn>
                  <a:cxn ang="0">
                    <a:pos x="6" y="24"/>
                  </a:cxn>
                  <a:cxn ang="0">
                    <a:pos x="7" y="27"/>
                  </a:cxn>
                  <a:cxn ang="0">
                    <a:pos x="9" y="28"/>
                  </a:cxn>
                  <a:cxn ang="0">
                    <a:pos x="10" y="30"/>
                  </a:cxn>
                  <a:cxn ang="0">
                    <a:pos x="11" y="30"/>
                  </a:cxn>
                  <a:cxn ang="0">
                    <a:pos x="16" y="30"/>
                  </a:cxn>
                  <a:cxn ang="0">
                    <a:pos x="17" y="28"/>
                  </a:cxn>
                  <a:cxn ang="0">
                    <a:pos x="18" y="27"/>
                  </a:cxn>
                  <a:cxn ang="0">
                    <a:pos x="20" y="24"/>
                  </a:cxn>
                  <a:cxn ang="0">
                    <a:pos x="20" y="23"/>
                  </a:cxn>
                  <a:cxn ang="0">
                    <a:pos x="20" y="17"/>
                  </a:cxn>
                  <a:cxn ang="0">
                    <a:pos x="14" y="0"/>
                  </a:cxn>
                  <a:cxn ang="0">
                    <a:pos x="18" y="0"/>
                  </a:cxn>
                  <a:cxn ang="0">
                    <a:pos x="21" y="2"/>
                  </a:cxn>
                  <a:cxn ang="0">
                    <a:pos x="24" y="5"/>
                  </a:cxn>
                  <a:cxn ang="0">
                    <a:pos x="25" y="7"/>
                  </a:cxn>
                  <a:cxn ang="0">
                    <a:pos x="25" y="10"/>
                  </a:cxn>
                  <a:cxn ang="0">
                    <a:pos x="25" y="13"/>
                  </a:cxn>
                  <a:cxn ang="0">
                    <a:pos x="25" y="25"/>
                  </a:cxn>
                  <a:cxn ang="0">
                    <a:pos x="27" y="30"/>
                  </a:cxn>
                  <a:cxn ang="0">
                    <a:pos x="27" y="34"/>
                  </a:cxn>
                  <a:cxn ang="0">
                    <a:pos x="21" y="34"/>
                  </a:cxn>
                  <a:cxn ang="0">
                    <a:pos x="21" y="30"/>
                  </a:cxn>
                  <a:cxn ang="0">
                    <a:pos x="21" y="30"/>
                  </a:cxn>
                  <a:cxn ang="0">
                    <a:pos x="18" y="32"/>
                  </a:cxn>
                  <a:cxn ang="0">
                    <a:pos x="14" y="34"/>
                  </a:cxn>
                  <a:cxn ang="0">
                    <a:pos x="10" y="34"/>
                  </a:cxn>
                  <a:cxn ang="0">
                    <a:pos x="7" y="34"/>
                  </a:cxn>
                  <a:cxn ang="0">
                    <a:pos x="4" y="32"/>
                  </a:cxn>
                  <a:cxn ang="0">
                    <a:pos x="2" y="30"/>
                  </a:cxn>
                  <a:cxn ang="0">
                    <a:pos x="2" y="28"/>
                  </a:cxn>
                  <a:cxn ang="0">
                    <a:pos x="0" y="25"/>
                  </a:cxn>
                  <a:cxn ang="0">
                    <a:pos x="2" y="21"/>
                  </a:cxn>
                  <a:cxn ang="0">
                    <a:pos x="4" y="17"/>
                  </a:cxn>
                  <a:cxn ang="0">
                    <a:pos x="7" y="14"/>
                  </a:cxn>
                  <a:cxn ang="0">
                    <a:pos x="13" y="13"/>
                  </a:cxn>
                  <a:cxn ang="0">
                    <a:pos x="20" y="13"/>
                  </a:cxn>
                  <a:cxn ang="0">
                    <a:pos x="20" y="12"/>
                  </a:cxn>
                  <a:cxn ang="0">
                    <a:pos x="20" y="10"/>
                  </a:cxn>
                  <a:cxn ang="0">
                    <a:pos x="20" y="9"/>
                  </a:cxn>
                  <a:cxn ang="0">
                    <a:pos x="18" y="6"/>
                  </a:cxn>
                  <a:cxn ang="0">
                    <a:pos x="16" y="5"/>
                  </a:cxn>
                  <a:cxn ang="0">
                    <a:pos x="13" y="5"/>
                  </a:cxn>
                  <a:cxn ang="0">
                    <a:pos x="9" y="6"/>
                  </a:cxn>
                  <a:cxn ang="0">
                    <a:pos x="4" y="7"/>
                  </a:cxn>
                  <a:cxn ang="0">
                    <a:pos x="3" y="3"/>
                  </a:cxn>
                  <a:cxn ang="0">
                    <a:pos x="7" y="0"/>
                  </a:cxn>
                  <a:cxn ang="0">
                    <a:pos x="14" y="0"/>
                  </a:cxn>
                </a:cxnLst>
                <a:rect l="0" t="0" r="r" b="b"/>
                <a:pathLst>
                  <a:path w="27" h="34">
                    <a:moveTo>
                      <a:pt x="20" y="17"/>
                    </a:moveTo>
                    <a:lnTo>
                      <a:pt x="17" y="17"/>
                    </a:lnTo>
                    <a:lnTo>
                      <a:pt x="14" y="17"/>
                    </a:lnTo>
                    <a:lnTo>
                      <a:pt x="11" y="19"/>
                    </a:lnTo>
                    <a:lnTo>
                      <a:pt x="9" y="20"/>
                    </a:lnTo>
                    <a:lnTo>
                      <a:pt x="7" y="21"/>
                    </a:lnTo>
                    <a:lnTo>
                      <a:pt x="6" y="24"/>
                    </a:lnTo>
                    <a:lnTo>
                      <a:pt x="7" y="27"/>
                    </a:lnTo>
                    <a:lnTo>
                      <a:pt x="9" y="28"/>
                    </a:lnTo>
                    <a:lnTo>
                      <a:pt x="10" y="30"/>
                    </a:lnTo>
                    <a:lnTo>
                      <a:pt x="11" y="30"/>
                    </a:lnTo>
                    <a:lnTo>
                      <a:pt x="16" y="30"/>
                    </a:lnTo>
                    <a:lnTo>
                      <a:pt x="17" y="28"/>
                    </a:lnTo>
                    <a:lnTo>
                      <a:pt x="18" y="27"/>
                    </a:lnTo>
                    <a:lnTo>
                      <a:pt x="20" y="24"/>
                    </a:lnTo>
                    <a:lnTo>
                      <a:pt x="20" y="23"/>
                    </a:lnTo>
                    <a:lnTo>
                      <a:pt x="20" y="17"/>
                    </a:lnTo>
                    <a:close/>
                    <a:moveTo>
                      <a:pt x="14" y="0"/>
                    </a:moveTo>
                    <a:lnTo>
                      <a:pt x="18" y="0"/>
                    </a:lnTo>
                    <a:lnTo>
                      <a:pt x="21" y="2"/>
                    </a:lnTo>
                    <a:lnTo>
                      <a:pt x="24" y="5"/>
                    </a:lnTo>
                    <a:lnTo>
                      <a:pt x="25" y="7"/>
                    </a:lnTo>
                    <a:lnTo>
                      <a:pt x="25" y="10"/>
                    </a:lnTo>
                    <a:lnTo>
                      <a:pt x="25" y="13"/>
                    </a:lnTo>
                    <a:lnTo>
                      <a:pt x="25" y="25"/>
                    </a:lnTo>
                    <a:lnTo>
                      <a:pt x="27" y="30"/>
                    </a:lnTo>
                    <a:lnTo>
                      <a:pt x="27" y="34"/>
                    </a:lnTo>
                    <a:lnTo>
                      <a:pt x="21" y="34"/>
                    </a:lnTo>
                    <a:lnTo>
                      <a:pt x="21" y="30"/>
                    </a:lnTo>
                    <a:lnTo>
                      <a:pt x="21" y="30"/>
                    </a:lnTo>
                    <a:lnTo>
                      <a:pt x="18" y="32"/>
                    </a:lnTo>
                    <a:lnTo>
                      <a:pt x="14" y="34"/>
                    </a:lnTo>
                    <a:lnTo>
                      <a:pt x="10" y="34"/>
                    </a:lnTo>
                    <a:lnTo>
                      <a:pt x="7" y="34"/>
                    </a:lnTo>
                    <a:lnTo>
                      <a:pt x="4" y="32"/>
                    </a:lnTo>
                    <a:lnTo>
                      <a:pt x="2" y="30"/>
                    </a:lnTo>
                    <a:lnTo>
                      <a:pt x="2" y="28"/>
                    </a:lnTo>
                    <a:lnTo>
                      <a:pt x="0" y="25"/>
                    </a:lnTo>
                    <a:lnTo>
                      <a:pt x="2" y="21"/>
                    </a:lnTo>
                    <a:lnTo>
                      <a:pt x="4" y="17"/>
                    </a:lnTo>
                    <a:lnTo>
                      <a:pt x="7" y="14"/>
                    </a:lnTo>
                    <a:lnTo>
                      <a:pt x="13" y="13"/>
                    </a:lnTo>
                    <a:lnTo>
                      <a:pt x="20" y="13"/>
                    </a:lnTo>
                    <a:lnTo>
                      <a:pt x="20" y="12"/>
                    </a:lnTo>
                    <a:lnTo>
                      <a:pt x="20" y="10"/>
                    </a:lnTo>
                    <a:lnTo>
                      <a:pt x="20" y="9"/>
                    </a:lnTo>
                    <a:lnTo>
                      <a:pt x="18" y="6"/>
                    </a:lnTo>
                    <a:lnTo>
                      <a:pt x="16" y="5"/>
                    </a:lnTo>
                    <a:lnTo>
                      <a:pt x="13" y="5"/>
                    </a:lnTo>
                    <a:lnTo>
                      <a:pt x="9" y="6"/>
                    </a:lnTo>
                    <a:lnTo>
                      <a:pt x="4" y="7"/>
                    </a:lnTo>
                    <a:lnTo>
                      <a:pt x="3" y="3"/>
                    </a:lnTo>
                    <a:lnTo>
                      <a:pt x="7" y="0"/>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29" name="Freeform 2105"/>
              <p:cNvSpPr>
                <a:spLocks/>
              </p:cNvSpPr>
              <p:nvPr/>
            </p:nvSpPr>
            <p:spPr bwMode="auto">
              <a:xfrm>
                <a:off x="1371" y="2591"/>
                <a:ext cx="46" cy="44"/>
              </a:xfrm>
              <a:custGeom>
                <a:avLst/>
                <a:gdLst/>
                <a:ahLst/>
                <a:cxnLst>
                  <a:cxn ang="0">
                    <a:pos x="5" y="0"/>
                  </a:cxn>
                  <a:cxn ang="0">
                    <a:pos x="11" y="0"/>
                  </a:cxn>
                  <a:cxn ang="0">
                    <a:pos x="20" y="22"/>
                  </a:cxn>
                  <a:cxn ang="0">
                    <a:pos x="21" y="29"/>
                  </a:cxn>
                  <a:cxn ang="0">
                    <a:pos x="24" y="37"/>
                  </a:cxn>
                  <a:cxn ang="0">
                    <a:pos x="24" y="37"/>
                  </a:cxn>
                  <a:cxn ang="0">
                    <a:pos x="25" y="29"/>
                  </a:cxn>
                  <a:cxn ang="0">
                    <a:pos x="28" y="22"/>
                  </a:cxn>
                  <a:cxn ang="0">
                    <a:pos x="36" y="0"/>
                  </a:cxn>
                  <a:cxn ang="0">
                    <a:pos x="43" y="0"/>
                  </a:cxn>
                  <a:cxn ang="0">
                    <a:pos x="46" y="44"/>
                  </a:cxn>
                  <a:cxn ang="0">
                    <a:pos x="41" y="44"/>
                  </a:cxn>
                  <a:cxn ang="0">
                    <a:pos x="41" y="25"/>
                  </a:cxn>
                  <a:cxn ang="0">
                    <a:pos x="39" y="18"/>
                  </a:cxn>
                  <a:cxn ang="0">
                    <a:pos x="39" y="13"/>
                  </a:cxn>
                  <a:cxn ang="0">
                    <a:pos x="39" y="6"/>
                  </a:cxn>
                  <a:cxn ang="0">
                    <a:pos x="39" y="6"/>
                  </a:cxn>
                  <a:cxn ang="0">
                    <a:pos x="36" y="14"/>
                  </a:cxn>
                  <a:cxn ang="0">
                    <a:pos x="34" y="24"/>
                  </a:cxn>
                  <a:cxn ang="0">
                    <a:pos x="25" y="44"/>
                  </a:cxn>
                  <a:cxn ang="0">
                    <a:pos x="21" y="44"/>
                  </a:cxn>
                  <a:cxn ang="0">
                    <a:pos x="14" y="24"/>
                  </a:cxn>
                  <a:cxn ang="0">
                    <a:pos x="11" y="14"/>
                  </a:cxn>
                  <a:cxn ang="0">
                    <a:pos x="9" y="6"/>
                  </a:cxn>
                  <a:cxn ang="0">
                    <a:pos x="9" y="6"/>
                  </a:cxn>
                  <a:cxn ang="0">
                    <a:pos x="9" y="13"/>
                  </a:cxn>
                  <a:cxn ang="0">
                    <a:pos x="7" y="19"/>
                  </a:cxn>
                  <a:cxn ang="0">
                    <a:pos x="7" y="26"/>
                  </a:cxn>
                  <a:cxn ang="0">
                    <a:pos x="6" y="44"/>
                  </a:cxn>
                  <a:cxn ang="0">
                    <a:pos x="0" y="44"/>
                  </a:cxn>
                  <a:cxn ang="0">
                    <a:pos x="5" y="0"/>
                  </a:cxn>
                </a:cxnLst>
                <a:rect l="0" t="0" r="r" b="b"/>
                <a:pathLst>
                  <a:path w="46" h="44">
                    <a:moveTo>
                      <a:pt x="5" y="0"/>
                    </a:moveTo>
                    <a:lnTo>
                      <a:pt x="11" y="0"/>
                    </a:lnTo>
                    <a:lnTo>
                      <a:pt x="20" y="22"/>
                    </a:lnTo>
                    <a:lnTo>
                      <a:pt x="21" y="29"/>
                    </a:lnTo>
                    <a:lnTo>
                      <a:pt x="24" y="37"/>
                    </a:lnTo>
                    <a:lnTo>
                      <a:pt x="24" y="37"/>
                    </a:lnTo>
                    <a:lnTo>
                      <a:pt x="25" y="29"/>
                    </a:lnTo>
                    <a:lnTo>
                      <a:pt x="28" y="22"/>
                    </a:lnTo>
                    <a:lnTo>
                      <a:pt x="36" y="0"/>
                    </a:lnTo>
                    <a:lnTo>
                      <a:pt x="43" y="0"/>
                    </a:lnTo>
                    <a:lnTo>
                      <a:pt x="46" y="44"/>
                    </a:lnTo>
                    <a:lnTo>
                      <a:pt x="41" y="44"/>
                    </a:lnTo>
                    <a:lnTo>
                      <a:pt x="41" y="25"/>
                    </a:lnTo>
                    <a:lnTo>
                      <a:pt x="39" y="18"/>
                    </a:lnTo>
                    <a:lnTo>
                      <a:pt x="39" y="13"/>
                    </a:lnTo>
                    <a:lnTo>
                      <a:pt x="39" y="6"/>
                    </a:lnTo>
                    <a:lnTo>
                      <a:pt x="39" y="6"/>
                    </a:lnTo>
                    <a:lnTo>
                      <a:pt x="36" y="14"/>
                    </a:lnTo>
                    <a:lnTo>
                      <a:pt x="34" y="24"/>
                    </a:lnTo>
                    <a:lnTo>
                      <a:pt x="25" y="44"/>
                    </a:lnTo>
                    <a:lnTo>
                      <a:pt x="21" y="44"/>
                    </a:lnTo>
                    <a:lnTo>
                      <a:pt x="14" y="24"/>
                    </a:lnTo>
                    <a:lnTo>
                      <a:pt x="11" y="14"/>
                    </a:lnTo>
                    <a:lnTo>
                      <a:pt x="9" y="6"/>
                    </a:lnTo>
                    <a:lnTo>
                      <a:pt x="9" y="6"/>
                    </a:lnTo>
                    <a:lnTo>
                      <a:pt x="9" y="13"/>
                    </a:lnTo>
                    <a:lnTo>
                      <a:pt x="7" y="19"/>
                    </a:lnTo>
                    <a:lnTo>
                      <a:pt x="7" y="26"/>
                    </a:lnTo>
                    <a:lnTo>
                      <a:pt x="6" y="44"/>
                    </a:lnTo>
                    <a:lnTo>
                      <a:pt x="0" y="44"/>
                    </a:lnTo>
                    <a:lnTo>
                      <a:pt x="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30" name="Freeform 2106"/>
              <p:cNvSpPr>
                <a:spLocks noEditPoints="1"/>
              </p:cNvSpPr>
              <p:nvPr/>
            </p:nvSpPr>
            <p:spPr bwMode="auto">
              <a:xfrm>
                <a:off x="1424" y="2604"/>
                <a:ext cx="29" cy="33"/>
              </a:xfrm>
              <a:custGeom>
                <a:avLst/>
                <a:gdLst/>
                <a:ahLst/>
                <a:cxnLst>
                  <a:cxn ang="0">
                    <a:pos x="15" y="4"/>
                  </a:cxn>
                  <a:cxn ang="0">
                    <a:pos x="13" y="4"/>
                  </a:cxn>
                  <a:cxn ang="0">
                    <a:pos x="10" y="5"/>
                  </a:cxn>
                  <a:cxn ang="0">
                    <a:pos x="8" y="8"/>
                  </a:cxn>
                  <a:cxn ang="0">
                    <a:pos x="7" y="11"/>
                  </a:cxn>
                  <a:cxn ang="0">
                    <a:pos x="6" y="13"/>
                  </a:cxn>
                  <a:cxn ang="0">
                    <a:pos x="24" y="13"/>
                  </a:cxn>
                  <a:cxn ang="0">
                    <a:pos x="24" y="11"/>
                  </a:cxn>
                  <a:cxn ang="0">
                    <a:pos x="22" y="8"/>
                  </a:cxn>
                  <a:cxn ang="0">
                    <a:pos x="21" y="5"/>
                  </a:cxn>
                  <a:cxn ang="0">
                    <a:pos x="18" y="4"/>
                  </a:cxn>
                  <a:cxn ang="0">
                    <a:pos x="15" y="4"/>
                  </a:cxn>
                  <a:cxn ang="0">
                    <a:pos x="15" y="0"/>
                  </a:cxn>
                  <a:cxn ang="0">
                    <a:pos x="20" y="0"/>
                  </a:cxn>
                  <a:cxn ang="0">
                    <a:pos x="24" y="1"/>
                  </a:cxn>
                  <a:cxn ang="0">
                    <a:pos x="25" y="4"/>
                  </a:cxn>
                  <a:cxn ang="0">
                    <a:pos x="28" y="5"/>
                  </a:cxn>
                  <a:cxn ang="0">
                    <a:pos x="28" y="9"/>
                  </a:cxn>
                  <a:cxn ang="0">
                    <a:pos x="29" y="12"/>
                  </a:cxn>
                  <a:cxn ang="0">
                    <a:pos x="29" y="15"/>
                  </a:cxn>
                  <a:cxn ang="0">
                    <a:pos x="29" y="18"/>
                  </a:cxn>
                  <a:cxn ang="0">
                    <a:pos x="6" y="18"/>
                  </a:cxn>
                  <a:cxn ang="0">
                    <a:pos x="7" y="22"/>
                  </a:cxn>
                  <a:cxn ang="0">
                    <a:pos x="8" y="24"/>
                  </a:cxn>
                  <a:cxn ang="0">
                    <a:pos x="11" y="26"/>
                  </a:cxn>
                  <a:cxn ang="0">
                    <a:pos x="14" y="27"/>
                  </a:cxn>
                  <a:cxn ang="0">
                    <a:pos x="17" y="29"/>
                  </a:cxn>
                  <a:cxn ang="0">
                    <a:pos x="21" y="29"/>
                  </a:cxn>
                  <a:cxn ang="0">
                    <a:pos x="24" y="27"/>
                  </a:cxn>
                  <a:cxn ang="0">
                    <a:pos x="26" y="26"/>
                  </a:cxn>
                  <a:cxn ang="0">
                    <a:pos x="28" y="31"/>
                  </a:cxn>
                  <a:cxn ang="0">
                    <a:pos x="25" y="31"/>
                  </a:cxn>
                  <a:cxn ang="0">
                    <a:pos x="21" y="33"/>
                  </a:cxn>
                  <a:cxn ang="0">
                    <a:pos x="17" y="33"/>
                  </a:cxn>
                  <a:cxn ang="0">
                    <a:pos x="11" y="31"/>
                  </a:cxn>
                  <a:cxn ang="0">
                    <a:pos x="7" y="30"/>
                  </a:cxn>
                  <a:cxn ang="0">
                    <a:pos x="3" y="26"/>
                  </a:cxn>
                  <a:cxn ang="0">
                    <a:pos x="1" y="22"/>
                  </a:cxn>
                  <a:cxn ang="0">
                    <a:pos x="0" y="16"/>
                  </a:cxn>
                  <a:cxn ang="0">
                    <a:pos x="1" y="11"/>
                  </a:cxn>
                  <a:cxn ang="0">
                    <a:pos x="3" y="6"/>
                  </a:cxn>
                  <a:cxn ang="0">
                    <a:pos x="7" y="2"/>
                  </a:cxn>
                  <a:cxn ang="0">
                    <a:pos x="11" y="0"/>
                  </a:cxn>
                  <a:cxn ang="0">
                    <a:pos x="15" y="0"/>
                  </a:cxn>
                </a:cxnLst>
                <a:rect l="0" t="0" r="r" b="b"/>
                <a:pathLst>
                  <a:path w="29" h="33">
                    <a:moveTo>
                      <a:pt x="15" y="4"/>
                    </a:moveTo>
                    <a:lnTo>
                      <a:pt x="13" y="4"/>
                    </a:lnTo>
                    <a:lnTo>
                      <a:pt x="10" y="5"/>
                    </a:lnTo>
                    <a:lnTo>
                      <a:pt x="8" y="8"/>
                    </a:lnTo>
                    <a:lnTo>
                      <a:pt x="7" y="11"/>
                    </a:lnTo>
                    <a:lnTo>
                      <a:pt x="6" y="13"/>
                    </a:lnTo>
                    <a:lnTo>
                      <a:pt x="24" y="13"/>
                    </a:lnTo>
                    <a:lnTo>
                      <a:pt x="24" y="11"/>
                    </a:lnTo>
                    <a:lnTo>
                      <a:pt x="22" y="8"/>
                    </a:lnTo>
                    <a:lnTo>
                      <a:pt x="21" y="5"/>
                    </a:lnTo>
                    <a:lnTo>
                      <a:pt x="18" y="4"/>
                    </a:lnTo>
                    <a:lnTo>
                      <a:pt x="15" y="4"/>
                    </a:lnTo>
                    <a:close/>
                    <a:moveTo>
                      <a:pt x="15" y="0"/>
                    </a:moveTo>
                    <a:lnTo>
                      <a:pt x="20" y="0"/>
                    </a:lnTo>
                    <a:lnTo>
                      <a:pt x="24" y="1"/>
                    </a:lnTo>
                    <a:lnTo>
                      <a:pt x="25" y="4"/>
                    </a:lnTo>
                    <a:lnTo>
                      <a:pt x="28" y="5"/>
                    </a:lnTo>
                    <a:lnTo>
                      <a:pt x="28" y="9"/>
                    </a:lnTo>
                    <a:lnTo>
                      <a:pt x="29" y="12"/>
                    </a:lnTo>
                    <a:lnTo>
                      <a:pt x="29" y="15"/>
                    </a:lnTo>
                    <a:lnTo>
                      <a:pt x="29" y="18"/>
                    </a:lnTo>
                    <a:lnTo>
                      <a:pt x="6" y="18"/>
                    </a:lnTo>
                    <a:lnTo>
                      <a:pt x="7" y="22"/>
                    </a:lnTo>
                    <a:lnTo>
                      <a:pt x="8" y="24"/>
                    </a:lnTo>
                    <a:lnTo>
                      <a:pt x="11" y="26"/>
                    </a:lnTo>
                    <a:lnTo>
                      <a:pt x="14" y="27"/>
                    </a:lnTo>
                    <a:lnTo>
                      <a:pt x="17" y="29"/>
                    </a:lnTo>
                    <a:lnTo>
                      <a:pt x="21" y="29"/>
                    </a:lnTo>
                    <a:lnTo>
                      <a:pt x="24" y="27"/>
                    </a:lnTo>
                    <a:lnTo>
                      <a:pt x="26" y="26"/>
                    </a:lnTo>
                    <a:lnTo>
                      <a:pt x="28" y="31"/>
                    </a:lnTo>
                    <a:lnTo>
                      <a:pt x="25" y="31"/>
                    </a:lnTo>
                    <a:lnTo>
                      <a:pt x="21" y="33"/>
                    </a:lnTo>
                    <a:lnTo>
                      <a:pt x="17" y="33"/>
                    </a:lnTo>
                    <a:lnTo>
                      <a:pt x="11" y="31"/>
                    </a:lnTo>
                    <a:lnTo>
                      <a:pt x="7" y="30"/>
                    </a:lnTo>
                    <a:lnTo>
                      <a:pt x="3" y="26"/>
                    </a:lnTo>
                    <a:lnTo>
                      <a:pt x="1" y="22"/>
                    </a:lnTo>
                    <a:lnTo>
                      <a:pt x="0" y="16"/>
                    </a:lnTo>
                    <a:lnTo>
                      <a:pt x="1" y="11"/>
                    </a:lnTo>
                    <a:lnTo>
                      <a:pt x="3" y="6"/>
                    </a:lnTo>
                    <a:lnTo>
                      <a:pt x="7" y="2"/>
                    </a:lnTo>
                    <a:lnTo>
                      <a:pt x="11"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31" name="Freeform 2107"/>
              <p:cNvSpPr>
                <a:spLocks/>
              </p:cNvSpPr>
              <p:nvPr/>
            </p:nvSpPr>
            <p:spPr bwMode="auto">
              <a:xfrm>
                <a:off x="1460" y="2604"/>
                <a:ext cx="28" cy="31"/>
              </a:xfrm>
              <a:custGeom>
                <a:avLst/>
                <a:gdLst/>
                <a:ahLst/>
                <a:cxnLst>
                  <a:cxn ang="0">
                    <a:pos x="17" y="0"/>
                  </a:cxn>
                  <a:cxn ang="0">
                    <a:pos x="20" y="0"/>
                  </a:cxn>
                  <a:cxn ang="0">
                    <a:pos x="21" y="0"/>
                  </a:cxn>
                  <a:cxn ang="0">
                    <a:pos x="24" y="2"/>
                  </a:cxn>
                  <a:cxn ang="0">
                    <a:pos x="27" y="4"/>
                  </a:cxn>
                  <a:cxn ang="0">
                    <a:pos x="28" y="8"/>
                  </a:cxn>
                  <a:cxn ang="0">
                    <a:pos x="28" y="13"/>
                  </a:cxn>
                  <a:cxn ang="0">
                    <a:pos x="28" y="31"/>
                  </a:cxn>
                  <a:cxn ang="0">
                    <a:pos x="22" y="31"/>
                  </a:cxn>
                  <a:cxn ang="0">
                    <a:pos x="22" y="13"/>
                  </a:cxn>
                  <a:cxn ang="0">
                    <a:pos x="22" y="11"/>
                  </a:cxn>
                  <a:cxn ang="0">
                    <a:pos x="21" y="8"/>
                  </a:cxn>
                  <a:cxn ang="0">
                    <a:pos x="20" y="5"/>
                  </a:cxn>
                  <a:cxn ang="0">
                    <a:pos x="17" y="5"/>
                  </a:cxn>
                  <a:cxn ang="0">
                    <a:pos x="14" y="4"/>
                  </a:cxn>
                  <a:cxn ang="0">
                    <a:pos x="11" y="5"/>
                  </a:cxn>
                  <a:cxn ang="0">
                    <a:pos x="9" y="6"/>
                  </a:cxn>
                  <a:cxn ang="0">
                    <a:pos x="7" y="9"/>
                  </a:cxn>
                  <a:cxn ang="0">
                    <a:pos x="6" y="12"/>
                  </a:cxn>
                  <a:cxn ang="0">
                    <a:pos x="6" y="31"/>
                  </a:cxn>
                  <a:cxn ang="0">
                    <a:pos x="0" y="31"/>
                  </a:cxn>
                  <a:cxn ang="0">
                    <a:pos x="0" y="8"/>
                  </a:cxn>
                  <a:cxn ang="0">
                    <a:pos x="0" y="4"/>
                  </a:cxn>
                  <a:cxn ang="0">
                    <a:pos x="0" y="0"/>
                  </a:cxn>
                  <a:cxn ang="0">
                    <a:pos x="6" y="0"/>
                  </a:cxn>
                  <a:cxn ang="0">
                    <a:pos x="6" y="5"/>
                  </a:cxn>
                  <a:cxn ang="0">
                    <a:pos x="6" y="5"/>
                  </a:cxn>
                  <a:cxn ang="0">
                    <a:pos x="7" y="2"/>
                  </a:cxn>
                  <a:cxn ang="0">
                    <a:pos x="10" y="1"/>
                  </a:cxn>
                  <a:cxn ang="0">
                    <a:pos x="13" y="0"/>
                  </a:cxn>
                  <a:cxn ang="0">
                    <a:pos x="17" y="0"/>
                  </a:cxn>
                </a:cxnLst>
                <a:rect l="0" t="0" r="r" b="b"/>
                <a:pathLst>
                  <a:path w="28" h="31">
                    <a:moveTo>
                      <a:pt x="17" y="0"/>
                    </a:moveTo>
                    <a:lnTo>
                      <a:pt x="20" y="0"/>
                    </a:lnTo>
                    <a:lnTo>
                      <a:pt x="21" y="0"/>
                    </a:lnTo>
                    <a:lnTo>
                      <a:pt x="24" y="2"/>
                    </a:lnTo>
                    <a:lnTo>
                      <a:pt x="27" y="4"/>
                    </a:lnTo>
                    <a:lnTo>
                      <a:pt x="28" y="8"/>
                    </a:lnTo>
                    <a:lnTo>
                      <a:pt x="28" y="13"/>
                    </a:lnTo>
                    <a:lnTo>
                      <a:pt x="28" y="31"/>
                    </a:lnTo>
                    <a:lnTo>
                      <a:pt x="22" y="31"/>
                    </a:lnTo>
                    <a:lnTo>
                      <a:pt x="22" y="13"/>
                    </a:lnTo>
                    <a:lnTo>
                      <a:pt x="22" y="11"/>
                    </a:lnTo>
                    <a:lnTo>
                      <a:pt x="21" y="8"/>
                    </a:lnTo>
                    <a:lnTo>
                      <a:pt x="20" y="5"/>
                    </a:lnTo>
                    <a:lnTo>
                      <a:pt x="17" y="5"/>
                    </a:lnTo>
                    <a:lnTo>
                      <a:pt x="14" y="4"/>
                    </a:lnTo>
                    <a:lnTo>
                      <a:pt x="11" y="5"/>
                    </a:lnTo>
                    <a:lnTo>
                      <a:pt x="9" y="6"/>
                    </a:lnTo>
                    <a:lnTo>
                      <a:pt x="7" y="9"/>
                    </a:lnTo>
                    <a:lnTo>
                      <a:pt x="6" y="12"/>
                    </a:lnTo>
                    <a:lnTo>
                      <a:pt x="6" y="31"/>
                    </a:lnTo>
                    <a:lnTo>
                      <a:pt x="0" y="31"/>
                    </a:lnTo>
                    <a:lnTo>
                      <a:pt x="0" y="8"/>
                    </a:lnTo>
                    <a:lnTo>
                      <a:pt x="0" y="4"/>
                    </a:lnTo>
                    <a:lnTo>
                      <a:pt x="0" y="0"/>
                    </a:lnTo>
                    <a:lnTo>
                      <a:pt x="6" y="0"/>
                    </a:lnTo>
                    <a:lnTo>
                      <a:pt x="6" y="5"/>
                    </a:lnTo>
                    <a:lnTo>
                      <a:pt x="6" y="5"/>
                    </a:lnTo>
                    <a:lnTo>
                      <a:pt x="7" y="2"/>
                    </a:lnTo>
                    <a:lnTo>
                      <a:pt x="10" y="1"/>
                    </a:lnTo>
                    <a:lnTo>
                      <a:pt x="13" y="0"/>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32" name="Freeform 2108"/>
              <p:cNvSpPr>
                <a:spLocks noEditPoints="1"/>
              </p:cNvSpPr>
              <p:nvPr/>
            </p:nvSpPr>
            <p:spPr bwMode="auto">
              <a:xfrm>
                <a:off x="1496" y="2591"/>
                <a:ext cx="9" cy="44"/>
              </a:xfrm>
              <a:custGeom>
                <a:avLst/>
                <a:gdLst/>
                <a:ahLst/>
                <a:cxnLst>
                  <a:cxn ang="0">
                    <a:pos x="2" y="13"/>
                  </a:cxn>
                  <a:cxn ang="0">
                    <a:pos x="7" y="13"/>
                  </a:cxn>
                  <a:cxn ang="0">
                    <a:pos x="7" y="44"/>
                  </a:cxn>
                  <a:cxn ang="0">
                    <a:pos x="2" y="44"/>
                  </a:cxn>
                  <a:cxn ang="0">
                    <a:pos x="2" y="13"/>
                  </a:cxn>
                  <a:cxn ang="0">
                    <a:pos x="4" y="0"/>
                  </a:cxn>
                  <a:cxn ang="0">
                    <a:pos x="6" y="0"/>
                  </a:cxn>
                  <a:cxn ang="0">
                    <a:pos x="7" y="1"/>
                  </a:cxn>
                  <a:cxn ang="0">
                    <a:pos x="9" y="4"/>
                  </a:cxn>
                  <a:cxn ang="0">
                    <a:pos x="7" y="6"/>
                  </a:cxn>
                  <a:cxn ang="0">
                    <a:pos x="6" y="7"/>
                  </a:cxn>
                  <a:cxn ang="0">
                    <a:pos x="4" y="7"/>
                  </a:cxn>
                  <a:cxn ang="0">
                    <a:pos x="3" y="7"/>
                  </a:cxn>
                  <a:cxn ang="0">
                    <a:pos x="2" y="6"/>
                  </a:cxn>
                  <a:cxn ang="0">
                    <a:pos x="0" y="4"/>
                  </a:cxn>
                  <a:cxn ang="0">
                    <a:pos x="2" y="1"/>
                  </a:cxn>
                  <a:cxn ang="0">
                    <a:pos x="3" y="0"/>
                  </a:cxn>
                  <a:cxn ang="0">
                    <a:pos x="4" y="0"/>
                  </a:cxn>
                </a:cxnLst>
                <a:rect l="0" t="0" r="r" b="b"/>
                <a:pathLst>
                  <a:path w="9" h="44">
                    <a:moveTo>
                      <a:pt x="2" y="13"/>
                    </a:moveTo>
                    <a:lnTo>
                      <a:pt x="7" y="13"/>
                    </a:lnTo>
                    <a:lnTo>
                      <a:pt x="7" y="44"/>
                    </a:lnTo>
                    <a:lnTo>
                      <a:pt x="2" y="44"/>
                    </a:lnTo>
                    <a:lnTo>
                      <a:pt x="2" y="13"/>
                    </a:lnTo>
                    <a:close/>
                    <a:moveTo>
                      <a:pt x="4" y="0"/>
                    </a:moveTo>
                    <a:lnTo>
                      <a:pt x="6" y="0"/>
                    </a:lnTo>
                    <a:lnTo>
                      <a:pt x="7" y="1"/>
                    </a:lnTo>
                    <a:lnTo>
                      <a:pt x="9" y="4"/>
                    </a:lnTo>
                    <a:lnTo>
                      <a:pt x="7" y="6"/>
                    </a:lnTo>
                    <a:lnTo>
                      <a:pt x="6" y="7"/>
                    </a:lnTo>
                    <a:lnTo>
                      <a:pt x="4" y="7"/>
                    </a:lnTo>
                    <a:lnTo>
                      <a:pt x="3" y="7"/>
                    </a:lnTo>
                    <a:lnTo>
                      <a:pt x="2" y="6"/>
                    </a:lnTo>
                    <a:lnTo>
                      <a:pt x="0" y="4"/>
                    </a:lnTo>
                    <a:lnTo>
                      <a:pt x="2" y="1"/>
                    </a:lnTo>
                    <a:lnTo>
                      <a:pt x="3" y="0"/>
                    </a:lnTo>
                    <a:lnTo>
                      <a:pt x="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33" name="Freeform 2109"/>
              <p:cNvSpPr>
                <a:spLocks/>
              </p:cNvSpPr>
              <p:nvPr/>
            </p:nvSpPr>
            <p:spPr bwMode="auto">
              <a:xfrm>
                <a:off x="1513" y="2604"/>
                <a:ext cx="28" cy="31"/>
              </a:xfrm>
              <a:custGeom>
                <a:avLst/>
                <a:gdLst/>
                <a:ahLst/>
                <a:cxnLst>
                  <a:cxn ang="0">
                    <a:pos x="17" y="0"/>
                  </a:cxn>
                  <a:cxn ang="0">
                    <a:pos x="18" y="0"/>
                  </a:cxn>
                  <a:cxn ang="0">
                    <a:pos x="21" y="0"/>
                  </a:cxn>
                  <a:cxn ang="0">
                    <a:pos x="24" y="2"/>
                  </a:cxn>
                  <a:cxn ang="0">
                    <a:pos x="26" y="4"/>
                  </a:cxn>
                  <a:cxn ang="0">
                    <a:pos x="28" y="8"/>
                  </a:cxn>
                  <a:cxn ang="0">
                    <a:pos x="28" y="13"/>
                  </a:cxn>
                  <a:cxn ang="0">
                    <a:pos x="28" y="31"/>
                  </a:cxn>
                  <a:cxn ang="0">
                    <a:pos x="22" y="31"/>
                  </a:cxn>
                  <a:cxn ang="0">
                    <a:pos x="22" y="13"/>
                  </a:cxn>
                  <a:cxn ang="0">
                    <a:pos x="22" y="11"/>
                  </a:cxn>
                  <a:cxn ang="0">
                    <a:pos x="21" y="8"/>
                  </a:cxn>
                  <a:cxn ang="0">
                    <a:pos x="19" y="5"/>
                  </a:cxn>
                  <a:cxn ang="0">
                    <a:pos x="17" y="5"/>
                  </a:cxn>
                  <a:cxn ang="0">
                    <a:pos x="14" y="4"/>
                  </a:cxn>
                  <a:cxn ang="0">
                    <a:pos x="11" y="5"/>
                  </a:cxn>
                  <a:cxn ang="0">
                    <a:pos x="8" y="6"/>
                  </a:cxn>
                  <a:cxn ang="0">
                    <a:pos x="7" y="9"/>
                  </a:cxn>
                  <a:cxn ang="0">
                    <a:pos x="5" y="12"/>
                  </a:cxn>
                  <a:cxn ang="0">
                    <a:pos x="5" y="31"/>
                  </a:cxn>
                  <a:cxn ang="0">
                    <a:pos x="0" y="31"/>
                  </a:cxn>
                  <a:cxn ang="0">
                    <a:pos x="0" y="8"/>
                  </a:cxn>
                  <a:cxn ang="0">
                    <a:pos x="0" y="4"/>
                  </a:cxn>
                  <a:cxn ang="0">
                    <a:pos x="0" y="0"/>
                  </a:cxn>
                  <a:cxn ang="0">
                    <a:pos x="5" y="0"/>
                  </a:cxn>
                  <a:cxn ang="0">
                    <a:pos x="5" y="5"/>
                  </a:cxn>
                  <a:cxn ang="0">
                    <a:pos x="5" y="5"/>
                  </a:cxn>
                  <a:cxn ang="0">
                    <a:pos x="7" y="2"/>
                  </a:cxn>
                  <a:cxn ang="0">
                    <a:pos x="10" y="1"/>
                  </a:cxn>
                  <a:cxn ang="0">
                    <a:pos x="12" y="0"/>
                  </a:cxn>
                  <a:cxn ang="0">
                    <a:pos x="17" y="0"/>
                  </a:cxn>
                </a:cxnLst>
                <a:rect l="0" t="0" r="r" b="b"/>
                <a:pathLst>
                  <a:path w="28" h="31">
                    <a:moveTo>
                      <a:pt x="17" y="0"/>
                    </a:moveTo>
                    <a:lnTo>
                      <a:pt x="18" y="0"/>
                    </a:lnTo>
                    <a:lnTo>
                      <a:pt x="21" y="0"/>
                    </a:lnTo>
                    <a:lnTo>
                      <a:pt x="24" y="2"/>
                    </a:lnTo>
                    <a:lnTo>
                      <a:pt x="26" y="4"/>
                    </a:lnTo>
                    <a:lnTo>
                      <a:pt x="28" y="8"/>
                    </a:lnTo>
                    <a:lnTo>
                      <a:pt x="28" y="13"/>
                    </a:lnTo>
                    <a:lnTo>
                      <a:pt x="28" y="31"/>
                    </a:lnTo>
                    <a:lnTo>
                      <a:pt x="22" y="31"/>
                    </a:lnTo>
                    <a:lnTo>
                      <a:pt x="22" y="13"/>
                    </a:lnTo>
                    <a:lnTo>
                      <a:pt x="22" y="11"/>
                    </a:lnTo>
                    <a:lnTo>
                      <a:pt x="21" y="8"/>
                    </a:lnTo>
                    <a:lnTo>
                      <a:pt x="19" y="5"/>
                    </a:lnTo>
                    <a:lnTo>
                      <a:pt x="17" y="5"/>
                    </a:lnTo>
                    <a:lnTo>
                      <a:pt x="14" y="4"/>
                    </a:lnTo>
                    <a:lnTo>
                      <a:pt x="11" y="5"/>
                    </a:lnTo>
                    <a:lnTo>
                      <a:pt x="8" y="6"/>
                    </a:lnTo>
                    <a:lnTo>
                      <a:pt x="7" y="9"/>
                    </a:lnTo>
                    <a:lnTo>
                      <a:pt x="5" y="12"/>
                    </a:lnTo>
                    <a:lnTo>
                      <a:pt x="5" y="31"/>
                    </a:lnTo>
                    <a:lnTo>
                      <a:pt x="0" y="31"/>
                    </a:lnTo>
                    <a:lnTo>
                      <a:pt x="0" y="8"/>
                    </a:lnTo>
                    <a:lnTo>
                      <a:pt x="0" y="4"/>
                    </a:lnTo>
                    <a:lnTo>
                      <a:pt x="0" y="0"/>
                    </a:lnTo>
                    <a:lnTo>
                      <a:pt x="5" y="0"/>
                    </a:lnTo>
                    <a:lnTo>
                      <a:pt x="5" y="5"/>
                    </a:lnTo>
                    <a:lnTo>
                      <a:pt x="5" y="5"/>
                    </a:lnTo>
                    <a:lnTo>
                      <a:pt x="7" y="2"/>
                    </a:lnTo>
                    <a:lnTo>
                      <a:pt x="10" y="1"/>
                    </a:lnTo>
                    <a:lnTo>
                      <a:pt x="12" y="0"/>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34" name="Freeform 2110"/>
              <p:cNvSpPr>
                <a:spLocks noEditPoints="1"/>
              </p:cNvSpPr>
              <p:nvPr/>
            </p:nvSpPr>
            <p:spPr bwMode="auto">
              <a:xfrm>
                <a:off x="1548" y="2588"/>
                <a:ext cx="30" cy="49"/>
              </a:xfrm>
              <a:custGeom>
                <a:avLst/>
                <a:gdLst/>
                <a:ahLst/>
                <a:cxnLst>
                  <a:cxn ang="0">
                    <a:pos x="15" y="20"/>
                  </a:cxn>
                  <a:cxn ang="0">
                    <a:pos x="12" y="20"/>
                  </a:cxn>
                  <a:cxn ang="0">
                    <a:pos x="9" y="22"/>
                  </a:cxn>
                  <a:cxn ang="0">
                    <a:pos x="8" y="25"/>
                  </a:cxn>
                  <a:cxn ang="0">
                    <a:pos x="7" y="28"/>
                  </a:cxn>
                  <a:cxn ang="0">
                    <a:pos x="5" y="32"/>
                  </a:cxn>
                  <a:cxn ang="0">
                    <a:pos x="7" y="36"/>
                  </a:cxn>
                  <a:cxn ang="0">
                    <a:pos x="8" y="39"/>
                  </a:cxn>
                  <a:cxn ang="0">
                    <a:pos x="9" y="42"/>
                  </a:cxn>
                  <a:cxn ang="0">
                    <a:pos x="12" y="43"/>
                  </a:cxn>
                  <a:cxn ang="0">
                    <a:pos x="15" y="45"/>
                  </a:cxn>
                  <a:cxn ang="0">
                    <a:pos x="18" y="43"/>
                  </a:cxn>
                  <a:cxn ang="0">
                    <a:pos x="20" y="42"/>
                  </a:cxn>
                  <a:cxn ang="0">
                    <a:pos x="23" y="40"/>
                  </a:cxn>
                  <a:cxn ang="0">
                    <a:pos x="25" y="38"/>
                  </a:cxn>
                  <a:cxn ang="0">
                    <a:pos x="25" y="35"/>
                  </a:cxn>
                  <a:cxn ang="0">
                    <a:pos x="25" y="29"/>
                  </a:cxn>
                  <a:cxn ang="0">
                    <a:pos x="25" y="27"/>
                  </a:cxn>
                  <a:cxn ang="0">
                    <a:pos x="23" y="24"/>
                  </a:cxn>
                  <a:cxn ang="0">
                    <a:pos x="20" y="21"/>
                  </a:cxn>
                  <a:cxn ang="0">
                    <a:pos x="19" y="20"/>
                  </a:cxn>
                  <a:cxn ang="0">
                    <a:pos x="15" y="20"/>
                  </a:cxn>
                  <a:cxn ang="0">
                    <a:pos x="25" y="0"/>
                  </a:cxn>
                  <a:cxn ang="0">
                    <a:pos x="30" y="0"/>
                  </a:cxn>
                  <a:cxn ang="0">
                    <a:pos x="30" y="39"/>
                  </a:cxn>
                  <a:cxn ang="0">
                    <a:pos x="30" y="45"/>
                  </a:cxn>
                  <a:cxn ang="0">
                    <a:pos x="30" y="47"/>
                  </a:cxn>
                  <a:cxn ang="0">
                    <a:pos x="25" y="47"/>
                  </a:cxn>
                  <a:cxn ang="0">
                    <a:pos x="25" y="42"/>
                  </a:cxn>
                  <a:cxn ang="0">
                    <a:pos x="25" y="42"/>
                  </a:cxn>
                  <a:cxn ang="0">
                    <a:pos x="22" y="46"/>
                  </a:cxn>
                  <a:cxn ang="0">
                    <a:pos x="19" y="47"/>
                  </a:cxn>
                  <a:cxn ang="0">
                    <a:pos x="14" y="49"/>
                  </a:cxn>
                  <a:cxn ang="0">
                    <a:pos x="9" y="47"/>
                  </a:cxn>
                  <a:cxn ang="0">
                    <a:pos x="5" y="46"/>
                  </a:cxn>
                  <a:cxn ang="0">
                    <a:pos x="2" y="42"/>
                  </a:cxn>
                  <a:cxn ang="0">
                    <a:pos x="1" y="38"/>
                  </a:cxn>
                  <a:cxn ang="0">
                    <a:pos x="0" y="32"/>
                  </a:cxn>
                  <a:cxn ang="0">
                    <a:pos x="1" y="27"/>
                  </a:cxn>
                  <a:cxn ang="0">
                    <a:pos x="2" y="21"/>
                  </a:cxn>
                  <a:cxn ang="0">
                    <a:pos x="5" y="18"/>
                  </a:cxn>
                  <a:cxn ang="0">
                    <a:pos x="9" y="16"/>
                  </a:cxn>
                  <a:cxn ang="0">
                    <a:pos x="15" y="16"/>
                  </a:cxn>
                  <a:cxn ang="0">
                    <a:pos x="19" y="16"/>
                  </a:cxn>
                  <a:cxn ang="0">
                    <a:pos x="22" y="17"/>
                  </a:cxn>
                  <a:cxn ang="0">
                    <a:pos x="25" y="20"/>
                  </a:cxn>
                  <a:cxn ang="0">
                    <a:pos x="25" y="20"/>
                  </a:cxn>
                  <a:cxn ang="0">
                    <a:pos x="25" y="0"/>
                  </a:cxn>
                </a:cxnLst>
                <a:rect l="0" t="0" r="r" b="b"/>
                <a:pathLst>
                  <a:path w="30" h="49">
                    <a:moveTo>
                      <a:pt x="15" y="20"/>
                    </a:moveTo>
                    <a:lnTo>
                      <a:pt x="12" y="20"/>
                    </a:lnTo>
                    <a:lnTo>
                      <a:pt x="9" y="22"/>
                    </a:lnTo>
                    <a:lnTo>
                      <a:pt x="8" y="25"/>
                    </a:lnTo>
                    <a:lnTo>
                      <a:pt x="7" y="28"/>
                    </a:lnTo>
                    <a:lnTo>
                      <a:pt x="5" y="32"/>
                    </a:lnTo>
                    <a:lnTo>
                      <a:pt x="7" y="36"/>
                    </a:lnTo>
                    <a:lnTo>
                      <a:pt x="8" y="39"/>
                    </a:lnTo>
                    <a:lnTo>
                      <a:pt x="9" y="42"/>
                    </a:lnTo>
                    <a:lnTo>
                      <a:pt x="12" y="43"/>
                    </a:lnTo>
                    <a:lnTo>
                      <a:pt x="15" y="45"/>
                    </a:lnTo>
                    <a:lnTo>
                      <a:pt x="18" y="43"/>
                    </a:lnTo>
                    <a:lnTo>
                      <a:pt x="20" y="42"/>
                    </a:lnTo>
                    <a:lnTo>
                      <a:pt x="23" y="40"/>
                    </a:lnTo>
                    <a:lnTo>
                      <a:pt x="25" y="38"/>
                    </a:lnTo>
                    <a:lnTo>
                      <a:pt x="25" y="35"/>
                    </a:lnTo>
                    <a:lnTo>
                      <a:pt x="25" y="29"/>
                    </a:lnTo>
                    <a:lnTo>
                      <a:pt x="25" y="27"/>
                    </a:lnTo>
                    <a:lnTo>
                      <a:pt x="23" y="24"/>
                    </a:lnTo>
                    <a:lnTo>
                      <a:pt x="20" y="21"/>
                    </a:lnTo>
                    <a:lnTo>
                      <a:pt x="19" y="20"/>
                    </a:lnTo>
                    <a:lnTo>
                      <a:pt x="15" y="20"/>
                    </a:lnTo>
                    <a:close/>
                    <a:moveTo>
                      <a:pt x="25" y="0"/>
                    </a:moveTo>
                    <a:lnTo>
                      <a:pt x="30" y="0"/>
                    </a:lnTo>
                    <a:lnTo>
                      <a:pt x="30" y="39"/>
                    </a:lnTo>
                    <a:lnTo>
                      <a:pt x="30" y="45"/>
                    </a:lnTo>
                    <a:lnTo>
                      <a:pt x="30" y="47"/>
                    </a:lnTo>
                    <a:lnTo>
                      <a:pt x="25" y="47"/>
                    </a:lnTo>
                    <a:lnTo>
                      <a:pt x="25" y="42"/>
                    </a:lnTo>
                    <a:lnTo>
                      <a:pt x="25" y="42"/>
                    </a:lnTo>
                    <a:lnTo>
                      <a:pt x="22" y="46"/>
                    </a:lnTo>
                    <a:lnTo>
                      <a:pt x="19" y="47"/>
                    </a:lnTo>
                    <a:lnTo>
                      <a:pt x="14" y="49"/>
                    </a:lnTo>
                    <a:lnTo>
                      <a:pt x="9" y="47"/>
                    </a:lnTo>
                    <a:lnTo>
                      <a:pt x="5" y="46"/>
                    </a:lnTo>
                    <a:lnTo>
                      <a:pt x="2" y="42"/>
                    </a:lnTo>
                    <a:lnTo>
                      <a:pt x="1" y="38"/>
                    </a:lnTo>
                    <a:lnTo>
                      <a:pt x="0" y="32"/>
                    </a:lnTo>
                    <a:lnTo>
                      <a:pt x="1" y="27"/>
                    </a:lnTo>
                    <a:lnTo>
                      <a:pt x="2" y="21"/>
                    </a:lnTo>
                    <a:lnTo>
                      <a:pt x="5" y="18"/>
                    </a:lnTo>
                    <a:lnTo>
                      <a:pt x="9" y="16"/>
                    </a:lnTo>
                    <a:lnTo>
                      <a:pt x="15" y="16"/>
                    </a:lnTo>
                    <a:lnTo>
                      <a:pt x="19" y="16"/>
                    </a:lnTo>
                    <a:lnTo>
                      <a:pt x="22" y="17"/>
                    </a:lnTo>
                    <a:lnTo>
                      <a:pt x="25" y="20"/>
                    </a:lnTo>
                    <a:lnTo>
                      <a:pt x="25" y="20"/>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35" name="Freeform 2111"/>
              <p:cNvSpPr>
                <a:spLocks noEditPoints="1"/>
              </p:cNvSpPr>
              <p:nvPr/>
            </p:nvSpPr>
            <p:spPr bwMode="auto">
              <a:xfrm>
                <a:off x="1585" y="2604"/>
                <a:ext cx="29" cy="33"/>
              </a:xfrm>
              <a:custGeom>
                <a:avLst/>
                <a:gdLst/>
                <a:ahLst/>
                <a:cxnLst>
                  <a:cxn ang="0">
                    <a:pos x="15" y="4"/>
                  </a:cxn>
                  <a:cxn ang="0">
                    <a:pos x="13" y="4"/>
                  </a:cxn>
                  <a:cxn ang="0">
                    <a:pos x="10" y="5"/>
                  </a:cxn>
                  <a:cxn ang="0">
                    <a:pos x="8" y="8"/>
                  </a:cxn>
                  <a:cxn ang="0">
                    <a:pos x="7" y="11"/>
                  </a:cxn>
                  <a:cxn ang="0">
                    <a:pos x="6" y="13"/>
                  </a:cxn>
                  <a:cxn ang="0">
                    <a:pos x="24" y="13"/>
                  </a:cxn>
                  <a:cxn ang="0">
                    <a:pos x="24" y="11"/>
                  </a:cxn>
                  <a:cxn ang="0">
                    <a:pos x="22" y="8"/>
                  </a:cxn>
                  <a:cxn ang="0">
                    <a:pos x="21" y="5"/>
                  </a:cxn>
                  <a:cxn ang="0">
                    <a:pos x="18" y="4"/>
                  </a:cxn>
                  <a:cxn ang="0">
                    <a:pos x="15" y="4"/>
                  </a:cxn>
                  <a:cxn ang="0">
                    <a:pos x="15" y="0"/>
                  </a:cxn>
                  <a:cxn ang="0">
                    <a:pos x="20" y="0"/>
                  </a:cxn>
                  <a:cxn ang="0">
                    <a:pos x="22" y="1"/>
                  </a:cxn>
                  <a:cxn ang="0">
                    <a:pos x="25" y="4"/>
                  </a:cxn>
                  <a:cxn ang="0">
                    <a:pos x="26" y="5"/>
                  </a:cxn>
                  <a:cxn ang="0">
                    <a:pos x="28" y="9"/>
                  </a:cxn>
                  <a:cxn ang="0">
                    <a:pos x="29" y="12"/>
                  </a:cxn>
                  <a:cxn ang="0">
                    <a:pos x="29" y="15"/>
                  </a:cxn>
                  <a:cxn ang="0">
                    <a:pos x="29" y="18"/>
                  </a:cxn>
                  <a:cxn ang="0">
                    <a:pos x="6" y="18"/>
                  </a:cxn>
                  <a:cxn ang="0">
                    <a:pos x="7" y="22"/>
                  </a:cxn>
                  <a:cxn ang="0">
                    <a:pos x="8" y="24"/>
                  </a:cxn>
                  <a:cxn ang="0">
                    <a:pos x="11" y="26"/>
                  </a:cxn>
                  <a:cxn ang="0">
                    <a:pos x="14" y="27"/>
                  </a:cxn>
                  <a:cxn ang="0">
                    <a:pos x="17" y="29"/>
                  </a:cxn>
                  <a:cxn ang="0">
                    <a:pos x="21" y="29"/>
                  </a:cxn>
                  <a:cxn ang="0">
                    <a:pos x="24" y="27"/>
                  </a:cxn>
                  <a:cxn ang="0">
                    <a:pos x="26" y="26"/>
                  </a:cxn>
                  <a:cxn ang="0">
                    <a:pos x="28" y="31"/>
                  </a:cxn>
                  <a:cxn ang="0">
                    <a:pos x="25" y="31"/>
                  </a:cxn>
                  <a:cxn ang="0">
                    <a:pos x="21" y="33"/>
                  </a:cxn>
                  <a:cxn ang="0">
                    <a:pos x="17" y="33"/>
                  </a:cxn>
                  <a:cxn ang="0">
                    <a:pos x="11" y="31"/>
                  </a:cxn>
                  <a:cxn ang="0">
                    <a:pos x="7" y="30"/>
                  </a:cxn>
                  <a:cxn ang="0">
                    <a:pos x="3" y="26"/>
                  </a:cxn>
                  <a:cxn ang="0">
                    <a:pos x="2" y="22"/>
                  </a:cxn>
                  <a:cxn ang="0">
                    <a:pos x="0" y="16"/>
                  </a:cxn>
                  <a:cxn ang="0">
                    <a:pos x="2" y="11"/>
                  </a:cxn>
                  <a:cxn ang="0">
                    <a:pos x="3" y="6"/>
                  </a:cxn>
                  <a:cxn ang="0">
                    <a:pos x="6" y="2"/>
                  </a:cxn>
                  <a:cxn ang="0">
                    <a:pos x="10" y="0"/>
                  </a:cxn>
                  <a:cxn ang="0">
                    <a:pos x="15" y="0"/>
                  </a:cxn>
                </a:cxnLst>
                <a:rect l="0" t="0" r="r" b="b"/>
                <a:pathLst>
                  <a:path w="29" h="33">
                    <a:moveTo>
                      <a:pt x="15" y="4"/>
                    </a:moveTo>
                    <a:lnTo>
                      <a:pt x="13" y="4"/>
                    </a:lnTo>
                    <a:lnTo>
                      <a:pt x="10" y="5"/>
                    </a:lnTo>
                    <a:lnTo>
                      <a:pt x="8" y="8"/>
                    </a:lnTo>
                    <a:lnTo>
                      <a:pt x="7" y="11"/>
                    </a:lnTo>
                    <a:lnTo>
                      <a:pt x="6" y="13"/>
                    </a:lnTo>
                    <a:lnTo>
                      <a:pt x="24" y="13"/>
                    </a:lnTo>
                    <a:lnTo>
                      <a:pt x="24" y="11"/>
                    </a:lnTo>
                    <a:lnTo>
                      <a:pt x="22" y="8"/>
                    </a:lnTo>
                    <a:lnTo>
                      <a:pt x="21" y="5"/>
                    </a:lnTo>
                    <a:lnTo>
                      <a:pt x="18" y="4"/>
                    </a:lnTo>
                    <a:lnTo>
                      <a:pt x="15" y="4"/>
                    </a:lnTo>
                    <a:close/>
                    <a:moveTo>
                      <a:pt x="15" y="0"/>
                    </a:moveTo>
                    <a:lnTo>
                      <a:pt x="20" y="0"/>
                    </a:lnTo>
                    <a:lnTo>
                      <a:pt x="22" y="1"/>
                    </a:lnTo>
                    <a:lnTo>
                      <a:pt x="25" y="4"/>
                    </a:lnTo>
                    <a:lnTo>
                      <a:pt x="26" y="5"/>
                    </a:lnTo>
                    <a:lnTo>
                      <a:pt x="28" y="9"/>
                    </a:lnTo>
                    <a:lnTo>
                      <a:pt x="29" y="12"/>
                    </a:lnTo>
                    <a:lnTo>
                      <a:pt x="29" y="15"/>
                    </a:lnTo>
                    <a:lnTo>
                      <a:pt x="29" y="18"/>
                    </a:lnTo>
                    <a:lnTo>
                      <a:pt x="6" y="18"/>
                    </a:lnTo>
                    <a:lnTo>
                      <a:pt x="7" y="22"/>
                    </a:lnTo>
                    <a:lnTo>
                      <a:pt x="8" y="24"/>
                    </a:lnTo>
                    <a:lnTo>
                      <a:pt x="11" y="26"/>
                    </a:lnTo>
                    <a:lnTo>
                      <a:pt x="14" y="27"/>
                    </a:lnTo>
                    <a:lnTo>
                      <a:pt x="17" y="29"/>
                    </a:lnTo>
                    <a:lnTo>
                      <a:pt x="21" y="29"/>
                    </a:lnTo>
                    <a:lnTo>
                      <a:pt x="24" y="27"/>
                    </a:lnTo>
                    <a:lnTo>
                      <a:pt x="26" y="26"/>
                    </a:lnTo>
                    <a:lnTo>
                      <a:pt x="28" y="31"/>
                    </a:lnTo>
                    <a:lnTo>
                      <a:pt x="25" y="31"/>
                    </a:lnTo>
                    <a:lnTo>
                      <a:pt x="21" y="33"/>
                    </a:lnTo>
                    <a:lnTo>
                      <a:pt x="17" y="33"/>
                    </a:lnTo>
                    <a:lnTo>
                      <a:pt x="11" y="31"/>
                    </a:lnTo>
                    <a:lnTo>
                      <a:pt x="7" y="30"/>
                    </a:lnTo>
                    <a:lnTo>
                      <a:pt x="3" y="26"/>
                    </a:lnTo>
                    <a:lnTo>
                      <a:pt x="2" y="22"/>
                    </a:lnTo>
                    <a:lnTo>
                      <a:pt x="0" y="16"/>
                    </a:lnTo>
                    <a:lnTo>
                      <a:pt x="2" y="11"/>
                    </a:lnTo>
                    <a:lnTo>
                      <a:pt x="3" y="6"/>
                    </a:lnTo>
                    <a:lnTo>
                      <a:pt x="6" y="2"/>
                    </a:lnTo>
                    <a:lnTo>
                      <a:pt x="10"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36" name="Freeform 2112"/>
              <p:cNvSpPr>
                <a:spLocks noEditPoints="1"/>
              </p:cNvSpPr>
              <p:nvPr/>
            </p:nvSpPr>
            <p:spPr bwMode="auto">
              <a:xfrm>
                <a:off x="1618" y="2604"/>
                <a:ext cx="30" cy="33"/>
              </a:xfrm>
              <a:custGeom>
                <a:avLst/>
                <a:gdLst/>
                <a:ahLst/>
                <a:cxnLst>
                  <a:cxn ang="0">
                    <a:pos x="16" y="4"/>
                  </a:cxn>
                  <a:cxn ang="0">
                    <a:pos x="13" y="4"/>
                  </a:cxn>
                  <a:cxn ang="0">
                    <a:pos x="10" y="5"/>
                  </a:cxn>
                  <a:cxn ang="0">
                    <a:pos x="9" y="8"/>
                  </a:cxn>
                  <a:cxn ang="0">
                    <a:pos x="7" y="11"/>
                  </a:cxn>
                  <a:cxn ang="0">
                    <a:pos x="7" y="13"/>
                  </a:cxn>
                  <a:cxn ang="0">
                    <a:pos x="24" y="13"/>
                  </a:cxn>
                  <a:cxn ang="0">
                    <a:pos x="24" y="11"/>
                  </a:cxn>
                  <a:cxn ang="0">
                    <a:pos x="23" y="8"/>
                  </a:cxn>
                  <a:cxn ang="0">
                    <a:pos x="21" y="5"/>
                  </a:cxn>
                  <a:cxn ang="0">
                    <a:pos x="18" y="4"/>
                  </a:cxn>
                  <a:cxn ang="0">
                    <a:pos x="16" y="4"/>
                  </a:cxn>
                  <a:cxn ang="0">
                    <a:pos x="16" y="0"/>
                  </a:cxn>
                  <a:cxn ang="0">
                    <a:pos x="20" y="0"/>
                  </a:cxn>
                  <a:cxn ang="0">
                    <a:pos x="24" y="1"/>
                  </a:cxn>
                  <a:cxn ang="0">
                    <a:pos x="25" y="4"/>
                  </a:cxn>
                  <a:cxn ang="0">
                    <a:pos x="28" y="5"/>
                  </a:cxn>
                  <a:cxn ang="0">
                    <a:pos x="28" y="9"/>
                  </a:cxn>
                  <a:cxn ang="0">
                    <a:pos x="30" y="12"/>
                  </a:cxn>
                  <a:cxn ang="0">
                    <a:pos x="30" y="15"/>
                  </a:cxn>
                  <a:cxn ang="0">
                    <a:pos x="30" y="18"/>
                  </a:cxn>
                  <a:cxn ang="0">
                    <a:pos x="6" y="18"/>
                  </a:cxn>
                  <a:cxn ang="0">
                    <a:pos x="7" y="22"/>
                  </a:cxn>
                  <a:cxn ang="0">
                    <a:pos x="9" y="24"/>
                  </a:cxn>
                  <a:cxn ang="0">
                    <a:pos x="12" y="26"/>
                  </a:cxn>
                  <a:cxn ang="0">
                    <a:pos x="14" y="27"/>
                  </a:cxn>
                  <a:cxn ang="0">
                    <a:pos x="17" y="29"/>
                  </a:cxn>
                  <a:cxn ang="0">
                    <a:pos x="21" y="29"/>
                  </a:cxn>
                  <a:cxn ang="0">
                    <a:pos x="24" y="27"/>
                  </a:cxn>
                  <a:cxn ang="0">
                    <a:pos x="27" y="26"/>
                  </a:cxn>
                  <a:cxn ang="0">
                    <a:pos x="28" y="31"/>
                  </a:cxn>
                  <a:cxn ang="0">
                    <a:pos x="25" y="31"/>
                  </a:cxn>
                  <a:cxn ang="0">
                    <a:pos x="21" y="33"/>
                  </a:cxn>
                  <a:cxn ang="0">
                    <a:pos x="17" y="33"/>
                  </a:cxn>
                  <a:cxn ang="0">
                    <a:pos x="12" y="31"/>
                  </a:cxn>
                  <a:cxn ang="0">
                    <a:pos x="7" y="30"/>
                  </a:cxn>
                  <a:cxn ang="0">
                    <a:pos x="3" y="26"/>
                  </a:cxn>
                  <a:cxn ang="0">
                    <a:pos x="2" y="22"/>
                  </a:cxn>
                  <a:cxn ang="0">
                    <a:pos x="0" y="16"/>
                  </a:cxn>
                  <a:cxn ang="0">
                    <a:pos x="2" y="11"/>
                  </a:cxn>
                  <a:cxn ang="0">
                    <a:pos x="3" y="6"/>
                  </a:cxn>
                  <a:cxn ang="0">
                    <a:pos x="7" y="2"/>
                  </a:cxn>
                  <a:cxn ang="0">
                    <a:pos x="12" y="0"/>
                  </a:cxn>
                  <a:cxn ang="0">
                    <a:pos x="16" y="0"/>
                  </a:cxn>
                </a:cxnLst>
                <a:rect l="0" t="0" r="r" b="b"/>
                <a:pathLst>
                  <a:path w="30" h="33">
                    <a:moveTo>
                      <a:pt x="16" y="4"/>
                    </a:moveTo>
                    <a:lnTo>
                      <a:pt x="13" y="4"/>
                    </a:lnTo>
                    <a:lnTo>
                      <a:pt x="10" y="5"/>
                    </a:lnTo>
                    <a:lnTo>
                      <a:pt x="9" y="8"/>
                    </a:lnTo>
                    <a:lnTo>
                      <a:pt x="7" y="11"/>
                    </a:lnTo>
                    <a:lnTo>
                      <a:pt x="7" y="13"/>
                    </a:lnTo>
                    <a:lnTo>
                      <a:pt x="24" y="13"/>
                    </a:lnTo>
                    <a:lnTo>
                      <a:pt x="24" y="11"/>
                    </a:lnTo>
                    <a:lnTo>
                      <a:pt x="23" y="8"/>
                    </a:lnTo>
                    <a:lnTo>
                      <a:pt x="21" y="5"/>
                    </a:lnTo>
                    <a:lnTo>
                      <a:pt x="18" y="4"/>
                    </a:lnTo>
                    <a:lnTo>
                      <a:pt x="16" y="4"/>
                    </a:lnTo>
                    <a:close/>
                    <a:moveTo>
                      <a:pt x="16" y="0"/>
                    </a:moveTo>
                    <a:lnTo>
                      <a:pt x="20" y="0"/>
                    </a:lnTo>
                    <a:lnTo>
                      <a:pt x="24" y="1"/>
                    </a:lnTo>
                    <a:lnTo>
                      <a:pt x="25" y="4"/>
                    </a:lnTo>
                    <a:lnTo>
                      <a:pt x="28" y="5"/>
                    </a:lnTo>
                    <a:lnTo>
                      <a:pt x="28" y="9"/>
                    </a:lnTo>
                    <a:lnTo>
                      <a:pt x="30" y="12"/>
                    </a:lnTo>
                    <a:lnTo>
                      <a:pt x="30" y="15"/>
                    </a:lnTo>
                    <a:lnTo>
                      <a:pt x="30" y="18"/>
                    </a:lnTo>
                    <a:lnTo>
                      <a:pt x="6" y="18"/>
                    </a:lnTo>
                    <a:lnTo>
                      <a:pt x="7" y="22"/>
                    </a:lnTo>
                    <a:lnTo>
                      <a:pt x="9" y="24"/>
                    </a:lnTo>
                    <a:lnTo>
                      <a:pt x="12" y="26"/>
                    </a:lnTo>
                    <a:lnTo>
                      <a:pt x="14" y="27"/>
                    </a:lnTo>
                    <a:lnTo>
                      <a:pt x="17" y="29"/>
                    </a:lnTo>
                    <a:lnTo>
                      <a:pt x="21" y="29"/>
                    </a:lnTo>
                    <a:lnTo>
                      <a:pt x="24" y="27"/>
                    </a:lnTo>
                    <a:lnTo>
                      <a:pt x="27" y="26"/>
                    </a:lnTo>
                    <a:lnTo>
                      <a:pt x="28" y="31"/>
                    </a:lnTo>
                    <a:lnTo>
                      <a:pt x="25" y="31"/>
                    </a:lnTo>
                    <a:lnTo>
                      <a:pt x="21" y="33"/>
                    </a:lnTo>
                    <a:lnTo>
                      <a:pt x="17" y="33"/>
                    </a:lnTo>
                    <a:lnTo>
                      <a:pt x="12" y="31"/>
                    </a:lnTo>
                    <a:lnTo>
                      <a:pt x="7" y="30"/>
                    </a:lnTo>
                    <a:lnTo>
                      <a:pt x="3" y="26"/>
                    </a:lnTo>
                    <a:lnTo>
                      <a:pt x="2" y="22"/>
                    </a:lnTo>
                    <a:lnTo>
                      <a:pt x="0" y="16"/>
                    </a:lnTo>
                    <a:lnTo>
                      <a:pt x="2" y="11"/>
                    </a:lnTo>
                    <a:lnTo>
                      <a:pt x="3" y="6"/>
                    </a:lnTo>
                    <a:lnTo>
                      <a:pt x="7" y="2"/>
                    </a:lnTo>
                    <a:lnTo>
                      <a:pt x="12" y="0"/>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37" name="Freeform 2113"/>
              <p:cNvSpPr>
                <a:spLocks noEditPoints="1"/>
              </p:cNvSpPr>
              <p:nvPr/>
            </p:nvSpPr>
            <p:spPr bwMode="auto">
              <a:xfrm>
                <a:off x="948" y="2479"/>
                <a:ext cx="29" cy="45"/>
              </a:xfrm>
              <a:custGeom>
                <a:avLst/>
                <a:gdLst/>
                <a:ahLst/>
                <a:cxnLst>
                  <a:cxn ang="0">
                    <a:pos x="5" y="23"/>
                  </a:cxn>
                  <a:cxn ang="0">
                    <a:pos x="5" y="41"/>
                  </a:cxn>
                  <a:cxn ang="0">
                    <a:pos x="8" y="41"/>
                  </a:cxn>
                  <a:cxn ang="0">
                    <a:pos x="11" y="41"/>
                  </a:cxn>
                  <a:cxn ang="0">
                    <a:pos x="14" y="41"/>
                  </a:cxn>
                  <a:cxn ang="0">
                    <a:pos x="18" y="40"/>
                  </a:cxn>
                  <a:cxn ang="0">
                    <a:pos x="21" y="38"/>
                  </a:cxn>
                  <a:cxn ang="0">
                    <a:pos x="22" y="36"/>
                  </a:cxn>
                  <a:cxn ang="0">
                    <a:pos x="22" y="33"/>
                  </a:cxn>
                  <a:cxn ang="0">
                    <a:pos x="22" y="29"/>
                  </a:cxn>
                  <a:cxn ang="0">
                    <a:pos x="21" y="26"/>
                  </a:cxn>
                  <a:cxn ang="0">
                    <a:pos x="18" y="25"/>
                  </a:cxn>
                  <a:cxn ang="0">
                    <a:pos x="14" y="25"/>
                  </a:cxn>
                  <a:cxn ang="0">
                    <a:pos x="11" y="23"/>
                  </a:cxn>
                  <a:cxn ang="0">
                    <a:pos x="5" y="23"/>
                  </a:cxn>
                  <a:cxn ang="0">
                    <a:pos x="11" y="4"/>
                  </a:cxn>
                  <a:cxn ang="0">
                    <a:pos x="8" y="4"/>
                  </a:cxn>
                  <a:cxn ang="0">
                    <a:pos x="5" y="5"/>
                  </a:cxn>
                  <a:cxn ang="0">
                    <a:pos x="5" y="19"/>
                  </a:cxn>
                  <a:cxn ang="0">
                    <a:pos x="11" y="19"/>
                  </a:cxn>
                  <a:cxn ang="0">
                    <a:pos x="15" y="19"/>
                  </a:cxn>
                  <a:cxn ang="0">
                    <a:pos x="18" y="18"/>
                  </a:cxn>
                  <a:cxn ang="0">
                    <a:pos x="21" y="15"/>
                  </a:cxn>
                  <a:cxn ang="0">
                    <a:pos x="21" y="12"/>
                  </a:cxn>
                  <a:cxn ang="0">
                    <a:pos x="21" y="8"/>
                  </a:cxn>
                  <a:cxn ang="0">
                    <a:pos x="18" y="6"/>
                  </a:cxn>
                  <a:cxn ang="0">
                    <a:pos x="15" y="5"/>
                  </a:cxn>
                  <a:cxn ang="0">
                    <a:pos x="11" y="4"/>
                  </a:cxn>
                  <a:cxn ang="0">
                    <a:pos x="11" y="0"/>
                  </a:cxn>
                  <a:cxn ang="0">
                    <a:pos x="17" y="0"/>
                  </a:cxn>
                  <a:cxn ang="0">
                    <a:pos x="19" y="1"/>
                  </a:cxn>
                  <a:cxn ang="0">
                    <a:pos x="24" y="2"/>
                  </a:cxn>
                  <a:cxn ang="0">
                    <a:pos x="25" y="5"/>
                  </a:cxn>
                  <a:cxn ang="0">
                    <a:pos x="26" y="8"/>
                  </a:cxn>
                  <a:cxn ang="0">
                    <a:pos x="26" y="11"/>
                  </a:cxn>
                  <a:cxn ang="0">
                    <a:pos x="26" y="15"/>
                  </a:cxn>
                  <a:cxn ang="0">
                    <a:pos x="24" y="19"/>
                  </a:cxn>
                  <a:cxn ang="0">
                    <a:pos x="19" y="20"/>
                  </a:cxn>
                  <a:cxn ang="0">
                    <a:pos x="19" y="20"/>
                  </a:cxn>
                  <a:cxn ang="0">
                    <a:pos x="22" y="22"/>
                  </a:cxn>
                  <a:cxn ang="0">
                    <a:pos x="25" y="23"/>
                  </a:cxn>
                  <a:cxn ang="0">
                    <a:pos x="26" y="26"/>
                  </a:cxn>
                  <a:cxn ang="0">
                    <a:pos x="28" y="29"/>
                  </a:cxn>
                  <a:cxn ang="0">
                    <a:pos x="29" y="33"/>
                  </a:cxn>
                  <a:cxn ang="0">
                    <a:pos x="28" y="36"/>
                  </a:cxn>
                  <a:cxn ang="0">
                    <a:pos x="26" y="38"/>
                  </a:cxn>
                  <a:cxn ang="0">
                    <a:pos x="25" y="41"/>
                  </a:cxn>
                  <a:cxn ang="0">
                    <a:pos x="21" y="44"/>
                  </a:cxn>
                  <a:cxn ang="0">
                    <a:pos x="15" y="45"/>
                  </a:cxn>
                  <a:cxn ang="0">
                    <a:pos x="10" y="45"/>
                  </a:cxn>
                  <a:cxn ang="0">
                    <a:pos x="4" y="45"/>
                  </a:cxn>
                  <a:cxn ang="0">
                    <a:pos x="0" y="45"/>
                  </a:cxn>
                  <a:cxn ang="0">
                    <a:pos x="0" y="1"/>
                  </a:cxn>
                  <a:cxn ang="0">
                    <a:pos x="5" y="0"/>
                  </a:cxn>
                  <a:cxn ang="0">
                    <a:pos x="11" y="0"/>
                  </a:cxn>
                </a:cxnLst>
                <a:rect l="0" t="0" r="r" b="b"/>
                <a:pathLst>
                  <a:path w="29" h="45">
                    <a:moveTo>
                      <a:pt x="5" y="23"/>
                    </a:moveTo>
                    <a:lnTo>
                      <a:pt x="5" y="41"/>
                    </a:lnTo>
                    <a:lnTo>
                      <a:pt x="8" y="41"/>
                    </a:lnTo>
                    <a:lnTo>
                      <a:pt x="11" y="41"/>
                    </a:lnTo>
                    <a:lnTo>
                      <a:pt x="14" y="41"/>
                    </a:lnTo>
                    <a:lnTo>
                      <a:pt x="18" y="40"/>
                    </a:lnTo>
                    <a:lnTo>
                      <a:pt x="21" y="38"/>
                    </a:lnTo>
                    <a:lnTo>
                      <a:pt x="22" y="36"/>
                    </a:lnTo>
                    <a:lnTo>
                      <a:pt x="22" y="33"/>
                    </a:lnTo>
                    <a:lnTo>
                      <a:pt x="22" y="29"/>
                    </a:lnTo>
                    <a:lnTo>
                      <a:pt x="21" y="26"/>
                    </a:lnTo>
                    <a:lnTo>
                      <a:pt x="18" y="25"/>
                    </a:lnTo>
                    <a:lnTo>
                      <a:pt x="14" y="25"/>
                    </a:lnTo>
                    <a:lnTo>
                      <a:pt x="11" y="23"/>
                    </a:lnTo>
                    <a:lnTo>
                      <a:pt x="5" y="23"/>
                    </a:lnTo>
                    <a:close/>
                    <a:moveTo>
                      <a:pt x="11" y="4"/>
                    </a:moveTo>
                    <a:lnTo>
                      <a:pt x="8" y="4"/>
                    </a:lnTo>
                    <a:lnTo>
                      <a:pt x="5" y="5"/>
                    </a:lnTo>
                    <a:lnTo>
                      <a:pt x="5" y="19"/>
                    </a:lnTo>
                    <a:lnTo>
                      <a:pt x="11" y="19"/>
                    </a:lnTo>
                    <a:lnTo>
                      <a:pt x="15" y="19"/>
                    </a:lnTo>
                    <a:lnTo>
                      <a:pt x="18" y="18"/>
                    </a:lnTo>
                    <a:lnTo>
                      <a:pt x="21" y="15"/>
                    </a:lnTo>
                    <a:lnTo>
                      <a:pt x="21" y="12"/>
                    </a:lnTo>
                    <a:lnTo>
                      <a:pt x="21" y="8"/>
                    </a:lnTo>
                    <a:lnTo>
                      <a:pt x="18" y="6"/>
                    </a:lnTo>
                    <a:lnTo>
                      <a:pt x="15" y="5"/>
                    </a:lnTo>
                    <a:lnTo>
                      <a:pt x="11" y="4"/>
                    </a:lnTo>
                    <a:close/>
                    <a:moveTo>
                      <a:pt x="11" y="0"/>
                    </a:moveTo>
                    <a:lnTo>
                      <a:pt x="17" y="0"/>
                    </a:lnTo>
                    <a:lnTo>
                      <a:pt x="19" y="1"/>
                    </a:lnTo>
                    <a:lnTo>
                      <a:pt x="24" y="2"/>
                    </a:lnTo>
                    <a:lnTo>
                      <a:pt x="25" y="5"/>
                    </a:lnTo>
                    <a:lnTo>
                      <a:pt x="26" y="8"/>
                    </a:lnTo>
                    <a:lnTo>
                      <a:pt x="26" y="11"/>
                    </a:lnTo>
                    <a:lnTo>
                      <a:pt x="26" y="15"/>
                    </a:lnTo>
                    <a:lnTo>
                      <a:pt x="24" y="19"/>
                    </a:lnTo>
                    <a:lnTo>
                      <a:pt x="19" y="20"/>
                    </a:lnTo>
                    <a:lnTo>
                      <a:pt x="19" y="20"/>
                    </a:lnTo>
                    <a:lnTo>
                      <a:pt x="22" y="22"/>
                    </a:lnTo>
                    <a:lnTo>
                      <a:pt x="25" y="23"/>
                    </a:lnTo>
                    <a:lnTo>
                      <a:pt x="26" y="26"/>
                    </a:lnTo>
                    <a:lnTo>
                      <a:pt x="28" y="29"/>
                    </a:lnTo>
                    <a:lnTo>
                      <a:pt x="29" y="33"/>
                    </a:lnTo>
                    <a:lnTo>
                      <a:pt x="28" y="36"/>
                    </a:lnTo>
                    <a:lnTo>
                      <a:pt x="26" y="38"/>
                    </a:lnTo>
                    <a:lnTo>
                      <a:pt x="25" y="41"/>
                    </a:lnTo>
                    <a:lnTo>
                      <a:pt x="21" y="44"/>
                    </a:lnTo>
                    <a:lnTo>
                      <a:pt x="15" y="45"/>
                    </a:lnTo>
                    <a:lnTo>
                      <a:pt x="10" y="45"/>
                    </a:lnTo>
                    <a:lnTo>
                      <a:pt x="4" y="45"/>
                    </a:lnTo>
                    <a:lnTo>
                      <a:pt x="0" y="45"/>
                    </a:lnTo>
                    <a:lnTo>
                      <a:pt x="0" y="1"/>
                    </a:lnTo>
                    <a:lnTo>
                      <a:pt x="5" y="0"/>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38" name="Freeform 2114"/>
              <p:cNvSpPr>
                <a:spLocks/>
              </p:cNvSpPr>
              <p:nvPr/>
            </p:nvSpPr>
            <p:spPr bwMode="auto">
              <a:xfrm>
                <a:off x="984" y="2491"/>
                <a:ext cx="17" cy="33"/>
              </a:xfrm>
              <a:custGeom>
                <a:avLst/>
                <a:gdLst/>
                <a:ahLst/>
                <a:cxnLst>
                  <a:cxn ang="0">
                    <a:pos x="14" y="0"/>
                  </a:cxn>
                  <a:cxn ang="0">
                    <a:pos x="17" y="0"/>
                  </a:cxn>
                  <a:cxn ang="0">
                    <a:pos x="17" y="6"/>
                  </a:cxn>
                  <a:cxn ang="0">
                    <a:pos x="14" y="6"/>
                  </a:cxn>
                  <a:cxn ang="0">
                    <a:pos x="11" y="6"/>
                  </a:cxn>
                  <a:cxn ang="0">
                    <a:pos x="8" y="8"/>
                  </a:cxn>
                  <a:cxn ang="0">
                    <a:pos x="7" y="10"/>
                  </a:cxn>
                  <a:cxn ang="0">
                    <a:pos x="7" y="13"/>
                  </a:cxn>
                  <a:cxn ang="0">
                    <a:pos x="6" y="15"/>
                  </a:cxn>
                  <a:cxn ang="0">
                    <a:pos x="6" y="33"/>
                  </a:cxn>
                  <a:cxn ang="0">
                    <a:pos x="0" y="33"/>
                  </a:cxn>
                  <a:cxn ang="0">
                    <a:pos x="0" y="11"/>
                  </a:cxn>
                  <a:cxn ang="0">
                    <a:pos x="0" y="6"/>
                  </a:cxn>
                  <a:cxn ang="0">
                    <a:pos x="0" y="1"/>
                  </a:cxn>
                  <a:cxn ang="0">
                    <a:pos x="6" y="1"/>
                  </a:cxn>
                  <a:cxn ang="0">
                    <a:pos x="6" y="7"/>
                  </a:cxn>
                  <a:cxn ang="0">
                    <a:pos x="6" y="7"/>
                  </a:cxn>
                  <a:cxn ang="0">
                    <a:pos x="8" y="3"/>
                  </a:cxn>
                  <a:cxn ang="0">
                    <a:pos x="11" y="1"/>
                  </a:cxn>
                  <a:cxn ang="0">
                    <a:pos x="14" y="0"/>
                  </a:cxn>
                </a:cxnLst>
                <a:rect l="0" t="0" r="r" b="b"/>
                <a:pathLst>
                  <a:path w="17" h="33">
                    <a:moveTo>
                      <a:pt x="14" y="0"/>
                    </a:moveTo>
                    <a:lnTo>
                      <a:pt x="17" y="0"/>
                    </a:lnTo>
                    <a:lnTo>
                      <a:pt x="17" y="6"/>
                    </a:lnTo>
                    <a:lnTo>
                      <a:pt x="14" y="6"/>
                    </a:lnTo>
                    <a:lnTo>
                      <a:pt x="11" y="6"/>
                    </a:lnTo>
                    <a:lnTo>
                      <a:pt x="8" y="8"/>
                    </a:lnTo>
                    <a:lnTo>
                      <a:pt x="7" y="10"/>
                    </a:lnTo>
                    <a:lnTo>
                      <a:pt x="7" y="13"/>
                    </a:lnTo>
                    <a:lnTo>
                      <a:pt x="6" y="15"/>
                    </a:lnTo>
                    <a:lnTo>
                      <a:pt x="6" y="33"/>
                    </a:lnTo>
                    <a:lnTo>
                      <a:pt x="0" y="33"/>
                    </a:lnTo>
                    <a:lnTo>
                      <a:pt x="0" y="11"/>
                    </a:lnTo>
                    <a:lnTo>
                      <a:pt x="0" y="6"/>
                    </a:lnTo>
                    <a:lnTo>
                      <a:pt x="0" y="1"/>
                    </a:lnTo>
                    <a:lnTo>
                      <a:pt x="6" y="1"/>
                    </a:lnTo>
                    <a:lnTo>
                      <a:pt x="6" y="7"/>
                    </a:lnTo>
                    <a:lnTo>
                      <a:pt x="6" y="7"/>
                    </a:lnTo>
                    <a:lnTo>
                      <a:pt x="8" y="3"/>
                    </a:lnTo>
                    <a:lnTo>
                      <a:pt x="11" y="1"/>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39" name="Freeform 2115"/>
              <p:cNvSpPr>
                <a:spLocks noEditPoints="1"/>
              </p:cNvSpPr>
              <p:nvPr/>
            </p:nvSpPr>
            <p:spPr bwMode="auto">
              <a:xfrm>
                <a:off x="1003" y="2491"/>
                <a:ext cx="31" cy="33"/>
              </a:xfrm>
              <a:custGeom>
                <a:avLst/>
                <a:gdLst/>
                <a:ahLst/>
                <a:cxnLst>
                  <a:cxn ang="0">
                    <a:pos x="16" y="4"/>
                  </a:cxn>
                  <a:cxn ang="0">
                    <a:pos x="13" y="6"/>
                  </a:cxn>
                  <a:cxn ang="0">
                    <a:pos x="9" y="7"/>
                  </a:cxn>
                  <a:cxn ang="0">
                    <a:pos x="7" y="10"/>
                  </a:cxn>
                  <a:cxn ang="0">
                    <a:pos x="6" y="14"/>
                  </a:cxn>
                  <a:cxn ang="0">
                    <a:pos x="6" y="17"/>
                  </a:cxn>
                  <a:cxn ang="0">
                    <a:pos x="7" y="22"/>
                  </a:cxn>
                  <a:cxn ang="0">
                    <a:pos x="9" y="26"/>
                  </a:cxn>
                  <a:cxn ang="0">
                    <a:pos x="12" y="29"/>
                  </a:cxn>
                  <a:cxn ang="0">
                    <a:pos x="16" y="29"/>
                  </a:cxn>
                  <a:cxn ang="0">
                    <a:pos x="20" y="29"/>
                  </a:cxn>
                  <a:cxn ang="0">
                    <a:pos x="23" y="26"/>
                  </a:cxn>
                  <a:cxn ang="0">
                    <a:pos x="25" y="22"/>
                  </a:cxn>
                  <a:cxn ang="0">
                    <a:pos x="25" y="17"/>
                  </a:cxn>
                  <a:cxn ang="0">
                    <a:pos x="25" y="14"/>
                  </a:cxn>
                  <a:cxn ang="0">
                    <a:pos x="24" y="10"/>
                  </a:cxn>
                  <a:cxn ang="0">
                    <a:pos x="23" y="7"/>
                  </a:cxn>
                  <a:cxn ang="0">
                    <a:pos x="20" y="6"/>
                  </a:cxn>
                  <a:cxn ang="0">
                    <a:pos x="16" y="4"/>
                  </a:cxn>
                  <a:cxn ang="0">
                    <a:pos x="16" y="0"/>
                  </a:cxn>
                  <a:cxn ang="0">
                    <a:pos x="21" y="1"/>
                  </a:cxn>
                  <a:cxn ang="0">
                    <a:pos x="25" y="3"/>
                  </a:cxn>
                  <a:cxn ang="0">
                    <a:pos x="28" y="7"/>
                  </a:cxn>
                  <a:cxn ang="0">
                    <a:pos x="31" y="11"/>
                  </a:cxn>
                  <a:cxn ang="0">
                    <a:pos x="31" y="17"/>
                  </a:cxn>
                  <a:cxn ang="0">
                    <a:pos x="31" y="22"/>
                  </a:cxn>
                  <a:cxn ang="0">
                    <a:pos x="30" y="26"/>
                  </a:cxn>
                  <a:cxn ang="0">
                    <a:pos x="27" y="29"/>
                  </a:cxn>
                  <a:cxn ang="0">
                    <a:pos x="23" y="32"/>
                  </a:cxn>
                  <a:cxn ang="0">
                    <a:pos x="20" y="33"/>
                  </a:cxn>
                  <a:cxn ang="0">
                    <a:pos x="16" y="33"/>
                  </a:cxn>
                  <a:cxn ang="0">
                    <a:pos x="10" y="33"/>
                  </a:cxn>
                  <a:cxn ang="0">
                    <a:pos x="6" y="31"/>
                  </a:cxn>
                  <a:cxn ang="0">
                    <a:pos x="3" y="28"/>
                  </a:cxn>
                  <a:cxn ang="0">
                    <a:pos x="0" y="22"/>
                  </a:cxn>
                  <a:cxn ang="0">
                    <a:pos x="0" y="17"/>
                  </a:cxn>
                  <a:cxn ang="0">
                    <a:pos x="0" y="11"/>
                  </a:cxn>
                  <a:cxn ang="0">
                    <a:pos x="3" y="7"/>
                  </a:cxn>
                  <a:cxn ang="0">
                    <a:pos x="6" y="3"/>
                  </a:cxn>
                  <a:cxn ang="0">
                    <a:pos x="12" y="1"/>
                  </a:cxn>
                  <a:cxn ang="0">
                    <a:pos x="16" y="0"/>
                  </a:cxn>
                </a:cxnLst>
                <a:rect l="0" t="0" r="r" b="b"/>
                <a:pathLst>
                  <a:path w="31" h="33">
                    <a:moveTo>
                      <a:pt x="16" y="4"/>
                    </a:moveTo>
                    <a:lnTo>
                      <a:pt x="13" y="6"/>
                    </a:lnTo>
                    <a:lnTo>
                      <a:pt x="9" y="7"/>
                    </a:lnTo>
                    <a:lnTo>
                      <a:pt x="7" y="10"/>
                    </a:lnTo>
                    <a:lnTo>
                      <a:pt x="6" y="14"/>
                    </a:lnTo>
                    <a:lnTo>
                      <a:pt x="6" y="17"/>
                    </a:lnTo>
                    <a:lnTo>
                      <a:pt x="7" y="22"/>
                    </a:lnTo>
                    <a:lnTo>
                      <a:pt x="9" y="26"/>
                    </a:lnTo>
                    <a:lnTo>
                      <a:pt x="12" y="29"/>
                    </a:lnTo>
                    <a:lnTo>
                      <a:pt x="16" y="29"/>
                    </a:lnTo>
                    <a:lnTo>
                      <a:pt x="20" y="29"/>
                    </a:lnTo>
                    <a:lnTo>
                      <a:pt x="23" y="26"/>
                    </a:lnTo>
                    <a:lnTo>
                      <a:pt x="25" y="22"/>
                    </a:lnTo>
                    <a:lnTo>
                      <a:pt x="25" y="17"/>
                    </a:lnTo>
                    <a:lnTo>
                      <a:pt x="25" y="14"/>
                    </a:lnTo>
                    <a:lnTo>
                      <a:pt x="24" y="10"/>
                    </a:lnTo>
                    <a:lnTo>
                      <a:pt x="23" y="7"/>
                    </a:lnTo>
                    <a:lnTo>
                      <a:pt x="20" y="6"/>
                    </a:lnTo>
                    <a:lnTo>
                      <a:pt x="16" y="4"/>
                    </a:lnTo>
                    <a:close/>
                    <a:moveTo>
                      <a:pt x="16" y="0"/>
                    </a:moveTo>
                    <a:lnTo>
                      <a:pt x="21" y="1"/>
                    </a:lnTo>
                    <a:lnTo>
                      <a:pt x="25" y="3"/>
                    </a:lnTo>
                    <a:lnTo>
                      <a:pt x="28" y="7"/>
                    </a:lnTo>
                    <a:lnTo>
                      <a:pt x="31" y="11"/>
                    </a:lnTo>
                    <a:lnTo>
                      <a:pt x="31" y="17"/>
                    </a:lnTo>
                    <a:lnTo>
                      <a:pt x="31" y="22"/>
                    </a:lnTo>
                    <a:lnTo>
                      <a:pt x="30" y="26"/>
                    </a:lnTo>
                    <a:lnTo>
                      <a:pt x="27" y="29"/>
                    </a:lnTo>
                    <a:lnTo>
                      <a:pt x="23" y="32"/>
                    </a:lnTo>
                    <a:lnTo>
                      <a:pt x="20" y="33"/>
                    </a:lnTo>
                    <a:lnTo>
                      <a:pt x="16" y="33"/>
                    </a:lnTo>
                    <a:lnTo>
                      <a:pt x="10" y="33"/>
                    </a:lnTo>
                    <a:lnTo>
                      <a:pt x="6" y="31"/>
                    </a:lnTo>
                    <a:lnTo>
                      <a:pt x="3" y="28"/>
                    </a:lnTo>
                    <a:lnTo>
                      <a:pt x="0" y="22"/>
                    </a:lnTo>
                    <a:lnTo>
                      <a:pt x="0" y="17"/>
                    </a:lnTo>
                    <a:lnTo>
                      <a:pt x="0" y="11"/>
                    </a:lnTo>
                    <a:lnTo>
                      <a:pt x="3" y="7"/>
                    </a:lnTo>
                    <a:lnTo>
                      <a:pt x="6" y="3"/>
                    </a:lnTo>
                    <a:lnTo>
                      <a:pt x="12" y="1"/>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40" name="Freeform 2116"/>
              <p:cNvSpPr>
                <a:spLocks/>
              </p:cNvSpPr>
              <p:nvPr/>
            </p:nvSpPr>
            <p:spPr bwMode="auto">
              <a:xfrm>
                <a:off x="1042" y="2477"/>
                <a:ext cx="27" cy="47"/>
              </a:xfrm>
              <a:custGeom>
                <a:avLst/>
                <a:gdLst/>
                <a:ahLst/>
                <a:cxnLst>
                  <a:cxn ang="0">
                    <a:pos x="0" y="0"/>
                  </a:cxn>
                  <a:cxn ang="0">
                    <a:pos x="6" y="0"/>
                  </a:cxn>
                  <a:cxn ang="0">
                    <a:pos x="6" y="29"/>
                  </a:cxn>
                  <a:cxn ang="0">
                    <a:pos x="6" y="29"/>
                  </a:cxn>
                  <a:cxn ang="0">
                    <a:pos x="7" y="28"/>
                  </a:cxn>
                  <a:cxn ang="0">
                    <a:pos x="9" y="27"/>
                  </a:cxn>
                  <a:cxn ang="0">
                    <a:pos x="18" y="15"/>
                  </a:cxn>
                  <a:cxn ang="0">
                    <a:pos x="25" y="15"/>
                  </a:cxn>
                  <a:cxn ang="0">
                    <a:pos x="13" y="28"/>
                  </a:cxn>
                  <a:cxn ang="0">
                    <a:pos x="27" y="47"/>
                  </a:cxn>
                  <a:cxn ang="0">
                    <a:pos x="20" y="47"/>
                  </a:cxn>
                  <a:cxn ang="0">
                    <a:pos x="9" y="32"/>
                  </a:cxn>
                  <a:cxn ang="0">
                    <a:pos x="6" y="35"/>
                  </a:cxn>
                  <a:cxn ang="0">
                    <a:pos x="6" y="47"/>
                  </a:cxn>
                  <a:cxn ang="0">
                    <a:pos x="0" y="47"/>
                  </a:cxn>
                  <a:cxn ang="0">
                    <a:pos x="0" y="0"/>
                  </a:cxn>
                </a:cxnLst>
                <a:rect l="0" t="0" r="r" b="b"/>
                <a:pathLst>
                  <a:path w="27" h="47">
                    <a:moveTo>
                      <a:pt x="0" y="0"/>
                    </a:moveTo>
                    <a:lnTo>
                      <a:pt x="6" y="0"/>
                    </a:lnTo>
                    <a:lnTo>
                      <a:pt x="6" y="29"/>
                    </a:lnTo>
                    <a:lnTo>
                      <a:pt x="6" y="29"/>
                    </a:lnTo>
                    <a:lnTo>
                      <a:pt x="7" y="28"/>
                    </a:lnTo>
                    <a:lnTo>
                      <a:pt x="9" y="27"/>
                    </a:lnTo>
                    <a:lnTo>
                      <a:pt x="18" y="15"/>
                    </a:lnTo>
                    <a:lnTo>
                      <a:pt x="25" y="15"/>
                    </a:lnTo>
                    <a:lnTo>
                      <a:pt x="13" y="28"/>
                    </a:lnTo>
                    <a:lnTo>
                      <a:pt x="27" y="47"/>
                    </a:lnTo>
                    <a:lnTo>
                      <a:pt x="20" y="47"/>
                    </a:lnTo>
                    <a:lnTo>
                      <a:pt x="9" y="32"/>
                    </a:lnTo>
                    <a:lnTo>
                      <a:pt x="6" y="35"/>
                    </a:lnTo>
                    <a:lnTo>
                      <a:pt x="6" y="47"/>
                    </a:lnTo>
                    <a:lnTo>
                      <a:pt x="0" y="4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41" name="Freeform 2117"/>
              <p:cNvSpPr>
                <a:spLocks noEditPoints="1"/>
              </p:cNvSpPr>
              <p:nvPr/>
            </p:nvSpPr>
            <p:spPr bwMode="auto">
              <a:xfrm>
                <a:off x="1071" y="2491"/>
                <a:ext cx="28" cy="33"/>
              </a:xfrm>
              <a:custGeom>
                <a:avLst/>
                <a:gdLst/>
                <a:ahLst/>
                <a:cxnLst>
                  <a:cxn ang="0">
                    <a:pos x="14" y="4"/>
                  </a:cxn>
                  <a:cxn ang="0">
                    <a:pos x="12" y="4"/>
                  </a:cxn>
                  <a:cxn ang="0">
                    <a:pos x="9" y="7"/>
                  </a:cxn>
                  <a:cxn ang="0">
                    <a:pos x="7" y="8"/>
                  </a:cxn>
                  <a:cxn ang="0">
                    <a:pos x="6" y="11"/>
                  </a:cxn>
                  <a:cxn ang="0">
                    <a:pos x="6" y="14"/>
                  </a:cxn>
                  <a:cxn ang="0">
                    <a:pos x="23" y="14"/>
                  </a:cxn>
                  <a:cxn ang="0">
                    <a:pos x="23" y="11"/>
                  </a:cxn>
                  <a:cxn ang="0">
                    <a:pos x="21" y="8"/>
                  </a:cxn>
                  <a:cxn ang="0">
                    <a:pos x="20" y="7"/>
                  </a:cxn>
                  <a:cxn ang="0">
                    <a:pos x="19" y="4"/>
                  </a:cxn>
                  <a:cxn ang="0">
                    <a:pos x="14" y="4"/>
                  </a:cxn>
                  <a:cxn ang="0">
                    <a:pos x="16" y="0"/>
                  </a:cxn>
                  <a:cxn ang="0">
                    <a:pos x="20" y="0"/>
                  </a:cxn>
                  <a:cxn ang="0">
                    <a:pos x="23" y="1"/>
                  </a:cxn>
                  <a:cxn ang="0">
                    <a:pos x="25" y="4"/>
                  </a:cxn>
                  <a:cxn ang="0">
                    <a:pos x="27" y="7"/>
                  </a:cxn>
                  <a:cxn ang="0">
                    <a:pos x="28" y="10"/>
                  </a:cxn>
                  <a:cxn ang="0">
                    <a:pos x="28" y="13"/>
                  </a:cxn>
                  <a:cxn ang="0">
                    <a:pos x="28" y="15"/>
                  </a:cxn>
                  <a:cxn ang="0">
                    <a:pos x="28" y="18"/>
                  </a:cxn>
                  <a:cxn ang="0">
                    <a:pos x="6" y="18"/>
                  </a:cxn>
                  <a:cxn ang="0">
                    <a:pos x="6" y="22"/>
                  </a:cxn>
                  <a:cxn ang="0">
                    <a:pos x="7" y="25"/>
                  </a:cxn>
                  <a:cxn ang="0">
                    <a:pos x="10" y="28"/>
                  </a:cxn>
                  <a:cxn ang="0">
                    <a:pos x="13" y="29"/>
                  </a:cxn>
                  <a:cxn ang="0">
                    <a:pos x="17" y="29"/>
                  </a:cxn>
                  <a:cxn ang="0">
                    <a:pos x="20" y="29"/>
                  </a:cxn>
                  <a:cxn ang="0">
                    <a:pos x="23" y="28"/>
                  </a:cxn>
                  <a:cxn ang="0">
                    <a:pos x="25" y="28"/>
                  </a:cxn>
                  <a:cxn ang="0">
                    <a:pos x="27" y="32"/>
                  </a:cxn>
                  <a:cxn ang="0">
                    <a:pos x="24" y="33"/>
                  </a:cxn>
                  <a:cxn ang="0">
                    <a:pos x="20" y="33"/>
                  </a:cxn>
                  <a:cxn ang="0">
                    <a:pos x="16" y="33"/>
                  </a:cxn>
                  <a:cxn ang="0">
                    <a:pos x="10" y="33"/>
                  </a:cxn>
                  <a:cxn ang="0">
                    <a:pos x="6" y="31"/>
                  </a:cxn>
                  <a:cxn ang="0">
                    <a:pos x="3" y="28"/>
                  </a:cxn>
                  <a:cxn ang="0">
                    <a:pos x="0" y="22"/>
                  </a:cxn>
                  <a:cxn ang="0">
                    <a:pos x="0" y="18"/>
                  </a:cxn>
                  <a:cxn ang="0">
                    <a:pos x="0" y="13"/>
                  </a:cxn>
                  <a:cxn ang="0">
                    <a:pos x="3" y="7"/>
                  </a:cxn>
                  <a:cxn ang="0">
                    <a:pos x="6" y="3"/>
                  </a:cxn>
                  <a:cxn ang="0">
                    <a:pos x="10" y="1"/>
                  </a:cxn>
                  <a:cxn ang="0">
                    <a:pos x="16" y="0"/>
                  </a:cxn>
                </a:cxnLst>
                <a:rect l="0" t="0" r="r" b="b"/>
                <a:pathLst>
                  <a:path w="28" h="33">
                    <a:moveTo>
                      <a:pt x="14" y="4"/>
                    </a:moveTo>
                    <a:lnTo>
                      <a:pt x="12" y="4"/>
                    </a:lnTo>
                    <a:lnTo>
                      <a:pt x="9" y="7"/>
                    </a:lnTo>
                    <a:lnTo>
                      <a:pt x="7" y="8"/>
                    </a:lnTo>
                    <a:lnTo>
                      <a:pt x="6" y="11"/>
                    </a:lnTo>
                    <a:lnTo>
                      <a:pt x="6" y="14"/>
                    </a:lnTo>
                    <a:lnTo>
                      <a:pt x="23" y="14"/>
                    </a:lnTo>
                    <a:lnTo>
                      <a:pt x="23" y="11"/>
                    </a:lnTo>
                    <a:lnTo>
                      <a:pt x="21" y="8"/>
                    </a:lnTo>
                    <a:lnTo>
                      <a:pt x="20" y="7"/>
                    </a:lnTo>
                    <a:lnTo>
                      <a:pt x="19" y="4"/>
                    </a:lnTo>
                    <a:lnTo>
                      <a:pt x="14" y="4"/>
                    </a:lnTo>
                    <a:close/>
                    <a:moveTo>
                      <a:pt x="16" y="0"/>
                    </a:moveTo>
                    <a:lnTo>
                      <a:pt x="20" y="0"/>
                    </a:lnTo>
                    <a:lnTo>
                      <a:pt x="23" y="1"/>
                    </a:lnTo>
                    <a:lnTo>
                      <a:pt x="25" y="4"/>
                    </a:lnTo>
                    <a:lnTo>
                      <a:pt x="27" y="7"/>
                    </a:lnTo>
                    <a:lnTo>
                      <a:pt x="28" y="10"/>
                    </a:lnTo>
                    <a:lnTo>
                      <a:pt x="28" y="13"/>
                    </a:lnTo>
                    <a:lnTo>
                      <a:pt x="28" y="15"/>
                    </a:lnTo>
                    <a:lnTo>
                      <a:pt x="28" y="18"/>
                    </a:lnTo>
                    <a:lnTo>
                      <a:pt x="6" y="18"/>
                    </a:lnTo>
                    <a:lnTo>
                      <a:pt x="6" y="22"/>
                    </a:lnTo>
                    <a:lnTo>
                      <a:pt x="7" y="25"/>
                    </a:lnTo>
                    <a:lnTo>
                      <a:pt x="10" y="28"/>
                    </a:lnTo>
                    <a:lnTo>
                      <a:pt x="13" y="29"/>
                    </a:lnTo>
                    <a:lnTo>
                      <a:pt x="17" y="29"/>
                    </a:lnTo>
                    <a:lnTo>
                      <a:pt x="20" y="29"/>
                    </a:lnTo>
                    <a:lnTo>
                      <a:pt x="23" y="28"/>
                    </a:lnTo>
                    <a:lnTo>
                      <a:pt x="25" y="28"/>
                    </a:lnTo>
                    <a:lnTo>
                      <a:pt x="27" y="32"/>
                    </a:lnTo>
                    <a:lnTo>
                      <a:pt x="24" y="33"/>
                    </a:lnTo>
                    <a:lnTo>
                      <a:pt x="20" y="33"/>
                    </a:lnTo>
                    <a:lnTo>
                      <a:pt x="16" y="33"/>
                    </a:lnTo>
                    <a:lnTo>
                      <a:pt x="10" y="33"/>
                    </a:lnTo>
                    <a:lnTo>
                      <a:pt x="6" y="31"/>
                    </a:lnTo>
                    <a:lnTo>
                      <a:pt x="3" y="28"/>
                    </a:lnTo>
                    <a:lnTo>
                      <a:pt x="0" y="22"/>
                    </a:lnTo>
                    <a:lnTo>
                      <a:pt x="0" y="18"/>
                    </a:lnTo>
                    <a:lnTo>
                      <a:pt x="0" y="13"/>
                    </a:lnTo>
                    <a:lnTo>
                      <a:pt x="3" y="7"/>
                    </a:lnTo>
                    <a:lnTo>
                      <a:pt x="6" y="3"/>
                    </a:lnTo>
                    <a:lnTo>
                      <a:pt x="10" y="1"/>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42" name="Freeform 2118"/>
              <p:cNvSpPr>
                <a:spLocks/>
              </p:cNvSpPr>
              <p:nvPr/>
            </p:nvSpPr>
            <p:spPr bwMode="auto">
              <a:xfrm>
                <a:off x="1106" y="2491"/>
                <a:ext cx="28" cy="33"/>
              </a:xfrm>
              <a:custGeom>
                <a:avLst/>
                <a:gdLst/>
                <a:ahLst/>
                <a:cxnLst>
                  <a:cxn ang="0">
                    <a:pos x="17" y="0"/>
                  </a:cxn>
                  <a:cxn ang="0">
                    <a:pos x="20" y="0"/>
                  </a:cxn>
                  <a:cxn ang="0">
                    <a:pos x="22" y="1"/>
                  </a:cxn>
                  <a:cxn ang="0">
                    <a:pos x="24" y="3"/>
                  </a:cxn>
                  <a:cxn ang="0">
                    <a:pos x="27" y="6"/>
                  </a:cxn>
                  <a:cxn ang="0">
                    <a:pos x="28" y="8"/>
                  </a:cxn>
                  <a:cxn ang="0">
                    <a:pos x="28" y="14"/>
                  </a:cxn>
                  <a:cxn ang="0">
                    <a:pos x="28" y="33"/>
                  </a:cxn>
                  <a:cxn ang="0">
                    <a:pos x="22" y="33"/>
                  </a:cxn>
                  <a:cxn ang="0">
                    <a:pos x="22" y="14"/>
                  </a:cxn>
                  <a:cxn ang="0">
                    <a:pos x="22" y="11"/>
                  </a:cxn>
                  <a:cxn ang="0">
                    <a:pos x="21" y="8"/>
                  </a:cxn>
                  <a:cxn ang="0">
                    <a:pos x="20" y="7"/>
                  </a:cxn>
                  <a:cxn ang="0">
                    <a:pos x="18" y="6"/>
                  </a:cxn>
                  <a:cxn ang="0">
                    <a:pos x="15" y="6"/>
                  </a:cxn>
                  <a:cxn ang="0">
                    <a:pos x="11" y="6"/>
                  </a:cxn>
                  <a:cxn ang="0">
                    <a:pos x="9" y="8"/>
                  </a:cxn>
                  <a:cxn ang="0">
                    <a:pos x="7" y="11"/>
                  </a:cxn>
                  <a:cxn ang="0">
                    <a:pos x="7" y="14"/>
                  </a:cxn>
                  <a:cxn ang="0">
                    <a:pos x="7" y="33"/>
                  </a:cxn>
                  <a:cxn ang="0">
                    <a:pos x="0" y="33"/>
                  </a:cxn>
                  <a:cxn ang="0">
                    <a:pos x="0" y="10"/>
                  </a:cxn>
                  <a:cxn ang="0">
                    <a:pos x="0" y="6"/>
                  </a:cxn>
                  <a:cxn ang="0">
                    <a:pos x="0" y="1"/>
                  </a:cxn>
                  <a:cxn ang="0">
                    <a:pos x="6" y="1"/>
                  </a:cxn>
                  <a:cxn ang="0">
                    <a:pos x="6" y="6"/>
                  </a:cxn>
                  <a:cxn ang="0">
                    <a:pos x="6" y="6"/>
                  </a:cxn>
                  <a:cxn ang="0">
                    <a:pos x="9" y="4"/>
                  </a:cxn>
                  <a:cxn ang="0">
                    <a:pos x="10" y="1"/>
                  </a:cxn>
                  <a:cxn ang="0">
                    <a:pos x="13" y="0"/>
                  </a:cxn>
                  <a:cxn ang="0">
                    <a:pos x="17" y="0"/>
                  </a:cxn>
                </a:cxnLst>
                <a:rect l="0" t="0" r="r" b="b"/>
                <a:pathLst>
                  <a:path w="28" h="33">
                    <a:moveTo>
                      <a:pt x="17" y="0"/>
                    </a:moveTo>
                    <a:lnTo>
                      <a:pt x="20" y="0"/>
                    </a:lnTo>
                    <a:lnTo>
                      <a:pt x="22" y="1"/>
                    </a:lnTo>
                    <a:lnTo>
                      <a:pt x="24" y="3"/>
                    </a:lnTo>
                    <a:lnTo>
                      <a:pt x="27" y="6"/>
                    </a:lnTo>
                    <a:lnTo>
                      <a:pt x="28" y="8"/>
                    </a:lnTo>
                    <a:lnTo>
                      <a:pt x="28" y="14"/>
                    </a:lnTo>
                    <a:lnTo>
                      <a:pt x="28" y="33"/>
                    </a:lnTo>
                    <a:lnTo>
                      <a:pt x="22" y="33"/>
                    </a:lnTo>
                    <a:lnTo>
                      <a:pt x="22" y="14"/>
                    </a:lnTo>
                    <a:lnTo>
                      <a:pt x="22" y="11"/>
                    </a:lnTo>
                    <a:lnTo>
                      <a:pt x="21" y="8"/>
                    </a:lnTo>
                    <a:lnTo>
                      <a:pt x="20" y="7"/>
                    </a:lnTo>
                    <a:lnTo>
                      <a:pt x="18" y="6"/>
                    </a:lnTo>
                    <a:lnTo>
                      <a:pt x="15" y="6"/>
                    </a:lnTo>
                    <a:lnTo>
                      <a:pt x="11" y="6"/>
                    </a:lnTo>
                    <a:lnTo>
                      <a:pt x="9" y="8"/>
                    </a:lnTo>
                    <a:lnTo>
                      <a:pt x="7" y="11"/>
                    </a:lnTo>
                    <a:lnTo>
                      <a:pt x="7" y="14"/>
                    </a:lnTo>
                    <a:lnTo>
                      <a:pt x="7" y="33"/>
                    </a:lnTo>
                    <a:lnTo>
                      <a:pt x="0" y="33"/>
                    </a:lnTo>
                    <a:lnTo>
                      <a:pt x="0" y="10"/>
                    </a:lnTo>
                    <a:lnTo>
                      <a:pt x="0" y="6"/>
                    </a:lnTo>
                    <a:lnTo>
                      <a:pt x="0" y="1"/>
                    </a:lnTo>
                    <a:lnTo>
                      <a:pt x="6" y="1"/>
                    </a:lnTo>
                    <a:lnTo>
                      <a:pt x="6" y="6"/>
                    </a:lnTo>
                    <a:lnTo>
                      <a:pt x="6" y="6"/>
                    </a:lnTo>
                    <a:lnTo>
                      <a:pt x="9" y="4"/>
                    </a:lnTo>
                    <a:lnTo>
                      <a:pt x="10" y="1"/>
                    </a:lnTo>
                    <a:lnTo>
                      <a:pt x="13" y="0"/>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43" name="Freeform 2119"/>
              <p:cNvSpPr>
                <a:spLocks/>
              </p:cNvSpPr>
              <p:nvPr/>
            </p:nvSpPr>
            <p:spPr bwMode="auto">
              <a:xfrm>
                <a:off x="1159" y="2479"/>
                <a:ext cx="33" cy="45"/>
              </a:xfrm>
              <a:custGeom>
                <a:avLst/>
                <a:gdLst/>
                <a:ahLst/>
                <a:cxnLst>
                  <a:cxn ang="0">
                    <a:pos x="0" y="0"/>
                  </a:cxn>
                  <a:cxn ang="0">
                    <a:pos x="5" y="0"/>
                  </a:cxn>
                  <a:cxn ang="0">
                    <a:pos x="5" y="19"/>
                  </a:cxn>
                  <a:cxn ang="0">
                    <a:pos x="26" y="19"/>
                  </a:cxn>
                  <a:cxn ang="0">
                    <a:pos x="26" y="0"/>
                  </a:cxn>
                  <a:cxn ang="0">
                    <a:pos x="33" y="0"/>
                  </a:cxn>
                  <a:cxn ang="0">
                    <a:pos x="33" y="45"/>
                  </a:cxn>
                  <a:cxn ang="0">
                    <a:pos x="26" y="45"/>
                  </a:cxn>
                  <a:cxn ang="0">
                    <a:pos x="26" y="25"/>
                  </a:cxn>
                  <a:cxn ang="0">
                    <a:pos x="5" y="25"/>
                  </a:cxn>
                  <a:cxn ang="0">
                    <a:pos x="5" y="45"/>
                  </a:cxn>
                  <a:cxn ang="0">
                    <a:pos x="0" y="45"/>
                  </a:cxn>
                  <a:cxn ang="0">
                    <a:pos x="0" y="0"/>
                  </a:cxn>
                </a:cxnLst>
                <a:rect l="0" t="0" r="r" b="b"/>
                <a:pathLst>
                  <a:path w="33" h="45">
                    <a:moveTo>
                      <a:pt x="0" y="0"/>
                    </a:moveTo>
                    <a:lnTo>
                      <a:pt x="5" y="0"/>
                    </a:lnTo>
                    <a:lnTo>
                      <a:pt x="5" y="19"/>
                    </a:lnTo>
                    <a:lnTo>
                      <a:pt x="26" y="19"/>
                    </a:lnTo>
                    <a:lnTo>
                      <a:pt x="26" y="0"/>
                    </a:lnTo>
                    <a:lnTo>
                      <a:pt x="33" y="0"/>
                    </a:lnTo>
                    <a:lnTo>
                      <a:pt x="33" y="45"/>
                    </a:lnTo>
                    <a:lnTo>
                      <a:pt x="26" y="45"/>
                    </a:lnTo>
                    <a:lnTo>
                      <a:pt x="26" y="25"/>
                    </a:lnTo>
                    <a:lnTo>
                      <a:pt x="5" y="25"/>
                    </a:lnTo>
                    <a:lnTo>
                      <a:pt x="5" y="45"/>
                    </a:lnTo>
                    <a:lnTo>
                      <a:pt x="0" y="4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44" name="Freeform 2120"/>
              <p:cNvSpPr>
                <a:spLocks noEditPoints="1"/>
              </p:cNvSpPr>
              <p:nvPr/>
            </p:nvSpPr>
            <p:spPr bwMode="auto">
              <a:xfrm>
                <a:off x="1202" y="2479"/>
                <a:ext cx="7" cy="45"/>
              </a:xfrm>
              <a:custGeom>
                <a:avLst/>
                <a:gdLst/>
                <a:ahLst/>
                <a:cxnLst>
                  <a:cxn ang="0">
                    <a:pos x="0" y="13"/>
                  </a:cxn>
                  <a:cxn ang="0">
                    <a:pos x="7" y="13"/>
                  </a:cxn>
                  <a:cxn ang="0">
                    <a:pos x="7" y="45"/>
                  </a:cxn>
                  <a:cxn ang="0">
                    <a:pos x="0" y="45"/>
                  </a:cxn>
                  <a:cxn ang="0">
                    <a:pos x="0" y="13"/>
                  </a:cxn>
                  <a:cxn ang="0">
                    <a:pos x="3" y="0"/>
                  </a:cxn>
                  <a:cxn ang="0">
                    <a:pos x="6" y="1"/>
                  </a:cxn>
                  <a:cxn ang="0">
                    <a:pos x="7" y="2"/>
                  </a:cxn>
                  <a:cxn ang="0">
                    <a:pos x="7" y="4"/>
                  </a:cxn>
                  <a:cxn ang="0">
                    <a:pos x="7" y="5"/>
                  </a:cxn>
                  <a:cxn ang="0">
                    <a:pos x="6" y="6"/>
                  </a:cxn>
                  <a:cxn ang="0">
                    <a:pos x="3" y="8"/>
                  </a:cxn>
                  <a:cxn ang="0">
                    <a:pos x="1" y="6"/>
                  </a:cxn>
                  <a:cxn ang="0">
                    <a:pos x="0" y="5"/>
                  </a:cxn>
                  <a:cxn ang="0">
                    <a:pos x="0" y="4"/>
                  </a:cxn>
                  <a:cxn ang="0">
                    <a:pos x="0" y="2"/>
                  </a:cxn>
                  <a:cxn ang="0">
                    <a:pos x="1" y="1"/>
                  </a:cxn>
                  <a:cxn ang="0">
                    <a:pos x="3" y="0"/>
                  </a:cxn>
                </a:cxnLst>
                <a:rect l="0" t="0" r="r" b="b"/>
                <a:pathLst>
                  <a:path w="7" h="45">
                    <a:moveTo>
                      <a:pt x="0" y="13"/>
                    </a:moveTo>
                    <a:lnTo>
                      <a:pt x="7" y="13"/>
                    </a:lnTo>
                    <a:lnTo>
                      <a:pt x="7" y="45"/>
                    </a:lnTo>
                    <a:lnTo>
                      <a:pt x="0" y="45"/>
                    </a:lnTo>
                    <a:lnTo>
                      <a:pt x="0" y="13"/>
                    </a:lnTo>
                    <a:close/>
                    <a:moveTo>
                      <a:pt x="3" y="0"/>
                    </a:moveTo>
                    <a:lnTo>
                      <a:pt x="6" y="1"/>
                    </a:lnTo>
                    <a:lnTo>
                      <a:pt x="7" y="2"/>
                    </a:lnTo>
                    <a:lnTo>
                      <a:pt x="7" y="4"/>
                    </a:lnTo>
                    <a:lnTo>
                      <a:pt x="7" y="5"/>
                    </a:lnTo>
                    <a:lnTo>
                      <a:pt x="6" y="6"/>
                    </a:lnTo>
                    <a:lnTo>
                      <a:pt x="3" y="8"/>
                    </a:lnTo>
                    <a:lnTo>
                      <a:pt x="1" y="6"/>
                    </a:lnTo>
                    <a:lnTo>
                      <a:pt x="0" y="5"/>
                    </a:lnTo>
                    <a:lnTo>
                      <a:pt x="0" y="4"/>
                    </a:lnTo>
                    <a:lnTo>
                      <a:pt x="0" y="2"/>
                    </a:lnTo>
                    <a:lnTo>
                      <a:pt x="1" y="1"/>
                    </a:lnTo>
                    <a:lnTo>
                      <a:pt x="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45" name="Rectangle 2121"/>
              <p:cNvSpPr>
                <a:spLocks noChangeArrowheads="1"/>
              </p:cNvSpPr>
              <p:nvPr/>
            </p:nvSpPr>
            <p:spPr bwMode="auto">
              <a:xfrm>
                <a:off x="1219" y="2477"/>
                <a:ext cx="5" cy="4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146" name="Rectangle 2122"/>
              <p:cNvSpPr>
                <a:spLocks noChangeArrowheads="1"/>
              </p:cNvSpPr>
              <p:nvPr/>
            </p:nvSpPr>
            <p:spPr bwMode="auto">
              <a:xfrm>
                <a:off x="1234" y="2477"/>
                <a:ext cx="5" cy="4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147" name="Freeform 2123"/>
              <p:cNvSpPr>
                <a:spLocks/>
              </p:cNvSpPr>
              <p:nvPr/>
            </p:nvSpPr>
            <p:spPr bwMode="auto">
              <a:xfrm>
                <a:off x="1639" y="1318"/>
                <a:ext cx="227" cy="236"/>
              </a:xfrm>
              <a:custGeom>
                <a:avLst/>
                <a:gdLst/>
                <a:ahLst/>
                <a:cxnLst>
                  <a:cxn ang="0">
                    <a:pos x="18" y="0"/>
                  </a:cxn>
                  <a:cxn ang="0">
                    <a:pos x="136" y="18"/>
                  </a:cxn>
                  <a:cxn ang="0">
                    <a:pos x="171" y="12"/>
                  </a:cxn>
                  <a:cxn ang="0">
                    <a:pos x="177" y="40"/>
                  </a:cxn>
                  <a:cxn ang="0">
                    <a:pos x="160" y="57"/>
                  </a:cxn>
                  <a:cxn ang="0">
                    <a:pos x="179" y="62"/>
                  </a:cxn>
                  <a:cxn ang="0">
                    <a:pos x="203" y="107"/>
                  </a:cxn>
                  <a:cxn ang="0">
                    <a:pos x="197" y="128"/>
                  </a:cxn>
                  <a:cxn ang="0">
                    <a:pos x="227" y="136"/>
                  </a:cxn>
                  <a:cxn ang="0">
                    <a:pos x="199" y="137"/>
                  </a:cxn>
                  <a:cxn ang="0">
                    <a:pos x="140" y="236"/>
                  </a:cxn>
                  <a:cxn ang="0">
                    <a:pos x="104" y="214"/>
                  </a:cxn>
                  <a:cxn ang="0">
                    <a:pos x="113" y="185"/>
                  </a:cxn>
                  <a:cxn ang="0">
                    <a:pos x="97" y="173"/>
                  </a:cxn>
                  <a:cxn ang="0">
                    <a:pos x="74" y="168"/>
                  </a:cxn>
                  <a:cxn ang="0">
                    <a:pos x="63" y="161"/>
                  </a:cxn>
                  <a:cxn ang="0">
                    <a:pos x="49" y="115"/>
                  </a:cxn>
                  <a:cxn ang="0">
                    <a:pos x="57" y="90"/>
                  </a:cxn>
                  <a:cxn ang="0">
                    <a:pos x="50" y="80"/>
                  </a:cxn>
                  <a:cxn ang="0">
                    <a:pos x="28" y="87"/>
                  </a:cxn>
                  <a:cxn ang="0">
                    <a:pos x="29" y="73"/>
                  </a:cxn>
                  <a:cxn ang="0">
                    <a:pos x="0" y="73"/>
                  </a:cxn>
                  <a:cxn ang="0">
                    <a:pos x="18" y="0"/>
                  </a:cxn>
                </a:cxnLst>
                <a:rect l="0" t="0" r="r" b="b"/>
                <a:pathLst>
                  <a:path w="227" h="236">
                    <a:moveTo>
                      <a:pt x="18" y="0"/>
                    </a:moveTo>
                    <a:lnTo>
                      <a:pt x="136" y="18"/>
                    </a:lnTo>
                    <a:lnTo>
                      <a:pt x="171" y="12"/>
                    </a:lnTo>
                    <a:lnTo>
                      <a:pt x="177" y="40"/>
                    </a:lnTo>
                    <a:lnTo>
                      <a:pt x="160" y="57"/>
                    </a:lnTo>
                    <a:lnTo>
                      <a:pt x="179" y="62"/>
                    </a:lnTo>
                    <a:lnTo>
                      <a:pt x="203" y="107"/>
                    </a:lnTo>
                    <a:lnTo>
                      <a:pt x="197" y="128"/>
                    </a:lnTo>
                    <a:lnTo>
                      <a:pt x="227" y="136"/>
                    </a:lnTo>
                    <a:lnTo>
                      <a:pt x="199" y="137"/>
                    </a:lnTo>
                    <a:lnTo>
                      <a:pt x="140" y="236"/>
                    </a:lnTo>
                    <a:lnTo>
                      <a:pt x="104" y="214"/>
                    </a:lnTo>
                    <a:lnTo>
                      <a:pt x="113" y="185"/>
                    </a:lnTo>
                    <a:lnTo>
                      <a:pt x="97" y="173"/>
                    </a:lnTo>
                    <a:lnTo>
                      <a:pt x="74" y="168"/>
                    </a:lnTo>
                    <a:lnTo>
                      <a:pt x="63" y="161"/>
                    </a:lnTo>
                    <a:lnTo>
                      <a:pt x="49" y="115"/>
                    </a:lnTo>
                    <a:lnTo>
                      <a:pt x="57" y="90"/>
                    </a:lnTo>
                    <a:lnTo>
                      <a:pt x="50" y="80"/>
                    </a:lnTo>
                    <a:lnTo>
                      <a:pt x="28" y="87"/>
                    </a:lnTo>
                    <a:lnTo>
                      <a:pt x="29" y="73"/>
                    </a:lnTo>
                    <a:lnTo>
                      <a:pt x="0" y="73"/>
                    </a:lnTo>
                    <a:lnTo>
                      <a:pt x="18" y="0"/>
                    </a:lnTo>
                    <a:close/>
                  </a:path>
                </a:pathLst>
              </a:custGeom>
              <a:solidFill>
                <a:srgbClr val="333333"/>
              </a:solidFill>
              <a:ln w="0">
                <a:solidFill>
                  <a:srgbClr val="333333"/>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48" name="Line 2124"/>
              <p:cNvSpPr>
                <a:spLocks noChangeShapeType="1"/>
              </p:cNvSpPr>
              <p:nvPr/>
            </p:nvSpPr>
            <p:spPr bwMode="auto">
              <a:xfrm>
                <a:off x="1810" y="1330"/>
                <a:ext cx="6" cy="2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49" name="Line 2125"/>
              <p:cNvSpPr>
                <a:spLocks noChangeShapeType="1"/>
              </p:cNvSpPr>
              <p:nvPr/>
            </p:nvSpPr>
            <p:spPr bwMode="auto">
              <a:xfrm flipH="1">
                <a:off x="1799" y="1358"/>
                <a:ext cx="17" cy="1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50" name="Line 2126"/>
              <p:cNvSpPr>
                <a:spLocks noChangeShapeType="1"/>
              </p:cNvSpPr>
              <p:nvPr/>
            </p:nvSpPr>
            <p:spPr bwMode="auto">
              <a:xfrm>
                <a:off x="1799" y="1375"/>
                <a:ext cx="19" cy="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51" name="Line 2127"/>
              <p:cNvSpPr>
                <a:spLocks noChangeShapeType="1"/>
              </p:cNvSpPr>
              <p:nvPr/>
            </p:nvSpPr>
            <p:spPr bwMode="auto">
              <a:xfrm>
                <a:off x="1818" y="1380"/>
                <a:ext cx="24" cy="4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52" name="Line 2128"/>
              <p:cNvSpPr>
                <a:spLocks noChangeShapeType="1"/>
              </p:cNvSpPr>
              <p:nvPr/>
            </p:nvSpPr>
            <p:spPr bwMode="auto">
              <a:xfrm flipH="1">
                <a:off x="1836" y="1425"/>
                <a:ext cx="6" cy="2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53" name="Line 2129"/>
              <p:cNvSpPr>
                <a:spLocks noChangeShapeType="1"/>
              </p:cNvSpPr>
              <p:nvPr/>
            </p:nvSpPr>
            <p:spPr bwMode="auto">
              <a:xfrm>
                <a:off x="1836" y="1446"/>
                <a:ext cx="30" cy="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54" name="Line 2130"/>
              <p:cNvSpPr>
                <a:spLocks noChangeShapeType="1"/>
              </p:cNvSpPr>
              <p:nvPr/>
            </p:nvSpPr>
            <p:spPr bwMode="auto">
              <a:xfrm flipH="1">
                <a:off x="1838" y="1454"/>
                <a:ext cx="28"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55" name="Line 2131"/>
              <p:cNvSpPr>
                <a:spLocks noChangeShapeType="1"/>
              </p:cNvSpPr>
              <p:nvPr/>
            </p:nvSpPr>
            <p:spPr bwMode="auto">
              <a:xfrm flipH="1">
                <a:off x="1779" y="1455"/>
                <a:ext cx="59" cy="9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56" name="Line 2132"/>
              <p:cNvSpPr>
                <a:spLocks noChangeShapeType="1"/>
              </p:cNvSpPr>
              <p:nvPr/>
            </p:nvSpPr>
            <p:spPr bwMode="auto">
              <a:xfrm flipH="1" flipV="1">
                <a:off x="1743" y="1532"/>
                <a:ext cx="36" cy="2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57" name="Line 2133"/>
              <p:cNvSpPr>
                <a:spLocks noChangeShapeType="1"/>
              </p:cNvSpPr>
              <p:nvPr/>
            </p:nvSpPr>
            <p:spPr bwMode="auto">
              <a:xfrm flipV="1">
                <a:off x="1743" y="1503"/>
                <a:ext cx="9" cy="2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58" name="Line 2134"/>
              <p:cNvSpPr>
                <a:spLocks noChangeShapeType="1"/>
              </p:cNvSpPr>
              <p:nvPr/>
            </p:nvSpPr>
            <p:spPr bwMode="auto">
              <a:xfrm flipH="1" flipV="1">
                <a:off x="1736" y="1491"/>
                <a:ext cx="16" cy="1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59" name="Line 2135"/>
              <p:cNvSpPr>
                <a:spLocks noChangeShapeType="1"/>
              </p:cNvSpPr>
              <p:nvPr/>
            </p:nvSpPr>
            <p:spPr bwMode="auto">
              <a:xfrm flipH="1" flipV="1">
                <a:off x="1713" y="1486"/>
                <a:ext cx="23" cy="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60" name="Line 2136"/>
              <p:cNvSpPr>
                <a:spLocks noChangeShapeType="1"/>
              </p:cNvSpPr>
              <p:nvPr/>
            </p:nvSpPr>
            <p:spPr bwMode="auto">
              <a:xfrm flipH="1" flipV="1">
                <a:off x="1702" y="1479"/>
                <a:ext cx="11"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61" name="Line 2137"/>
              <p:cNvSpPr>
                <a:spLocks noChangeShapeType="1"/>
              </p:cNvSpPr>
              <p:nvPr/>
            </p:nvSpPr>
            <p:spPr bwMode="auto">
              <a:xfrm flipH="1" flipV="1">
                <a:off x="1688" y="1433"/>
                <a:ext cx="14" cy="4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62" name="Line 2138"/>
              <p:cNvSpPr>
                <a:spLocks noChangeShapeType="1"/>
              </p:cNvSpPr>
              <p:nvPr/>
            </p:nvSpPr>
            <p:spPr bwMode="auto">
              <a:xfrm flipV="1">
                <a:off x="1688" y="1408"/>
                <a:ext cx="8" cy="2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63" name="Line 2139"/>
              <p:cNvSpPr>
                <a:spLocks noChangeShapeType="1"/>
              </p:cNvSpPr>
              <p:nvPr/>
            </p:nvSpPr>
            <p:spPr bwMode="auto">
              <a:xfrm flipH="1" flipV="1">
                <a:off x="1689" y="1398"/>
                <a:ext cx="7"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64" name="Line 2140"/>
              <p:cNvSpPr>
                <a:spLocks noChangeShapeType="1"/>
              </p:cNvSpPr>
              <p:nvPr/>
            </p:nvSpPr>
            <p:spPr bwMode="auto">
              <a:xfrm flipH="1">
                <a:off x="1667" y="1398"/>
                <a:ext cx="22"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65" name="Line 2141"/>
              <p:cNvSpPr>
                <a:spLocks noChangeShapeType="1"/>
              </p:cNvSpPr>
              <p:nvPr/>
            </p:nvSpPr>
            <p:spPr bwMode="auto">
              <a:xfrm flipV="1">
                <a:off x="1667" y="1391"/>
                <a:ext cx="1" cy="1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66" name="Line 2142"/>
              <p:cNvSpPr>
                <a:spLocks noChangeShapeType="1"/>
              </p:cNvSpPr>
              <p:nvPr/>
            </p:nvSpPr>
            <p:spPr bwMode="auto">
              <a:xfrm flipH="1">
                <a:off x="1639" y="1391"/>
                <a:ext cx="29"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67" name="Line 2143"/>
              <p:cNvSpPr>
                <a:spLocks noChangeShapeType="1"/>
              </p:cNvSpPr>
              <p:nvPr/>
            </p:nvSpPr>
            <p:spPr bwMode="auto">
              <a:xfrm flipV="1">
                <a:off x="1639" y="1318"/>
                <a:ext cx="18" cy="7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68" name="Line 2144"/>
              <p:cNvSpPr>
                <a:spLocks noChangeShapeType="1"/>
              </p:cNvSpPr>
              <p:nvPr/>
            </p:nvSpPr>
            <p:spPr bwMode="auto">
              <a:xfrm>
                <a:off x="1657" y="1318"/>
                <a:ext cx="118" cy="1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69" name="Line 2145"/>
              <p:cNvSpPr>
                <a:spLocks noChangeShapeType="1"/>
              </p:cNvSpPr>
              <p:nvPr/>
            </p:nvSpPr>
            <p:spPr bwMode="auto">
              <a:xfrm flipV="1">
                <a:off x="1775" y="1330"/>
                <a:ext cx="35" cy="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70" name="Freeform 2146"/>
              <p:cNvSpPr>
                <a:spLocks/>
              </p:cNvSpPr>
              <p:nvPr/>
            </p:nvSpPr>
            <p:spPr bwMode="auto">
              <a:xfrm>
                <a:off x="1799" y="947"/>
                <a:ext cx="239" cy="507"/>
              </a:xfrm>
              <a:custGeom>
                <a:avLst/>
                <a:gdLst/>
                <a:ahLst/>
                <a:cxnLst>
                  <a:cxn ang="0">
                    <a:pos x="230" y="0"/>
                  </a:cxn>
                  <a:cxn ang="0">
                    <a:pos x="236" y="11"/>
                  </a:cxn>
                  <a:cxn ang="0">
                    <a:pos x="230" y="46"/>
                  </a:cxn>
                  <a:cxn ang="0">
                    <a:pos x="239" y="56"/>
                  </a:cxn>
                  <a:cxn ang="0">
                    <a:pos x="219" y="96"/>
                  </a:cxn>
                  <a:cxn ang="0">
                    <a:pos x="218" y="99"/>
                  </a:cxn>
                  <a:cxn ang="0">
                    <a:pos x="216" y="107"/>
                  </a:cxn>
                  <a:cxn ang="0">
                    <a:pos x="214" y="117"/>
                  </a:cxn>
                  <a:cxn ang="0">
                    <a:pos x="212" y="127"/>
                  </a:cxn>
                  <a:cxn ang="0">
                    <a:pos x="211" y="135"/>
                  </a:cxn>
                  <a:cxn ang="0">
                    <a:pos x="210" y="139"/>
                  </a:cxn>
                  <a:cxn ang="0">
                    <a:pos x="208" y="142"/>
                  </a:cxn>
                  <a:cxn ang="0">
                    <a:pos x="205" y="150"/>
                  </a:cxn>
                  <a:cxn ang="0">
                    <a:pos x="203" y="161"/>
                  </a:cxn>
                  <a:cxn ang="0">
                    <a:pos x="200" y="174"/>
                  </a:cxn>
                  <a:cxn ang="0">
                    <a:pos x="196" y="185"/>
                  </a:cxn>
                  <a:cxn ang="0">
                    <a:pos x="194" y="193"/>
                  </a:cxn>
                  <a:cxn ang="0">
                    <a:pos x="193" y="196"/>
                  </a:cxn>
                  <a:cxn ang="0">
                    <a:pos x="190" y="208"/>
                  </a:cxn>
                  <a:cxn ang="0">
                    <a:pos x="164" y="275"/>
                  </a:cxn>
                  <a:cxn ang="0">
                    <a:pos x="173" y="300"/>
                  </a:cxn>
                  <a:cxn ang="0">
                    <a:pos x="158" y="332"/>
                  </a:cxn>
                  <a:cxn ang="0">
                    <a:pos x="161" y="338"/>
                  </a:cxn>
                  <a:cxn ang="0">
                    <a:pos x="155" y="354"/>
                  </a:cxn>
                  <a:cxn ang="0">
                    <a:pos x="98" y="456"/>
                  </a:cxn>
                  <a:cxn ang="0">
                    <a:pos x="103" y="476"/>
                  </a:cxn>
                  <a:cxn ang="0">
                    <a:pos x="67" y="507"/>
                  </a:cxn>
                  <a:cxn ang="0">
                    <a:pos x="37" y="499"/>
                  </a:cxn>
                  <a:cxn ang="0">
                    <a:pos x="43" y="478"/>
                  </a:cxn>
                  <a:cxn ang="0">
                    <a:pos x="21" y="433"/>
                  </a:cxn>
                  <a:cxn ang="0">
                    <a:pos x="0" y="428"/>
                  </a:cxn>
                  <a:cxn ang="0">
                    <a:pos x="17" y="411"/>
                  </a:cxn>
                  <a:cxn ang="0">
                    <a:pos x="11" y="383"/>
                  </a:cxn>
                  <a:cxn ang="0">
                    <a:pos x="42" y="393"/>
                  </a:cxn>
                  <a:cxn ang="0">
                    <a:pos x="32" y="368"/>
                  </a:cxn>
                  <a:cxn ang="0">
                    <a:pos x="60" y="374"/>
                  </a:cxn>
                  <a:cxn ang="0">
                    <a:pos x="86" y="335"/>
                  </a:cxn>
                  <a:cxn ang="0">
                    <a:pos x="97" y="276"/>
                  </a:cxn>
                  <a:cxn ang="0">
                    <a:pos x="111" y="263"/>
                  </a:cxn>
                  <a:cxn ang="0">
                    <a:pos x="104" y="203"/>
                  </a:cxn>
                  <a:cxn ang="0">
                    <a:pos x="96" y="188"/>
                  </a:cxn>
                  <a:cxn ang="0">
                    <a:pos x="125" y="146"/>
                  </a:cxn>
                  <a:cxn ang="0">
                    <a:pos x="111" y="133"/>
                  </a:cxn>
                  <a:cxn ang="0">
                    <a:pos x="125" y="104"/>
                  </a:cxn>
                  <a:cxn ang="0">
                    <a:pos x="136" y="99"/>
                  </a:cxn>
                  <a:cxn ang="0">
                    <a:pos x="121" y="68"/>
                  </a:cxn>
                  <a:cxn ang="0">
                    <a:pos x="153" y="11"/>
                  </a:cxn>
                  <a:cxn ang="0">
                    <a:pos x="190" y="15"/>
                  </a:cxn>
                  <a:cxn ang="0">
                    <a:pos x="230" y="0"/>
                  </a:cxn>
                </a:cxnLst>
                <a:rect l="0" t="0" r="r" b="b"/>
                <a:pathLst>
                  <a:path w="239" h="507">
                    <a:moveTo>
                      <a:pt x="230" y="0"/>
                    </a:moveTo>
                    <a:lnTo>
                      <a:pt x="236" y="11"/>
                    </a:lnTo>
                    <a:lnTo>
                      <a:pt x="230" y="46"/>
                    </a:lnTo>
                    <a:lnTo>
                      <a:pt x="239" y="56"/>
                    </a:lnTo>
                    <a:lnTo>
                      <a:pt x="219" y="96"/>
                    </a:lnTo>
                    <a:lnTo>
                      <a:pt x="218" y="99"/>
                    </a:lnTo>
                    <a:lnTo>
                      <a:pt x="216" y="107"/>
                    </a:lnTo>
                    <a:lnTo>
                      <a:pt x="214" y="117"/>
                    </a:lnTo>
                    <a:lnTo>
                      <a:pt x="212" y="127"/>
                    </a:lnTo>
                    <a:lnTo>
                      <a:pt x="211" y="135"/>
                    </a:lnTo>
                    <a:lnTo>
                      <a:pt x="210" y="139"/>
                    </a:lnTo>
                    <a:lnTo>
                      <a:pt x="208" y="142"/>
                    </a:lnTo>
                    <a:lnTo>
                      <a:pt x="205" y="150"/>
                    </a:lnTo>
                    <a:lnTo>
                      <a:pt x="203" y="161"/>
                    </a:lnTo>
                    <a:lnTo>
                      <a:pt x="200" y="174"/>
                    </a:lnTo>
                    <a:lnTo>
                      <a:pt x="196" y="185"/>
                    </a:lnTo>
                    <a:lnTo>
                      <a:pt x="194" y="193"/>
                    </a:lnTo>
                    <a:lnTo>
                      <a:pt x="193" y="196"/>
                    </a:lnTo>
                    <a:lnTo>
                      <a:pt x="190" y="208"/>
                    </a:lnTo>
                    <a:lnTo>
                      <a:pt x="164" y="275"/>
                    </a:lnTo>
                    <a:lnTo>
                      <a:pt x="173" y="300"/>
                    </a:lnTo>
                    <a:lnTo>
                      <a:pt x="158" y="332"/>
                    </a:lnTo>
                    <a:lnTo>
                      <a:pt x="161" y="338"/>
                    </a:lnTo>
                    <a:lnTo>
                      <a:pt x="155" y="354"/>
                    </a:lnTo>
                    <a:lnTo>
                      <a:pt x="98" y="456"/>
                    </a:lnTo>
                    <a:lnTo>
                      <a:pt x="103" y="476"/>
                    </a:lnTo>
                    <a:lnTo>
                      <a:pt x="67" y="507"/>
                    </a:lnTo>
                    <a:lnTo>
                      <a:pt x="37" y="499"/>
                    </a:lnTo>
                    <a:lnTo>
                      <a:pt x="43" y="478"/>
                    </a:lnTo>
                    <a:lnTo>
                      <a:pt x="21" y="433"/>
                    </a:lnTo>
                    <a:lnTo>
                      <a:pt x="0" y="428"/>
                    </a:lnTo>
                    <a:lnTo>
                      <a:pt x="17" y="411"/>
                    </a:lnTo>
                    <a:lnTo>
                      <a:pt x="11" y="383"/>
                    </a:lnTo>
                    <a:lnTo>
                      <a:pt x="42" y="393"/>
                    </a:lnTo>
                    <a:lnTo>
                      <a:pt x="32" y="368"/>
                    </a:lnTo>
                    <a:lnTo>
                      <a:pt x="60" y="374"/>
                    </a:lnTo>
                    <a:lnTo>
                      <a:pt x="86" y="335"/>
                    </a:lnTo>
                    <a:lnTo>
                      <a:pt x="97" y="276"/>
                    </a:lnTo>
                    <a:lnTo>
                      <a:pt x="111" y="263"/>
                    </a:lnTo>
                    <a:lnTo>
                      <a:pt x="104" y="203"/>
                    </a:lnTo>
                    <a:lnTo>
                      <a:pt x="96" y="188"/>
                    </a:lnTo>
                    <a:lnTo>
                      <a:pt x="125" y="146"/>
                    </a:lnTo>
                    <a:lnTo>
                      <a:pt x="111" y="133"/>
                    </a:lnTo>
                    <a:lnTo>
                      <a:pt x="125" y="104"/>
                    </a:lnTo>
                    <a:lnTo>
                      <a:pt x="136" y="99"/>
                    </a:lnTo>
                    <a:lnTo>
                      <a:pt x="121" y="68"/>
                    </a:lnTo>
                    <a:lnTo>
                      <a:pt x="153" y="11"/>
                    </a:lnTo>
                    <a:lnTo>
                      <a:pt x="190" y="15"/>
                    </a:lnTo>
                    <a:lnTo>
                      <a:pt x="230" y="0"/>
                    </a:lnTo>
                    <a:close/>
                  </a:path>
                </a:pathLst>
              </a:custGeom>
              <a:solidFill>
                <a:srgbClr val="333333"/>
              </a:solidFill>
              <a:ln w="0">
                <a:solidFill>
                  <a:srgbClr val="333333"/>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71" name="Line 2147"/>
              <p:cNvSpPr>
                <a:spLocks noChangeShapeType="1"/>
              </p:cNvSpPr>
              <p:nvPr/>
            </p:nvSpPr>
            <p:spPr bwMode="auto">
              <a:xfrm flipV="1">
                <a:off x="1866" y="1423"/>
                <a:ext cx="36" cy="3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72" name="Line 2148"/>
              <p:cNvSpPr>
                <a:spLocks noChangeShapeType="1"/>
              </p:cNvSpPr>
              <p:nvPr/>
            </p:nvSpPr>
            <p:spPr bwMode="auto">
              <a:xfrm flipH="1" flipV="1">
                <a:off x="1897" y="1403"/>
                <a:ext cx="5" cy="2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73" name="Line 2149"/>
              <p:cNvSpPr>
                <a:spLocks noChangeShapeType="1"/>
              </p:cNvSpPr>
              <p:nvPr/>
            </p:nvSpPr>
            <p:spPr bwMode="auto">
              <a:xfrm flipV="1">
                <a:off x="1897" y="1301"/>
                <a:ext cx="57" cy="10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74" name="Line 2150"/>
              <p:cNvSpPr>
                <a:spLocks noChangeShapeType="1"/>
              </p:cNvSpPr>
              <p:nvPr/>
            </p:nvSpPr>
            <p:spPr bwMode="auto">
              <a:xfrm flipV="1">
                <a:off x="1954" y="1285"/>
                <a:ext cx="6" cy="1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75" name="Line 2151"/>
              <p:cNvSpPr>
                <a:spLocks noChangeShapeType="1"/>
              </p:cNvSpPr>
              <p:nvPr/>
            </p:nvSpPr>
            <p:spPr bwMode="auto">
              <a:xfrm flipH="1" flipV="1">
                <a:off x="1957" y="1279"/>
                <a:ext cx="3" cy="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76" name="Line 2152"/>
              <p:cNvSpPr>
                <a:spLocks noChangeShapeType="1"/>
              </p:cNvSpPr>
              <p:nvPr/>
            </p:nvSpPr>
            <p:spPr bwMode="auto">
              <a:xfrm flipV="1">
                <a:off x="1957" y="1247"/>
                <a:ext cx="15" cy="3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77" name="Line 2153"/>
              <p:cNvSpPr>
                <a:spLocks noChangeShapeType="1"/>
              </p:cNvSpPr>
              <p:nvPr/>
            </p:nvSpPr>
            <p:spPr bwMode="auto">
              <a:xfrm flipH="1" flipV="1">
                <a:off x="1963" y="1222"/>
                <a:ext cx="9" cy="2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78" name="Line 2154"/>
              <p:cNvSpPr>
                <a:spLocks noChangeShapeType="1"/>
              </p:cNvSpPr>
              <p:nvPr/>
            </p:nvSpPr>
            <p:spPr bwMode="auto">
              <a:xfrm flipV="1">
                <a:off x="1963" y="1155"/>
                <a:ext cx="26" cy="6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79" name="Line 2155"/>
              <p:cNvSpPr>
                <a:spLocks noChangeShapeType="1"/>
              </p:cNvSpPr>
              <p:nvPr/>
            </p:nvSpPr>
            <p:spPr bwMode="auto">
              <a:xfrm flipV="1">
                <a:off x="1989" y="1143"/>
                <a:ext cx="3" cy="1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80" name="Line 2156"/>
              <p:cNvSpPr>
                <a:spLocks noChangeShapeType="1"/>
              </p:cNvSpPr>
              <p:nvPr/>
            </p:nvSpPr>
            <p:spPr bwMode="auto">
              <a:xfrm flipV="1">
                <a:off x="1992" y="1140"/>
                <a:ext cx="1" cy="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81" name="Line 2157"/>
              <p:cNvSpPr>
                <a:spLocks noChangeShapeType="1"/>
              </p:cNvSpPr>
              <p:nvPr/>
            </p:nvSpPr>
            <p:spPr bwMode="auto">
              <a:xfrm flipV="1">
                <a:off x="1993" y="1132"/>
                <a:ext cx="2" cy="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82" name="Line 2158"/>
              <p:cNvSpPr>
                <a:spLocks noChangeShapeType="1"/>
              </p:cNvSpPr>
              <p:nvPr/>
            </p:nvSpPr>
            <p:spPr bwMode="auto">
              <a:xfrm flipV="1">
                <a:off x="1995" y="1121"/>
                <a:ext cx="4"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83" name="Line 2159"/>
              <p:cNvSpPr>
                <a:spLocks noChangeShapeType="1"/>
              </p:cNvSpPr>
              <p:nvPr/>
            </p:nvSpPr>
            <p:spPr bwMode="auto">
              <a:xfrm flipV="1">
                <a:off x="1999" y="1108"/>
                <a:ext cx="3" cy="1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84" name="Line 2160"/>
              <p:cNvSpPr>
                <a:spLocks noChangeShapeType="1"/>
              </p:cNvSpPr>
              <p:nvPr/>
            </p:nvSpPr>
            <p:spPr bwMode="auto">
              <a:xfrm flipV="1">
                <a:off x="2002" y="1097"/>
                <a:ext cx="2"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85" name="Line 2161"/>
              <p:cNvSpPr>
                <a:spLocks noChangeShapeType="1"/>
              </p:cNvSpPr>
              <p:nvPr/>
            </p:nvSpPr>
            <p:spPr bwMode="auto">
              <a:xfrm flipV="1">
                <a:off x="2004" y="1089"/>
                <a:ext cx="3" cy="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86" name="Line 2162"/>
              <p:cNvSpPr>
                <a:spLocks noChangeShapeType="1"/>
              </p:cNvSpPr>
              <p:nvPr/>
            </p:nvSpPr>
            <p:spPr bwMode="auto">
              <a:xfrm flipV="1">
                <a:off x="2007" y="1086"/>
                <a:ext cx="2" cy="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87" name="Line 2163"/>
              <p:cNvSpPr>
                <a:spLocks noChangeShapeType="1"/>
              </p:cNvSpPr>
              <p:nvPr/>
            </p:nvSpPr>
            <p:spPr bwMode="auto">
              <a:xfrm flipV="1">
                <a:off x="2009" y="1082"/>
                <a:ext cx="1" cy="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88" name="Line 2164"/>
              <p:cNvSpPr>
                <a:spLocks noChangeShapeType="1"/>
              </p:cNvSpPr>
              <p:nvPr/>
            </p:nvSpPr>
            <p:spPr bwMode="auto">
              <a:xfrm flipV="1">
                <a:off x="2010" y="1074"/>
                <a:ext cx="1" cy="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89" name="Line 2165"/>
              <p:cNvSpPr>
                <a:spLocks noChangeShapeType="1"/>
              </p:cNvSpPr>
              <p:nvPr/>
            </p:nvSpPr>
            <p:spPr bwMode="auto">
              <a:xfrm flipV="1">
                <a:off x="2011" y="1064"/>
                <a:ext cx="2"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90" name="Line 2166"/>
              <p:cNvSpPr>
                <a:spLocks noChangeShapeType="1"/>
              </p:cNvSpPr>
              <p:nvPr/>
            </p:nvSpPr>
            <p:spPr bwMode="auto">
              <a:xfrm flipV="1">
                <a:off x="2013" y="1054"/>
                <a:ext cx="2"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91" name="Line 2167"/>
              <p:cNvSpPr>
                <a:spLocks noChangeShapeType="1"/>
              </p:cNvSpPr>
              <p:nvPr/>
            </p:nvSpPr>
            <p:spPr bwMode="auto">
              <a:xfrm flipV="1">
                <a:off x="2015" y="1046"/>
                <a:ext cx="2" cy="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92" name="Line 2168"/>
              <p:cNvSpPr>
                <a:spLocks noChangeShapeType="1"/>
              </p:cNvSpPr>
              <p:nvPr/>
            </p:nvSpPr>
            <p:spPr bwMode="auto">
              <a:xfrm flipV="1">
                <a:off x="2017" y="1043"/>
                <a:ext cx="1" cy="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93" name="Line 2169"/>
              <p:cNvSpPr>
                <a:spLocks noChangeShapeType="1"/>
              </p:cNvSpPr>
              <p:nvPr/>
            </p:nvSpPr>
            <p:spPr bwMode="auto">
              <a:xfrm flipV="1">
                <a:off x="2018" y="1003"/>
                <a:ext cx="20" cy="4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94" name="Line 2170"/>
              <p:cNvSpPr>
                <a:spLocks noChangeShapeType="1"/>
              </p:cNvSpPr>
              <p:nvPr/>
            </p:nvSpPr>
            <p:spPr bwMode="auto">
              <a:xfrm flipH="1" flipV="1">
                <a:off x="2029" y="993"/>
                <a:ext cx="9"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95" name="Line 2171"/>
              <p:cNvSpPr>
                <a:spLocks noChangeShapeType="1"/>
              </p:cNvSpPr>
              <p:nvPr/>
            </p:nvSpPr>
            <p:spPr bwMode="auto">
              <a:xfrm flipV="1">
                <a:off x="2029" y="958"/>
                <a:ext cx="6" cy="3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96" name="Line 2172"/>
              <p:cNvSpPr>
                <a:spLocks noChangeShapeType="1"/>
              </p:cNvSpPr>
              <p:nvPr/>
            </p:nvSpPr>
            <p:spPr bwMode="auto">
              <a:xfrm flipH="1" flipV="1">
                <a:off x="2029" y="947"/>
                <a:ext cx="6"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97" name="Line 2173"/>
              <p:cNvSpPr>
                <a:spLocks noChangeShapeType="1"/>
              </p:cNvSpPr>
              <p:nvPr/>
            </p:nvSpPr>
            <p:spPr bwMode="auto">
              <a:xfrm flipH="1">
                <a:off x="1989" y="947"/>
                <a:ext cx="40" cy="1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98" name="Line 2174"/>
              <p:cNvSpPr>
                <a:spLocks noChangeShapeType="1"/>
              </p:cNvSpPr>
              <p:nvPr/>
            </p:nvSpPr>
            <p:spPr bwMode="auto">
              <a:xfrm flipH="1" flipV="1">
                <a:off x="1952" y="958"/>
                <a:ext cx="37" cy="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99" name="Line 2175"/>
              <p:cNvSpPr>
                <a:spLocks noChangeShapeType="1"/>
              </p:cNvSpPr>
              <p:nvPr/>
            </p:nvSpPr>
            <p:spPr bwMode="auto">
              <a:xfrm flipH="1">
                <a:off x="1920" y="958"/>
                <a:ext cx="32" cy="5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00" name="Line 2176"/>
              <p:cNvSpPr>
                <a:spLocks noChangeShapeType="1"/>
              </p:cNvSpPr>
              <p:nvPr/>
            </p:nvSpPr>
            <p:spPr bwMode="auto">
              <a:xfrm>
                <a:off x="1920" y="1015"/>
                <a:ext cx="15" cy="3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01" name="Line 2177"/>
              <p:cNvSpPr>
                <a:spLocks noChangeShapeType="1"/>
              </p:cNvSpPr>
              <p:nvPr/>
            </p:nvSpPr>
            <p:spPr bwMode="auto">
              <a:xfrm flipH="1">
                <a:off x="1924" y="1046"/>
                <a:ext cx="11" cy="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02" name="Line 2178"/>
              <p:cNvSpPr>
                <a:spLocks noChangeShapeType="1"/>
              </p:cNvSpPr>
              <p:nvPr/>
            </p:nvSpPr>
            <p:spPr bwMode="auto">
              <a:xfrm flipH="1">
                <a:off x="1910" y="1051"/>
                <a:ext cx="14" cy="2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03" name="Line 2179"/>
              <p:cNvSpPr>
                <a:spLocks noChangeShapeType="1"/>
              </p:cNvSpPr>
              <p:nvPr/>
            </p:nvSpPr>
            <p:spPr bwMode="auto">
              <a:xfrm>
                <a:off x="1910" y="1080"/>
                <a:ext cx="14" cy="1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04" name="Line 2180"/>
              <p:cNvSpPr>
                <a:spLocks noChangeShapeType="1"/>
              </p:cNvSpPr>
              <p:nvPr/>
            </p:nvSpPr>
            <p:spPr bwMode="auto">
              <a:xfrm flipH="1">
                <a:off x="1895" y="1093"/>
                <a:ext cx="29" cy="4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05" name="Line 2181"/>
              <p:cNvSpPr>
                <a:spLocks noChangeShapeType="1"/>
              </p:cNvSpPr>
              <p:nvPr/>
            </p:nvSpPr>
            <p:spPr bwMode="auto">
              <a:xfrm>
                <a:off x="1895" y="1135"/>
                <a:ext cx="8" cy="1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06" name="Line 2182"/>
              <p:cNvSpPr>
                <a:spLocks noChangeShapeType="1"/>
              </p:cNvSpPr>
              <p:nvPr/>
            </p:nvSpPr>
            <p:spPr bwMode="auto">
              <a:xfrm>
                <a:off x="1903" y="1150"/>
                <a:ext cx="7" cy="6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07" name="Line 2183"/>
              <p:cNvSpPr>
                <a:spLocks noChangeShapeType="1"/>
              </p:cNvSpPr>
              <p:nvPr/>
            </p:nvSpPr>
            <p:spPr bwMode="auto">
              <a:xfrm flipH="1">
                <a:off x="1896" y="1210"/>
                <a:ext cx="14" cy="1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08" name="Line 2184"/>
              <p:cNvSpPr>
                <a:spLocks noChangeShapeType="1"/>
              </p:cNvSpPr>
              <p:nvPr/>
            </p:nvSpPr>
            <p:spPr bwMode="auto">
              <a:xfrm flipH="1">
                <a:off x="1885" y="1223"/>
                <a:ext cx="11" cy="5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09" name="Line 2185"/>
              <p:cNvSpPr>
                <a:spLocks noChangeShapeType="1"/>
              </p:cNvSpPr>
              <p:nvPr/>
            </p:nvSpPr>
            <p:spPr bwMode="auto">
              <a:xfrm flipH="1">
                <a:off x="1859" y="1282"/>
                <a:ext cx="26" cy="3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10" name="Line 2186"/>
              <p:cNvSpPr>
                <a:spLocks noChangeShapeType="1"/>
              </p:cNvSpPr>
              <p:nvPr/>
            </p:nvSpPr>
            <p:spPr bwMode="auto">
              <a:xfrm flipH="1" flipV="1">
                <a:off x="1831" y="1315"/>
                <a:ext cx="28" cy="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11" name="Line 2187"/>
              <p:cNvSpPr>
                <a:spLocks noChangeShapeType="1"/>
              </p:cNvSpPr>
              <p:nvPr/>
            </p:nvSpPr>
            <p:spPr bwMode="auto">
              <a:xfrm>
                <a:off x="1831" y="1315"/>
                <a:ext cx="10" cy="2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12" name="Line 2188"/>
              <p:cNvSpPr>
                <a:spLocks noChangeShapeType="1"/>
              </p:cNvSpPr>
              <p:nvPr/>
            </p:nvSpPr>
            <p:spPr bwMode="auto">
              <a:xfrm flipH="1" flipV="1">
                <a:off x="1810" y="1330"/>
                <a:ext cx="31"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13" name="Line 2189"/>
              <p:cNvSpPr>
                <a:spLocks noChangeShapeType="1"/>
              </p:cNvSpPr>
              <p:nvPr/>
            </p:nvSpPr>
            <p:spPr bwMode="auto">
              <a:xfrm>
                <a:off x="1810" y="1330"/>
                <a:ext cx="6" cy="2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14" name="Line 2190"/>
              <p:cNvSpPr>
                <a:spLocks noChangeShapeType="1"/>
              </p:cNvSpPr>
              <p:nvPr/>
            </p:nvSpPr>
            <p:spPr bwMode="auto">
              <a:xfrm flipH="1">
                <a:off x="1799" y="1358"/>
                <a:ext cx="17" cy="1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15" name="Line 2191"/>
              <p:cNvSpPr>
                <a:spLocks noChangeShapeType="1"/>
              </p:cNvSpPr>
              <p:nvPr/>
            </p:nvSpPr>
            <p:spPr bwMode="auto">
              <a:xfrm>
                <a:off x="1799" y="1375"/>
                <a:ext cx="21" cy="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16" name="Line 2192"/>
              <p:cNvSpPr>
                <a:spLocks noChangeShapeType="1"/>
              </p:cNvSpPr>
              <p:nvPr/>
            </p:nvSpPr>
            <p:spPr bwMode="auto">
              <a:xfrm>
                <a:off x="1820" y="1380"/>
                <a:ext cx="22" cy="4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17" name="Line 2193"/>
              <p:cNvSpPr>
                <a:spLocks noChangeShapeType="1"/>
              </p:cNvSpPr>
              <p:nvPr/>
            </p:nvSpPr>
            <p:spPr bwMode="auto">
              <a:xfrm flipH="1">
                <a:off x="1836" y="1425"/>
                <a:ext cx="6" cy="2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18" name="Line 2194"/>
              <p:cNvSpPr>
                <a:spLocks noChangeShapeType="1"/>
              </p:cNvSpPr>
              <p:nvPr/>
            </p:nvSpPr>
            <p:spPr bwMode="auto">
              <a:xfrm>
                <a:off x="1836" y="1446"/>
                <a:ext cx="30" cy="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19" name="Freeform 2195"/>
              <p:cNvSpPr>
                <a:spLocks/>
              </p:cNvSpPr>
              <p:nvPr/>
            </p:nvSpPr>
            <p:spPr bwMode="auto">
              <a:xfrm>
                <a:off x="1553" y="951"/>
                <a:ext cx="399" cy="389"/>
              </a:xfrm>
              <a:custGeom>
                <a:avLst/>
                <a:gdLst/>
                <a:ahLst/>
                <a:cxnLst>
                  <a:cxn ang="0">
                    <a:pos x="372" y="0"/>
                  </a:cxn>
                  <a:cxn ang="0">
                    <a:pos x="399" y="7"/>
                  </a:cxn>
                  <a:cxn ang="0">
                    <a:pos x="367" y="64"/>
                  </a:cxn>
                  <a:cxn ang="0">
                    <a:pos x="382" y="95"/>
                  </a:cxn>
                  <a:cxn ang="0">
                    <a:pos x="371" y="100"/>
                  </a:cxn>
                  <a:cxn ang="0">
                    <a:pos x="357" y="129"/>
                  </a:cxn>
                  <a:cxn ang="0">
                    <a:pos x="371" y="142"/>
                  </a:cxn>
                  <a:cxn ang="0">
                    <a:pos x="342" y="184"/>
                  </a:cxn>
                  <a:cxn ang="0">
                    <a:pos x="350" y="199"/>
                  </a:cxn>
                  <a:cxn ang="0">
                    <a:pos x="357" y="259"/>
                  </a:cxn>
                  <a:cxn ang="0">
                    <a:pos x="343" y="272"/>
                  </a:cxn>
                  <a:cxn ang="0">
                    <a:pos x="332" y="331"/>
                  </a:cxn>
                  <a:cxn ang="0">
                    <a:pos x="306" y="370"/>
                  </a:cxn>
                  <a:cxn ang="0">
                    <a:pos x="278" y="364"/>
                  </a:cxn>
                  <a:cxn ang="0">
                    <a:pos x="288" y="389"/>
                  </a:cxn>
                  <a:cxn ang="0">
                    <a:pos x="257" y="379"/>
                  </a:cxn>
                  <a:cxn ang="0">
                    <a:pos x="222" y="385"/>
                  </a:cxn>
                  <a:cxn ang="0">
                    <a:pos x="104" y="367"/>
                  </a:cxn>
                  <a:cxn ang="0">
                    <a:pos x="75" y="354"/>
                  </a:cxn>
                  <a:cxn ang="0">
                    <a:pos x="56" y="365"/>
                  </a:cxn>
                  <a:cxn ang="0">
                    <a:pos x="20" y="365"/>
                  </a:cxn>
                  <a:cxn ang="0">
                    <a:pos x="11" y="347"/>
                  </a:cxn>
                  <a:cxn ang="0">
                    <a:pos x="24" y="325"/>
                  </a:cxn>
                  <a:cxn ang="0">
                    <a:pos x="4" y="264"/>
                  </a:cxn>
                  <a:cxn ang="0">
                    <a:pos x="42" y="160"/>
                  </a:cxn>
                  <a:cxn ang="0">
                    <a:pos x="0" y="132"/>
                  </a:cxn>
                  <a:cxn ang="0">
                    <a:pos x="29" y="70"/>
                  </a:cxn>
                  <a:cxn ang="0">
                    <a:pos x="82" y="25"/>
                  </a:cxn>
                  <a:cxn ang="0">
                    <a:pos x="161" y="23"/>
                  </a:cxn>
                  <a:cxn ang="0">
                    <a:pos x="251" y="67"/>
                  </a:cxn>
                  <a:cxn ang="0">
                    <a:pos x="258" y="100"/>
                  </a:cxn>
                  <a:cxn ang="0">
                    <a:pos x="293" y="67"/>
                  </a:cxn>
                  <a:cxn ang="0">
                    <a:pos x="328" y="67"/>
                  </a:cxn>
                  <a:cxn ang="0">
                    <a:pos x="321" y="29"/>
                  </a:cxn>
                  <a:cxn ang="0">
                    <a:pos x="372" y="0"/>
                  </a:cxn>
                </a:cxnLst>
                <a:rect l="0" t="0" r="r" b="b"/>
                <a:pathLst>
                  <a:path w="399" h="389">
                    <a:moveTo>
                      <a:pt x="372" y="0"/>
                    </a:moveTo>
                    <a:lnTo>
                      <a:pt x="399" y="7"/>
                    </a:lnTo>
                    <a:lnTo>
                      <a:pt x="367" y="64"/>
                    </a:lnTo>
                    <a:lnTo>
                      <a:pt x="382" y="95"/>
                    </a:lnTo>
                    <a:lnTo>
                      <a:pt x="371" y="100"/>
                    </a:lnTo>
                    <a:lnTo>
                      <a:pt x="357" y="129"/>
                    </a:lnTo>
                    <a:lnTo>
                      <a:pt x="371" y="142"/>
                    </a:lnTo>
                    <a:lnTo>
                      <a:pt x="342" y="184"/>
                    </a:lnTo>
                    <a:lnTo>
                      <a:pt x="350" y="199"/>
                    </a:lnTo>
                    <a:lnTo>
                      <a:pt x="357" y="259"/>
                    </a:lnTo>
                    <a:lnTo>
                      <a:pt x="343" y="272"/>
                    </a:lnTo>
                    <a:lnTo>
                      <a:pt x="332" y="331"/>
                    </a:lnTo>
                    <a:lnTo>
                      <a:pt x="306" y="370"/>
                    </a:lnTo>
                    <a:lnTo>
                      <a:pt x="278" y="364"/>
                    </a:lnTo>
                    <a:lnTo>
                      <a:pt x="288" y="389"/>
                    </a:lnTo>
                    <a:lnTo>
                      <a:pt x="257" y="379"/>
                    </a:lnTo>
                    <a:lnTo>
                      <a:pt x="222" y="385"/>
                    </a:lnTo>
                    <a:lnTo>
                      <a:pt x="104" y="367"/>
                    </a:lnTo>
                    <a:lnTo>
                      <a:pt x="75" y="354"/>
                    </a:lnTo>
                    <a:lnTo>
                      <a:pt x="56" y="365"/>
                    </a:lnTo>
                    <a:lnTo>
                      <a:pt x="20" y="365"/>
                    </a:lnTo>
                    <a:lnTo>
                      <a:pt x="11" y="347"/>
                    </a:lnTo>
                    <a:lnTo>
                      <a:pt x="24" y="325"/>
                    </a:lnTo>
                    <a:lnTo>
                      <a:pt x="4" y="264"/>
                    </a:lnTo>
                    <a:lnTo>
                      <a:pt x="42" y="160"/>
                    </a:lnTo>
                    <a:lnTo>
                      <a:pt x="0" y="132"/>
                    </a:lnTo>
                    <a:lnTo>
                      <a:pt x="29" y="70"/>
                    </a:lnTo>
                    <a:lnTo>
                      <a:pt x="82" y="25"/>
                    </a:lnTo>
                    <a:lnTo>
                      <a:pt x="161" y="23"/>
                    </a:lnTo>
                    <a:lnTo>
                      <a:pt x="251" y="67"/>
                    </a:lnTo>
                    <a:lnTo>
                      <a:pt x="258" y="100"/>
                    </a:lnTo>
                    <a:lnTo>
                      <a:pt x="293" y="67"/>
                    </a:lnTo>
                    <a:lnTo>
                      <a:pt x="328" y="67"/>
                    </a:lnTo>
                    <a:lnTo>
                      <a:pt x="321" y="29"/>
                    </a:lnTo>
                    <a:lnTo>
                      <a:pt x="372" y="0"/>
                    </a:lnTo>
                    <a:close/>
                  </a:path>
                </a:pathLst>
              </a:custGeom>
              <a:solidFill>
                <a:srgbClr val="333333"/>
              </a:solidFill>
              <a:ln w="0">
                <a:solidFill>
                  <a:srgbClr val="333333"/>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20" name="Line 2196"/>
              <p:cNvSpPr>
                <a:spLocks noChangeShapeType="1"/>
              </p:cNvSpPr>
              <p:nvPr/>
            </p:nvSpPr>
            <p:spPr bwMode="auto">
              <a:xfrm flipH="1">
                <a:off x="1920" y="958"/>
                <a:ext cx="32" cy="5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21" name="Line 2197"/>
              <p:cNvSpPr>
                <a:spLocks noChangeShapeType="1"/>
              </p:cNvSpPr>
              <p:nvPr/>
            </p:nvSpPr>
            <p:spPr bwMode="auto">
              <a:xfrm>
                <a:off x="1920" y="1015"/>
                <a:ext cx="15" cy="3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22" name="Line 2198"/>
              <p:cNvSpPr>
                <a:spLocks noChangeShapeType="1"/>
              </p:cNvSpPr>
              <p:nvPr/>
            </p:nvSpPr>
            <p:spPr bwMode="auto">
              <a:xfrm flipH="1">
                <a:off x="1924" y="1046"/>
                <a:ext cx="11" cy="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23" name="Line 2199"/>
              <p:cNvSpPr>
                <a:spLocks noChangeShapeType="1"/>
              </p:cNvSpPr>
              <p:nvPr/>
            </p:nvSpPr>
            <p:spPr bwMode="auto">
              <a:xfrm flipH="1">
                <a:off x="1910" y="1051"/>
                <a:ext cx="14" cy="2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24" name="Line 2200"/>
              <p:cNvSpPr>
                <a:spLocks noChangeShapeType="1"/>
              </p:cNvSpPr>
              <p:nvPr/>
            </p:nvSpPr>
            <p:spPr bwMode="auto">
              <a:xfrm>
                <a:off x="1910" y="1080"/>
                <a:ext cx="14" cy="1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25" name="Line 2201"/>
              <p:cNvSpPr>
                <a:spLocks noChangeShapeType="1"/>
              </p:cNvSpPr>
              <p:nvPr/>
            </p:nvSpPr>
            <p:spPr bwMode="auto">
              <a:xfrm flipH="1">
                <a:off x="1895" y="1093"/>
                <a:ext cx="29" cy="4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26" name="Line 2202"/>
              <p:cNvSpPr>
                <a:spLocks noChangeShapeType="1"/>
              </p:cNvSpPr>
              <p:nvPr/>
            </p:nvSpPr>
            <p:spPr bwMode="auto">
              <a:xfrm>
                <a:off x="1895" y="1135"/>
                <a:ext cx="8" cy="1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27" name="Line 2203"/>
              <p:cNvSpPr>
                <a:spLocks noChangeShapeType="1"/>
              </p:cNvSpPr>
              <p:nvPr/>
            </p:nvSpPr>
            <p:spPr bwMode="auto">
              <a:xfrm>
                <a:off x="1903" y="1150"/>
                <a:ext cx="7" cy="6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28" name="Line 2204"/>
              <p:cNvSpPr>
                <a:spLocks noChangeShapeType="1"/>
              </p:cNvSpPr>
              <p:nvPr/>
            </p:nvSpPr>
            <p:spPr bwMode="auto">
              <a:xfrm flipH="1">
                <a:off x="1896" y="1210"/>
                <a:ext cx="14" cy="1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29" name="Line 2205"/>
              <p:cNvSpPr>
                <a:spLocks noChangeShapeType="1"/>
              </p:cNvSpPr>
              <p:nvPr/>
            </p:nvSpPr>
            <p:spPr bwMode="auto">
              <a:xfrm flipH="1">
                <a:off x="1885" y="1223"/>
                <a:ext cx="11" cy="5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30" name="Line 2206"/>
              <p:cNvSpPr>
                <a:spLocks noChangeShapeType="1"/>
              </p:cNvSpPr>
              <p:nvPr/>
            </p:nvSpPr>
            <p:spPr bwMode="auto">
              <a:xfrm flipH="1">
                <a:off x="1859" y="1282"/>
                <a:ext cx="26" cy="3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31" name="Line 2207"/>
              <p:cNvSpPr>
                <a:spLocks noChangeShapeType="1"/>
              </p:cNvSpPr>
              <p:nvPr/>
            </p:nvSpPr>
            <p:spPr bwMode="auto">
              <a:xfrm flipH="1" flipV="1">
                <a:off x="1831" y="1315"/>
                <a:ext cx="28" cy="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32" name="Line 2208"/>
              <p:cNvSpPr>
                <a:spLocks noChangeShapeType="1"/>
              </p:cNvSpPr>
              <p:nvPr/>
            </p:nvSpPr>
            <p:spPr bwMode="auto">
              <a:xfrm>
                <a:off x="1831" y="1315"/>
                <a:ext cx="10" cy="2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33" name="Line 2209"/>
              <p:cNvSpPr>
                <a:spLocks noChangeShapeType="1"/>
              </p:cNvSpPr>
              <p:nvPr/>
            </p:nvSpPr>
            <p:spPr bwMode="auto">
              <a:xfrm flipH="1" flipV="1">
                <a:off x="1810" y="1330"/>
                <a:ext cx="31"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34" name="Line 2210"/>
              <p:cNvSpPr>
                <a:spLocks noChangeShapeType="1"/>
              </p:cNvSpPr>
              <p:nvPr/>
            </p:nvSpPr>
            <p:spPr bwMode="auto">
              <a:xfrm flipH="1">
                <a:off x="1775" y="1330"/>
                <a:ext cx="35" cy="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35" name="Line 2211"/>
              <p:cNvSpPr>
                <a:spLocks noChangeShapeType="1"/>
              </p:cNvSpPr>
              <p:nvPr/>
            </p:nvSpPr>
            <p:spPr bwMode="auto">
              <a:xfrm flipH="1" flipV="1">
                <a:off x="1657" y="1318"/>
                <a:ext cx="118" cy="1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36" name="Line 2212"/>
              <p:cNvSpPr>
                <a:spLocks noChangeShapeType="1"/>
              </p:cNvSpPr>
              <p:nvPr/>
            </p:nvSpPr>
            <p:spPr bwMode="auto">
              <a:xfrm flipH="1" flipV="1">
                <a:off x="1628" y="1305"/>
                <a:ext cx="29" cy="1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37" name="Line 2213"/>
              <p:cNvSpPr>
                <a:spLocks noChangeShapeType="1"/>
              </p:cNvSpPr>
              <p:nvPr/>
            </p:nvSpPr>
            <p:spPr bwMode="auto">
              <a:xfrm flipH="1">
                <a:off x="1609" y="1305"/>
                <a:ext cx="19"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38" name="Line 2214"/>
              <p:cNvSpPr>
                <a:spLocks noChangeShapeType="1"/>
              </p:cNvSpPr>
              <p:nvPr/>
            </p:nvSpPr>
            <p:spPr bwMode="auto">
              <a:xfrm flipH="1">
                <a:off x="1573" y="1316"/>
                <a:ext cx="36"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5" name="Group 2416"/>
            <p:cNvGrpSpPr>
              <a:grpSpLocks/>
            </p:cNvGrpSpPr>
            <p:nvPr/>
          </p:nvGrpSpPr>
          <p:grpSpPr bwMode="auto">
            <a:xfrm>
              <a:off x="820" y="951"/>
              <a:ext cx="1132" cy="1007"/>
              <a:chOff x="820" y="951"/>
              <a:chExt cx="1132" cy="1007"/>
            </a:xfrm>
          </p:grpSpPr>
          <p:sp>
            <p:nvSpPr>
              <p:cNvPr id="3240" name="Line 2216"/>
              <p:cNvSpPr>
                <a:spLocks noChangeShapeType="1"/>
              </p:cNvSpPr>
              <p:nvPr/>
            </p:nvSpPr>
            <p:spPr bwMode="auto">
              <a:xfrm flipH="1" flipV="1">
                <a:off x="1564" y="1298"/>
                <a:ext cx="9" cy="1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41" name="Line 2217"/>
              <p:cNvSpPr>
                <a:spLocks noChangeShapeType="1"/>
              </p:cNvSpPr>
              <p:nvPr/>
            </p:nvSpPr>
            <p:spPr bwMode="auto">
              <a:xfrm flipV="1">
                <a:off x="1564" y="1276"/>
                <a:ext cx="13" cy="2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42" name="Line 2218"/>
              <p:cNvSpPr>
                <a:spLocks noChangeShapeType="1"/>
              </p:cNvSpPr>
              <p:nvPr/>
            </p:nvSpPr>
            <p:spPr bwMode="auto">
              <a:xfrm flipH="1" flipV="1">
                <a:off x="1557" y="1215"/>
                <a:ext cx="20" cy="6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43" name="Line 2219"/>
              <p:cNvSpPr>
                <a:spLocks noChangeShapeType="1"/>
              </p:cNvSpPr>
              <p:nvPr/>
            </p:nvSpPr>
            <p:spPr bwMode="auto">
              <a:xfrm flipV="1">
                <a:off x="1557" y="1111"/>
                <a:ext cx="38" cy="10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44" name="Line 2220"/>
              <p:cNvSpPr>
                <a:spLocks noChangeShapeType="1"/>
              </p:cNvSpPr>
              <p:nvPr/>
            </p:nvSpPr>
            <p:spPr bwMode="auto">
              <a:xfrm flipH="1" flipV="1">
                <a:off x="1553" y="1083"/>
                <a:ext cx="42" cy="2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45" name="Line 2221"/>
              <p:cNvSpPr>
                <a:spLocks noChangeShapeType="1"/>
              </p:cNvSpPr>
              <p:nvPr/>
            </p:nvSpPr>
            <p:spPr bwMode="auto">
              <a:xfrm flipV="1">
                <a:off x="1553" y="1021"/>
                <a:ext cx="29" cy="6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46" name="Line 2222"/>
              <p:cNvSpPr>
                <a:spLocks noChangeShapeType="1"/>
              </p:cNvSpPr>
              <p:nvPr/>
            </p:nvSpPr>
            <p:spPr bwMode="auto">
              <a:xfrm flipV="1">
                <a:off x="1582" y="976"/>
                <a:ext cx="53" cy="4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47" name="Line 2223"/>
              <p:cNvSpPr>
                <a:spLocks noChangeShapeType="1"/>
              </p:cNvSpPr>
              <p:nvPr/>
            </p:nvSpPr>
            <p:spPr bwMode="auto">
              <a:xfrm flipV="1">
                <a:off x="1635" y="974"/>
                <a:ext cx="79" cy="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48" name="Line 2224"/>
              <p:cNvSpPr>
                <a:spLocks noChangeShapeType="1"/>
              </p:cNvSpPr>
              <p:nvPr/>
            </p:nvSpPr>
            <p:spPr bwMode="auto">
              <a:xfrm>
                <a:off x="1714" y="974"/>
                <a:ext cx="90" cy="4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49" name="Line 2225"/>
              <p:cNvSpPr>
                <a:spLocks noChangeShapeType="1"/>
              </p:cNvSpPr>
              <p:nvPr/>
            </p:nvSpPr>
            <p:spPr bwMode="auto">
              <a:xfrm>
                <a:off x="1804" y="1018"/>
                <a:ext cx="7" cy="3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50" name="Line 2226"/>
              <p:cNvSpPr>
                <a:spLocks noChangeShapeType="1"/>
              </p:cNvSpPr>
              <p:nvPr/>
            </p:nvSpPr>
            <p:spPr bwMode="auto">
              <a:xfrm flipV="1">
                <a:off x="1811" y="1018"/>
                <a:ext cx="35" cy="3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51" name="Line 2227"/>
              <p:cNvSpPr>
                <a:spLocks noChangeShapeType="1"/>
              </p:cNvSpPr>
              <p:nvPr/>
            </p:nvSpPr>
            <p:spPr bwMode="auto">
              <a:xfrm>
                <a:off x="1846" y="1018"/>
                <a:ext cx="35"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52" name="Line 2228"/>
              <p:cNvSpPr>
                <a:spLocks noChangeShapeType="1"/>
              </p:cNvSpPr>
              <p:nvPr/>
            </p:nvSpPr>
            <p:spPr bwMode="auto">
              <a:xfrm flipH="1" flipV="1">
                <a:off x="1874" y="980"/>
                <a:ext cx="7" cy="3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53" name="Line 2229"/>
              <p:cNvSpPr>
                <a:spLocks noChangeShapeType="1"/>
              </p:cNvSpPr>
              <p:nvPr/>
            </p:nvSpPr>
            <p:spPr bwMode="auto">
              <a:xfrm flipV="1">
                <a:off x="1874" y="951"/>
                <a:ext cx="51" cy="2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54" name="Line 2230"/>
              <p:cNvSpPr>
                <a:spLocks noChangeShapeType="1"/>
              </p:cNvSpPr>
              <p:nvPr/>
            </p:nvSpPr>
            <p:spPr bwMode="auto">
              <a:xfrm>
                <a:off x="1925" y="951"/>
                <a:ext cx="27"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55" name="Freeform 2231"/>
              <p:cNvSpPr>
                <a:spLocks/>
              </p:cNvSpPr>
              <p:nvPr/>
            </p:nvSpPr>
            <p:spPr bwMode="auto">
              <a:xfrm>
                <a:off x="1653" y="1486"/>
                <a:ext cx="126" cy="144"/>
              </a:xfrm>
              <a:custGeom>
                <a:avLst/>
                <a:gdLst/>
                <a:ahLst/>
                <a:cxnLst>
                  <a:cxn ang="0">
                    <a:pos x="60" y="0"/>
                  </a:cxn>
                  <a:cxn ang="0">
                    <a:pos x="83" y="5"/>
                  </a:cxn>
                  <a:cxn ang="0">
                    <a:pos x="99" y="17"/>
                  </a:cxn>
                  <a:cxn ang="0">
                    <a:pos x="90" y="46"/>
                  </a:cxn>
                  <a:cxn ang="0">
                    <a:pos x="126" y="68"/>
                  </a:cxn>
                  <a:cxn ang="0">
                    <a:pos x="97" y="130"/>
                  </a:cxn>
                  <a:cxn ang="0">
                    <a:pos x="88" y="122"/>
                  </a:cxn>
                  <a:cxn ang="0">
                    <a:pos x="58" y="144"/>
                  </a:cxn>
                  <a:cxn ang="0">
                    <a:pos x="21" y="126"/>
                  </a:cxn>
                  <a:cxn ang="0">
                    <a:pos x="0" y="130"/>
                  </a:cxn>
                  <a:cxn ang="0">
                    <a:pos x="2" y="114"/>
                  </a:cxn>
                  <a:cxn ang="0">
                    <a:pos x="29" y="103"/>
                  </a:cxn>
                  <a:cxn ang="0">
                    <a:pos x="11" y="94"/>
                  </a:cxn>
                  <a:cxn ang="0">
                    <a:pos x="24" y="75"/>
                  </a:cxn>
                  <a:cxn ang="0">
                    <a:pos x="22" y="55"/>
                  </a:cxn>
                  <a:cxn ang="0">
                    <a:pos x="53" y="32"/>
                  </a:cxn>
                  <a:cxn ang="0">
                    <a:pos x="60" y="0"/>
                  </a:cxn>
                </a:cxnLst>
                <a:rect l="0" t="0" r="r" b="b"/>
                <a:pathLst>
                  <a:path w="126" h="144">
                    <a:moveTo>
                      <a:pt x="60" y="0"/>
                    </a:moveTo>
                    <a:lnTo>
                      <a:pt x="83" y="5"/>
                    </a:lnTo>
                    <a:lnTo>
                      <a:pt x="99" y="17"/>
                    </a:lnTo>
                    <a:lnTo>
                      <a:pt x="90" y="46"/>
                    </a:lnTo>
                    <a:lnTo>
                      <a:pt x="126" y="68"/>
                    </a:lnTo>
                    <a:lnTo>
                      <a:pt x="97" y="130"/>
                    </a:lnTo>
                    <a:lnTo>
                      <a:pt x="88" y="122"/>
                    </a:lnTo>
                    <a:lnTo>
                      <a:pt x="58" y="144"/>
                    </a:lnTo>
                    <a:lnTo>
                      <a:pt x="21" y="126"/>
                    </a:lnTo>
                    <a:lnTo>
                      <a:pt x="0" y="130"/>
                    </a:lnTo>
                    <a:lnTo>
                      <a:pt x="2" y="114"/>
                    </a:lnTo>
                    <a:lnTo>
                      <a:pt x="29" y="103"/>
                    </a:lnTo>
                    <a:lnTo>
                      <a:pt x="11" y="94"/>
                    </a:lnTo>
                    <a:lnTo>
                      <a:pt x="24" y="75"/>
                    </a:lnTo>
                    <a:lnTo>
                      <a:pt x="22" y="55"/>
                    </a:lnTo>
                    <a:lnTo>
                      <a:pt x="53" y="32"/>
                    </a:lnTo>
                    <a:lnTo>
                      <a:pt x="60" y="0"/>
                    </a:lnTo>
                    <a:close/>
                  </a:path>
                </a:pathLst>
              </a:custGeom>
              <a:solidFill>
                <a:srgbClr val="333333"/>
              </a:solidFill>
              <a:ln w="0">
                <a:solidFill>
                  <a:srgbClr val="333333"/>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56" name="Line 2232"/>
              <p:cNvSpPr>
                <a:spLocks noChangeShapeType="1"/>
              </p:cNvSpPr>
              <p:nvPr/>
            </p:nvSpPr>
            <p:spPr bwMode="auto">
              <a:xfrm flipH="1" flipV="1">
                <a:off x="1741" y="1608"/>
                <a:ext cx="9" cy="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57" name="Line 2233"/>
              <p:cNvSpPr>
                <a:spLocks noChangeShapeType="1"/>
              </p:cNvSpPr>
              <p:nvPr/>
            </p:nvSpPr>
            <p:spPr bwMode="auto">
              <a:xfrm flipH="1">
                <a:off x="1711" y="1608"/>
                <a:ext cx="30" cy="2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58" name="Line 2234"/>
              <p:cNvSpPr>
                <a:spLocks noChangeShapeType="1"/>
              </p:cNvSpPr>
              <p:nvPr/>
            </p:nvSpPr>
            <p:spPr bwMode="auto">
              <a:xfrm flipH="1" flipV="1">
                <a:off x="1674" y="1612"/>
                <a:ext cx="37" cy="1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59" name="Line 2235"/>
              <p:cNvSpPr>
                <a:spLocks noChangeShapeType="1"/>
              </p:cNvSpPr>
              <p:nvPr/>
            </p:nvSpPr>
            <p:spPr bwMode="auto">
              <a:xfrm flipH="1">
                <a:off x="1653" y="1612"/>
                <a:ext cx="21" cy="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60" name="Line 2236"/>
              <p:cNvSpPr>
                <a:spLocks noChangeShapeType="1"/>
              </p:cNvSpPr>
              <p:nvPr/>
            </p:nvSpPr>
            <p:spPr bwMode="auto">
              <a:xfrm flipV="1">
                <a:off x="1653" y="1600"/>
                <a:ext cx="2" cy="1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61" name="Line 2237"/>
              <p:cNvSpPr>
                <a:spLocks noChangeShapeType="1"/>
              </p:cNvSpPr>
              <p:nvPr/>
            </p:nvSpPr>
            <p:spPr bwMode="auto">
              <a:xfrm flipV="1">
                <a:off x="1655" y="1589"/>
                <a:ext cx="27"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62" name="Line 2238"/>
              <p:cNvSpPr>
                <a:spLocks noChangeShapeType="1"/>
              </p:cNvSpPr>
              <p:nvPr/>
            </p:nvSpPr>
            <p:spPr bwMode="auto">
              <a:xfrm flipH="1" flipV="1">
                <a:off x="1664" y="1580"/>
                <a:ext cx="18" cy="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63" name="Line 2239"/>
              <p:cNvSpPr>
                <a:spLocks noChangeShapeType="1"/>
              </p:cNvSpPr>
              <p:nvPr/>
            </p:nvSpPr>
            <p:spPr bwMode="auto">
              <a:xfrm flipV="1">
                <a:off x="1664" y="1561"/>
                <a:ext cx="13" cy="1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64" name="Line 2240"/>
              <p:cNvSpPr>
                <a:spLocks noChangeShapeType="1"/>
              </p:cNvSpPr>
              <p:nvPr/>
            </p:nvSpPr>
            <p:spPr bwMode="auto">
              <a:xfrm flipH="1" flipV="1">
                <a:off x="1675" y="1541"/>
                <a:ext cx="2" cy="2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65" name="Line 2241"/>
              <p:cNvSpPr>
                <a:spLocks noChangeShapeType="1"/>
              </p:cNvSpPr>
              <p:nvPr/>
            </p:nvSpPr>
            <p:spPr bwMode="auto">
              <a:xfrm flipV="1">
                <a:off x="1675" y="1518"/>
                <a:ext cx="31" cy="2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66" name="Line 2242"/>
              <p:cNvSpPr>
                <a:spLocks noChangeShapeType="1"/>
              </p:cNvSpPr>
              <p:nvPr/>
            </p:nvSpPr>
            <p:spPr bwMode="auto">
              <a:xfrm flipV="1">
                <a:off x="1706" y="1486"/>
                <a:ext cx="7" cy="3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67" name="Line 2243"/>
              <p:cNvSpPr>
                <a:spLocks noChangeShapeType="1"/>
              </p:cNvSpPr>
              <p:nvPr/>
            </p:nvSpPr>
            <p:spPr bwMode="auto">
              <a:xfrm>
                <a:off x="1713" y="1486"/>
                <a:ext cx="23" cy="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68" name="Line 2244"/>
              <p:cNvSpPr>
                <a:spLocks noChangeShapeType="1"/>
              </p:cNvSpPr>
              <p:nvPr/>
            </p:nvSpPr>
            <p:spPr bwMode="auto">
              <a:xfrm>
                <a:off x="1736" y="1491"/>
                <a:ext cx="16" cy="1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69" name="Line 2245"/>
              <p:cNvSpPr>
                <a:spLocks noChangeShapeType="1"/>
              </p:cNvSpPr>
              <p:nvPr/>
            </p:nvSpPr>
            <p:spPr bwMode="auto">
              <a:xfrm flipH="1">
                <a:off x="1743" y="1503"/>
                <a:ext cx="9" cy="2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70" name="Line 2246"/>
              <p:cNvSpPr>
                <a:spLocks noChangeShapeType="1"/>
              </p:cNvSpPr>
              <p:nvPr/>
            </p:nvSpPr>
            <p:spPr bwMode="auto">
              <a:xfrm>
                <a:off x="1743" y="1532"/>
                <a:ext cx="36" cy="2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71" name="Line 2247"/>
              <p:cNvSpPr>
                <a:spLocks noChangeShapeType="1"/>
              </p:cNvSpPr>
              <p:nvPr/>
            </p:nvSpPr>
            <p:spPr bwMode="auto">
              <a:xfrm flipH="1">
                <a:off x="1750" y="1554"/>
                <a:ext cx="29" cy="6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72" name="Freeform 2248"/>
              <p:cNvSpPr>
                <a:spLocks/>
              </p:cNvSpPr>
              <p:nvPr/>
            </p:nvSpPr>
            <p:spPr bwMode="auto">
              <a:xfrm>
                <a:off x="820" y="1022"/>
                <a:ext cx="893" cy="589"/>
              </a:xfrm>
              <a:custGeom>
                <a:avLst/>
                <a:gdLst/>
                <a:ahLst/>
                <a:cxnLst>
                  <a:cxn ang="0">
                    <a:pos x="762" y="0"/>
                  </a:cxn>
                  <a:cxn ang="0">
                    <a:pos x="775" y="89"/>
                  </a:cxn>
                  <a:cxn ang="0">
                    <a:pos x="757" y="254"/>
                  </a:cxn>
                  <a:cxn ang="0">
                    <a:pos x="753" y="294"/>
                  </a:cxn>
                  <a:cxn ang="0">
                    <a:pos x="808" y="283"/>
                  </a:cxn>
                  <a:cxn ang="0">
                    <a:pos x="819" y="369"/>
                  </a:cxn>
                  <a:cxn ang="0">
                    <a:pos x="847" y="382"/>
                  </a:cxn>
                  <a:cxn ang="0">
                    <a:pos x="876" y="386"/>
                  </a:cxn>
                  <a:cxn ang="0">
                    <a:pos x="882" y="457"/>
                  </a:cxn>
                  <a:cxn ang="0">
                    <a:pos x="886" y="496"/>
                  </a:cxn>
                  <a:cxn ang="0">
                    <a:pos x="857" y="539"/>
                  </a:cxn>
                  <a:cxn ang="0">
                    <a:pos x="862" y="567"/>
                  </a:cxn>
                  <a:cxn ang="0">
                    <a:pos x="778" y="561"/>
                  </a:cxn>
                  <a:cxn ang="0">
                    <a:pos x="746" y="558"/>
                  </a:cxn>
                  <a:cxn ang="0">
                    <a:pos x="693" y="560"/>
                  </a:cxn>
                  <a:cxn ang="0">
                    <a:pos x="651" y="562"/>
                  </a:cxn>
                  <a:cxn ang="0">
                    <a:pos x="594" y="496"/>
                  </a:cxn>
                  <a:cxn ang="0">
                    <a:pos x="544" y="504"/>
                  </a:cxn>
                  <a:cxn ang="0">
                    <a:pos x="501" y="504"/>
                  </a:cxn>
                  <a:cxn ang="0">
                    <a:pos x="469" y="496"/>
                  </a:cxn>
                  <a:cxn ang="0">
                    <a:pos x="464" y="453"/>
                  </a:cxn>
                  <a:cxn ang="0">
                    <a:pos x="435" y="410"/>
                  </a:cxn>
                  <a:cxn ang="0">
                    <a:pos x="383" y="444"/>
                  </a:cxn>
                  <a:cxn ang="0">
                    <a:pos x="349" y="464"/>
                  </a:cxn>
                  <a:cxn ang="0">
                    <a:pos x="306" y="467"/>
                  </a:cxn>
                  <a:cxn ang="0">
                    <a:pos x="271" y="446"/>
                  </a:cxn>
                  <a:cxn ang="0">
                    <a:pos x="236" y="451"/>
                  </a:cxn>
                  <a:cxn ang="0">
                    <a:pos x="229" y="425"/>
                  </a:cxn>
                  <a:cxn ang="0">
                    <a:pos x="190" y="408"/>
                  </a:cxn>
                  <a:cxn ang="0">
                    <a:pos x="147" y="419"/>
                  </a:cxn>
                  <a:cxn ang="0">
                    <a:pos x="132" y="426"/>
                  </a:cxn>
                  <a:cxn ang="0">
                    <a:pos x="103" y="447"/>
                  </a:cxn>
                  <a:cxn ang="0">
                    <a:pos x="56" y="447"/>
                  </a:cxn>
                  <a:cxn ang="0">
                    <a:pos x="40" y="431"/>
                  </a:cxn>
                  <a:cxn ang="0">
                    <a:pos x="0" y="475"/>
                  </a:cxn>
                </a:cxnLst>
                <a:rect l="0" t="0" r="r" b="b"/>
                <a:pathLst>
                  <a:path w="893" h="589">
                    <a:moveTo>
                      <a:pt x="0" y="0"/>
                    </a:moveTo>
                    <a:lnTo>
                      <a:pt x="762" y="0"/>
                    </a:lnTo>
                    <a:lnTo>
                      <a:pt x="733" y="61"/>
                    </a:lnTo>
                    <a:lnTo>
                      <a:pt x="775" y="89"/>
                    </a:lnTo>
                    <a:lnTo>
                      <a:pt x="737" y="193"/>
                    </a:lnTo>
                    <a:lnTo>
                      <a:pt x="757" y="254"/>
                    </a:lnTo>
                    <a:lnTo>
                      <a:pt x="744" y="276"/>
                    </a:lnTo>
                    <a:lnTo>
                      <a:pt x="753" y="294"/>
                    </a:lnTo>
                    <a:lnTo>
                      <a:pt x="789" y="294"/>
                    </a:lnTo>
                    <a:lnTo>
                      <a:pt x="808" y="283"/>
                    </a:lnTo>
                    <a:lnTo>
                      <a:pt x="837" y="296"/>
                    </a:lnTo>
                    <a:lnTo>
                      <a:pt x="819" y="369"/>
                    </a:lnTo>
                    <a:lnTo>
                      <a:pt x="848" y="369"/>
                    </a:lnTo>
                    <a:lnTo>
                      <a:pt x="847" y="382"/>
                    </a:lnTo>
                    <a:lnTo>
                      <a:pt x="869" y="376"/>
                    </a:lnTo>
                    <a:lnTo>
                      <a:pt x="876" y="386"/>
                    </a:lnTo>
                    <a:lnTo>
                      <a:pt x="868" y="411"/>
                    </a:lnTo>
                    <a:lnTo>
                      <a:pt x="882" y="457"/>
                    </a:lnTo>
                    <a:lnTo>
                      <a:pt x="893" y="464"/>
                    </a:lnTo>
                    <a:lnTo>
                      <a:pt x="886" y="496"/>
                    </a:lnTo>
                    <a:lnTo>
                      <a:pt x="855" y="521"/>
                    </a:lnTo>
                    <a:lnTo>
                      <a:pt x="857" y="539"/>
                    </a:lnTo>
                    <a:lnTo>
                      <a:pt x="844" y="558"/>
                    </a:lnTo>
                    <a:lnTo>
                      <a:pt x="862" y="567"/>
                    </a:lnTo>
                    <a:lnTo>
                      <a:pt x="804" y="589"/>
                    </a:lnTo>
                    <a:lnTo>
                      <a:pt x="778" y="561"/>
                    </a:lnTo>
                    <a:lnTo>
                      <a:pt x="755" y="561"/>
                    </a:lnTo>
                    <a:lnTo>
                      <a:pt x="746" y="558"/>
                    </a:lnTo>
                    <a:lnTo>
                      <a:pt x="712" y="567"/>
                    </a:lnTo>
                    <a:lnTo>
                      <a:pt x="693" y="560"/>
                    </a:lnTo>
                    <a:lnTo>
                      <a:pt x="675" y="574"/>
                    </a:lnTo>
                    <a:lnTo>
                      <a:pt x="651" y="562"/>
                    </a:lnTo>
                    <a:lnTo>
                      <a:pt x="628" y="575"/>
                    </a:lnTo>
                    <a:lnTo>
                      <a:pt x="594" y="496"/>
                    </a:lnTo>
                    <a:lnTo>
                      <a:pt x="578" y="515"/>
                    </a:lnTo>
                    <a:lnTo>
                      <a:pt x="544" y="504"/>
                    </a:lnTo>
                    <a:lnTo>
                      <a:pt x="542" y="514"/>
                    </a:lnTo>
                    <a:lnTo>
                      <a:pt x="501" y="504"/>
                    </a:lnTo>
                    <a:lnTo>
                      <a:pt x="474" y="514"/>
                    </a:lnTo>
                    <a:lnTo>
                      <a:pt x="469" y="496"/>
                    </a:lnTo>
                    <a:lnTo>
                      <a:pt x="478" y="471"/>
                    </a:lnTo>
                    <a:lnTo>
                      <a:pt x="464" y="453"/>
                    </a:lnTo>
                    <a:lnTo>
                      <a:pt x="439" y="449"/>
                    </a:lnTo>
                    <a:lnTo>
                      <a:pt x="435" y="410"/>
                    </a:lnTo>
                    <a:lnTo>
                      <a:pt x="386" y="410"/>
                    </a:lnTo>
                    <a:lnTo>
                      <a:pt x="383" y="444"/>
                    </a:lnTo>
                    <a:lnTo>
                      <a:pt x="354" y="444"/>
                    </a:lnTo>
                    <a:lnTo>
                      <a:pt x="349" y="464"/>
                    </a:lnTo>
                    <a:lnTo>
                      <a:pt x="322" y="474"/>
                    </a:lnTo>
                    <a:lnTo>
                      <a:pt x="306" y="467"/>
                    </a:lnTo>
                    <a:lnTo>
                      <a:pt x="306" y="451"/>
                    </a:lnTo>
                    <a:lnTo>
                      <a:pt x="271" y="446"/>
                    </a:lnTo>
                    <a:lnTo>
                      <a:pt x="271" y="458"/>
                    </a:lnTo>
                    <a:lnTo>
                      <a:pt x="236" y="451"/>
                    </a:lnTo>
                    <a:lnTo>
                      <a:pt x="260" y="425"/>
                    </a:lnTo>
                    <a:lnTo>
                      <a:pt x="229" y="425"/>
                    </a:lnTo>
                    <a:lnTo>
                      <a:pt x="231" y="415"/>
                    </a:lnTo>
                    <a:lnTo>
                      <a:pt x="190" y="408"/>
                    </a:lnTo>
                    <a:lnTo>
                      <a:pt x="182" y="421"/>
                    </a:lnTo>
                    <a:lnTo>
                      <a:pt x="147" y="419"/>
                    </a:lnTo>
                    <a:lnTo>
                      <a:pt x="147" y="442"/>
                    </a:lnTo>
                    <a:lnTo>
                      <a:pt x="132" y="426"/>
                    </a:lnTo>
                    <a:lnTo>
                      <a:pt x="127" y="446"/>
                    </a:lnTo>
                    <a:lnTo>
                      <a:pt x="103" y="447"/>
                    </a:lnTo>
                    <a:lnTo>
                      <a:pt x="97" y="456"/>
                    </a:lnTo>
                    <a:lnTo>
                      <a:pt x="56" y="447"/>
                    </a:lnTo>
                    <a:lnTo>
                      <a:pt x="59" y="436"/>
                    </a:lnTo>
                    <a:lnTo>
                      <a:pt x="40" y="431"/>
                    </a:lnTo>
                    <a:lnTo>
                      <a:pt x="40" y="482"/>
                    </a:lnTo>
                    <a:lnTo>
                      <a:pt x="0" y="475"/>
                    </a:lnTo>
                    <a:lnTo>
                      <a:pt x="0" y="0"/>
                    </a:lnTo>
                    <a:close/>
                  </a:path>
                </a:pathLst>
              </a:custGeom>
              <a:solidFill>
                <a:srgbClr val="999999"/>
              </a:solidFill>
              <a:ln w="0">
                <a:solidFill>
                  <a:srgbClr val="999999"/>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73" name="Line 2249"/>
              <p:cNvSpPr>
                <a:spLocks noChangeShapeType="1"/>
              </p:cNvSpPr>
              <p:nvPr/>
            </p:nvSpPr>
            <p:spPr bwMode="auto">
              <a:xfrm>
                <a:off x="820" y="1022"/>
                <a:ext cx="762"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74" name="Line 2250"/>
              <p:cNvSpPr>
                <a:spLocks noChangeShapeType="1"/>
              </p:cNvSpPr>
              <p:nvPr/>
            </p:nvSpPr>
            <p:spPr bwMode="auto">
              <a:xfrm flipH="1">
                <a:off x="1553" y="1022"/>
                <a:ext cx="29" cy="6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75" name="Line 2251"/>
              <p:cNvSpPr>
                <a:spLocks noChangeShapeType="1"/>
              </p:cNvSpPr>
              <p:nvPr/>
            </p:nvSpPr>
            <p:spPr bwMode="auto">
              <a:xfrm>
                <a:off x="1553" y="1083"/>
                <a:ext cx="42" cy="2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76" name="Line 2252"/>
              <p:cNvSpPr>
                <a:spLocks noChangeShapeType="1"/>
              </p:cNvSpPr>
              <p:nvPr/>
            </p:nvSpPr>
            <p:spPr bwMode="auto">
              <a:xfrm flipH="1">
                <a:off x="1557" y="1111"/>
                <a:ext cx="38" cy="10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77" name="Line 2253"/>
              <p:cNvSpPr>
                <a:spLocks noChangeShapeType="1"/>
              </p:cNvSpPr>
              <p:nvPr/>
            </p:nvSpPr>
            <p:spPr bwMode="auto">
              <a:xfrm>
                <a:off x="1557" y="1215"/>
                <a:ext cx="20" cy="6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78" name="Line 2254"/>
              <p:cNvSpPr>
                <a:spLocks noChangeShapeType="1"/>
              </p:cNvSpPr>
              <p:nvPr/>
            </p:nvSpPr>
            <p:spPr bwMode="auto">
              <a:xfrm flipH="1">
                <a:off x="1564" y="1276"/>
                <a:ext cx="13" cy="2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79" name="Line 2255"/>
              <p:cNvSpPr>
                <a:spLocks noChangeShapeType="1"/>
              </p:cNvSpPr>
              <p:nvPr/>
            </p:nvSpPr>
            <p:spPr bwMode="auto">
              <a:xfrm>
                <a:off x="1564" y="1298"/>
                <a:ext cx="9" cy="1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80" name="Line 2256"/>
              <p:cNvSpPr>
                <a:spLocks noChangeShapeType="1"/>
              </p:cNvSpPr>
              <p:nvPr/>
            </p:nvSpPr>
            <p:spPr bwMode="auto">
              <a:xfrm>
                <a:off x="1573" y="1316"/>
                <a:ext cx="36"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81" name="Line 2257"/>
              <p:cNvSpPr>
                <a:spLocks noChangeShapeType="1"/>
              </p:cNvSpPr>
              <p:nvPr/>
            </p:nvSpPr>
            <p:spPr bwMode="auto">
              <a:xfrm flipV="1">
                <a:off x="1609" y="1305"/>
                <a:ext cx="19"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82" name="Line 2258"/>
              <p:cNvSpPr>
                <a:spLocks noChangeShapeType="1"/>
              </p:cNvSpPr>
              <p:nvPr/>
            </p:nvSpPr>
            <p:spPr bwMode="auto">
              <a:xfrm>
                <a:off x="1628" y="1305"/>
                <a:ext cx="29" cy="1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83" name="Line 2259"/>
              <p:cNvSpPr>
                <a:spLocks noChangeShapeType="1"/>
              </p:cNvSpPr>
              <p:nvPr/>
            </p:nvSpPr>
            <p:spPr bwMode="auto">
              <a:xfrm flipH="1">
                <a:off x="1639" y="1318"/>
                <a:ext cx="18" cy="7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84" name="Line 2260"/>
              <p:cNvSpPr>
                <a:spLocks noChangeShapeType="1"/>
              </p:cNvSpPr>
              <p:nvPr/>
            </p:nvSpPr>
            <p:spPr bwMode="auto">
              <a:xfrm>
                <a:off x="1639" y="1391"/>
                <a:ext cx="29"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85" name="Line 2261"/>
              <p:cNvSpPr>
                <a:spLocks noChangeShapeType="1"/>
              </p:cNvSpPr>
              <p:nvPr/>
            </p:nvSpPr>
            <p:spPr bwMode="auto">
              <a:xfrm flipH="1">
                <a:off x="1667" y="1391"/>
                <a:ext cx="1" cy="1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86" name="Line 2262"/>
              <p:cNvSpPr>
                <a:spLocks noChangeShapeType="1"/>
              </p:cNvSpPr>
              <p:nvPr/>
            </p:nvSpPr>
            <p:spPr bwMode="auto">
              <a:xfrm flipV="1">
                <a:off x="1667" y="1398"/>
                <a:ext cx="22" cy="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87" name="Line 2263"/>
              <p:cNvSpPr>
                <a:spLocks noChangeShapeType="1"/>
              </p:cNvSpPr>
              <p:nvPr/>
            </p:nvSpPr>
            <p:spPr bwMode="auto">
              <a:xfrm>
                <a:off x="1689" y="1398"/>
                <a:ext cx="7"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88" name="Line 2264"/>
              <p:cNvSpPr>
                <a:spLocks noChangeShapeType="1"/>
              </p:cNvSpPr>
              <p:nvPr/>
            </p:nvSpPr>
            <p:spPr bwMode="auto">
              <a:xfrm flipH="1">
                <a:off x="1688" y="1408"/>
                <a:ext cx="8" cy="2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89" name="Line 2265"/>
              <p:cNvSpPr>
                <a:spLocks noChangeShapeType="1"/>
              </p:cNvSpPr>
              <p:nvPr/>
            </p:nvSpPr>
            <p:spPr bwMode="auto">
              <a:xfrm>
                <a:off x="1688" y="1433"/>
                <a:ext cx="14" cy="4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90" name="Line 2266"/>
              <p:cNvSpPr>
                <a:spLocks noChangeShapeType="1"/>
              </p:cNvSpPr>
              <p:nvPr/>
            </p:nvSpPr>
            <p:spPr bwMode="auto">
              <a:xfrm>
                <a:off x="1702" y="1479"/>
                <a:ext cx="11"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91" name="Line 2267"/>
              <p:cNvSpPr>
                <a:spLocks noChangeShapeType="1"/>
              </p:cNvSpPr>
              <p:nvPr/>
            </p:nvSpPr>
            <p:spPr bwMode="auto">
              <a:xfrm flipH="1">
                <a:off x="1706" y="1486"/>
                <a:ext cx="7" cy="3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92" name="Line 2268"/>
              <p:cNvSpPr>
                <a:spLocks noChangeShapeType="1"/>
              </p:cNvSpPr>
              <p:nvPr/>
            </p:nvSpPr>
            <p:spPr bwMode="auto">
              <a:xfrm flipH="1">
                <a:off x="1675" y="1518"/>
                <a:ext cx="31" cy="2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93" name="Line 2269"/>
              <p:cNvSpPr>
                <a:spLocks noChangeShapeType="1"/>
              </p:cNvSpPr>
              <p:nvPr/>
            </p:nvSpPr>
            <p:spPr bwMode="auto">
              <a:xfrm>
                <a:off x="1675" y="1543"/>
                <a:ext cx="2" cy="1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94" name="Line 2270"/>
              <p:cNvSpPr>
                <a:spLocks noChangeShapeType="1"/>
              </p:cNvSpPr>
              <p:nvPr/>
            </p:nvSpPr>
            <p:spPr bwMode="auto">
              <a:xfrm flipH="1">
                <a:off x="1664" y="1561"/>
                <a:ext cx="13" cy="1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95" name="Line 2271"/>
              <p:cNvSpPr>
                <a:spLocks noChangeShapeType="1"/>
              </p:cNvSpPr>
              <p:nvPr/>
            </p:nvSpPr>
            <p:spPr bwMode="auto">
              <a:xfrm>
                <a:off x="1664" y="1580"/>
                <a:ext cx="18" cy="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96" name="Line 2272"/>
              <p:cNvSpPr>
                <a:spLocks noChangeShapeType="1"/>
              </p:cNvSpPr>
              <p:nvPr/>
            </p:nvSpPr>
            <p:spPr bwMode="auto">
              <a:xfrm flipH="1">
                <a:off x="1624" y="1589"/>
                <a:ext cx="58" cy="2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97" name="Line 2273"/>
              <p:cNvSpPr>
                <a:spLocks noChangeShapeType="1"/>
              </p:cNvSpPr>
              <p:nvPr/>
            </p:nvSpPr>
            <p:spPr bwMode="auto">
              <a:xfrm flipH="1" flipV="1">
                <a:off x="1598" y="1583"/>
                <a:ext cx="26" cy="2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98" name="Line 2274"/>
              <p:cNvSpPr>
                <a:spLocks noChangeShapeType="1"/>
              </p:cNvSpPr>
              <p:nvPr/>
            </p:nvSpPr>
            <p:spPr bwMode="auto">
              <a:xfrm flipH="1">
                <a:off x="1575" y="1583"/>
                <a:ext cx="23"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99" name="Line 2275"/>
              <p:cNvSpPr>
                <a:spLocks noChangeShapeType="1"/>
              </p:cNvSpPr>
              <p:nvPr/>
            </p:nvSpPr>
            <p:spPr bwMode="auto">
              <a:xfrm flipH="1" flipV="1">
                <a:off x="1566" y="1580"/>
                <a:ext cx="9" cy="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00" name="Line 2276"/>
              <p:cNvSpPr>
                <a:spLocks noChangeShapeType="1"/>
              </p:cNvSpPr>
              <p:nvPr/>
            </p:nvSpPr>
            <p:spPr bwMode="auto">
              <a:xfrm flipH="1">
                <a:off x="1532" y="1580"/>
                <a:ext cx="34" cy="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01" name="Line 2277"/>
              <p:cNvSpPr>
                <a:spLocks noChangeShapeType="1"/>
              </p:cNvSpPr>
              <p:nvPr/>
            </p:nvSpPr>
            <p:spPr bwMode="auto">
              <a:xfrm flipH="1" flipV="1">
                <a:off x="1513" y="1582"/>
                <a:ext cx="19"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02" name="Line 2278"/>
              <p:cNvSpPr>
                <a:spLocks noChangeShapeType="1"/>
              </p:cNvSpPr>
              <p:nvPr/>
            </p:nvSpPr>
            <p:spPr bwMode="auto">
              <a:xfrm flipH="1">
                <a:off x="1495" y="1582"/>
                <a:ext cx="18" cy="1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03" name="Line 2279"/>
              <p:cNvSpPr>
                <a:spLocks noChangeShapeType="1"/>
              </p:cNvSpPr>
              <p:nvPr/>
            </p:nvSpPr>
            <p:spPr bwMode="auto">
              <a:xfrm flipH="1" flipV="1">
                <a:off x="1471" y="1584"/>
                <a:ext cx="24" cy="1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04" name="Line 2280"/>
              <p:cNvSpPr>
                <a:spLocks noChangeShapeType="1"/>
              </p:cNvSpPr>
              <p:nvPr/>
            </p:nvSpPr>
            <p:spPr bwMode="auto">
              <a:xfrm flipH="1">
                <a:off x="1448" y="1584"/>
                <a:ext cx="23" cy="1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05" name="Line 2281"/>
              <p:cNvSpPr>
                <a:spLocks noChangeShapeType="1"/>
              </p:cNvSpPr>
              <p:nvPr/>
            </p:nvSpPr>
            <p:spPr bwMode="auto">
              <a:xfrm flipH="1" flipV="1">
                <a:off x="1414" y="1518"/>
                <a:ext cx="34" cy="7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06" name="Line 2282"/>
              <p:cNvSpPr>
                <a:spLocks noChangeShapeType="1"/>
              </p:cNvSpPr>
              <p:nvPr/>
            </p:nvSpPr>
            <p:spPr bwMode="auto">
              <a:xfrm flipH="1">
                <a:off x="1398" y="1518"/>
                <a:ext cx="16" cy="1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07" name="Line 2283"/>
              <p:cNvSpPr>
                <a:spLocks noChangeShapeType="1"/>
              </p:cNvSpPr>
              <p:nvPr/>
            </p:nvSpPr>
            <p:spPr bwMode="auto">
              <a:xfrm flipH="1" flipV="1">
                <a:off x="1364" y="1526"/>
                <a:ext cx="34"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08" name="Line 2284"/>
              <p:cNvSpPr>
                <a:spLocks noChangeShapeType="1"/>
              </p:cNvSpPr>
              <p:nvPr/>
            </p:nvSpPr>
            <p:spPr bwMode="auto">
              <a:xfrm flipH="1">
                <a:off x="1362" y="1526"/>
                <a:ext cx="2"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09" name="Line 2285"/>
              <p:cNvSpPr>
                <a:spLocks noChangeShapeType="1"/>
              </p:cNvSpPr>
              <p:nvPr/>
            </p:nvSpPr>
            <p:spPr bwMode="auto">
              <a:xfrm flipH="1" flipV="1">
                <a:off x="1321" y="1526"/>
                <a:ext cx="41"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10" name="Line 2286"/>
              <p:cNvSpPr>
                <a:spLocks noChangeShapeType="1"/>
              </p:cNvSpPr>
              <p:nvPr/>
            </p:nvSpPr>
            <p:spPr bwMode="auto">
              <a:xfrm flipH="1">
                <a:off x="1294" y="1526"/>
                <a:ext cx="27"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11" name="Line 2287"/>
              <p:cNvSpPr>
                <a:spLocks noChangeShapeType="1"/>
              </p:cNvSpPr>
              <p:nvPr/>
            </p:nvSpPr>
            <p:spPr bwMode="auto">
              <a:xfrm flipH="1" flipV="1">
                <a:off x="1289" y="1518"/>
                <a:ext cx="5" cy="1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12" name="Line 2288"/>
              <p:cNvSpPr>
                <a:spLocks noChangeShapeType="1"/>
              </p:cNvSpPr>
              <p:nvPr/>
            </p:nvSpPr>
            <p:spPr bwMode="auto">
              <a:xfrm flipV="1">
                <a:off x="1289" y="1493"/>
                <a:ext cx="9" cy="2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13" name="Line 2289"/>
              <p:cNvSpPr>
                <a:spLocks noChangeShapeType="1"/>
              </p:cNvSpPr>
              <p:nvPr/>
            </p:nvSpPr>
            <p:spPr bwMode="auto">
              <a:xfrm flipH="1" flipV="1">
                <a:off x="1284" y="1475"/>
                <a:ext cx="14" cy="1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14" name="Line 2290"/>
              <p:cNvSpPr>
                <a:spLocks noChangeShapeType="1"/>
              </p:cNvSpPr>
              <p:nvPr/>
            </p:nvSpPr>
            <p:spPr bwMode="auto">
              <a:xfrm flipH="1" flipV="1">
                <a:off x="1259" y="1471"/>
                <a:ext cx="25" cy="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15" name="Line 2291"/>
              <p:cNvSpPr>
                <a:spLocks noChangeShapeType="1"/>
              </p:cNvSpPr>
              <p:nvPr/>
            </p:nvSpPr>
            <p:spPr bwMode="auto">
              <a:xfrm flipH="1" flipV="1">
                <a:off x="1255" y="1432"/>
                <a:ext cx="4" cy="3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16" name="Line 2292"/>
              <p:cNvSpPr>
                <a:spLocks noChangeShapeType="1"/>
              </p:cNvSpPr>
              <p:nvPr/>
            </p:nvSpPr>
            <p:spPr bwMode="auto">
              <a:xfrm flipH="1">
                <a:off x="1206" y="1432"/>
                <a:ext cx="49"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17" name="Line 2293"/>
              <p:cNvSpPr>
                <a:spLocks noChangeShapeType="1"/>
              </p:cNvSpPr>
              <p:nvPr/>
            </p:nvSpPr>
            <p:spPr bwMode="auto">
              <a:xfrm flipH="1">
                <a:off x="1203" y="1432"/>
                <a:ext cx="3" cy="3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18" name="Line 2294"/>
              <p:cNvSpPr>
                <a:spLocks noChangeShapeType="1"/>
              </p:cNvSpPr>
              <p:nvPr/>
            </p:nvSpPr>
            <p:spPr bwMode="auto">
              <a:xfrm flipH="1">
                <a:off x="1174" y="1466"/>
                <a:ext cx="29"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19" name="Line 2295"/>
              <p:cNvSpPr>
                <a:spLocks noChangeShapeType="1"/>
              </p:cNvSpPr>
              <p:nvPr/>
            </p:nvSpPr>
            <p:spPr bwMode="auto">
              <a:xfrm flipH="1">
                <a:off x="1169" y="1466"/>
                <a:ext cx="5" cy="2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20" name="Line 2296"/>
              <p:cNvSpPr>
                <a:spLocks noChangeShapeType="1"/>
              </p:cNvSpPr>
              <p:nvPr/>
            </p:nvSpPr>
            <p:spPr bwMode="auto">
              <a:xfrm flipH="1">
                <a:off x="1142" y="1486"/>
                <a:ext cx="27"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21" name="Line 2297"/>
              <p:cNvSpPr>
                <a:spLocks noChangeShapeType="1"/>
              </p:cNvSpPr>
              <p:nvPr/>
            </p:nvSpPr>
            <p:spPr bwMode="auto">
              <a:xfrm flipH="1" flipV="1">
                <a:off x="1126" y="1489"/>
                <a:ext cx="16"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22" name="Line 2298"/>
              <p:cNvSpPr>
                <a:spLocks noChangeShapeType="1"/>
              </p:cNvSpPr>
              <p:nvPr/>
            </p:nvSpPr>
            <p:spPr bwMode="auto">
              <a:xfrm flipV="1">
                <a:off x="1126" y="1473"/>
                <a:ext cx="1" cy="1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23" name="Line 2299"/>
              <p:cNvSpPr>
                <a:spLocks noChangeShapeType="1"/>
              </p:cNvSpPr>
              <p:nvPr/>
            </p:nvSpPr>
            <p:spPr bwMode="auto">
              <a:xfrm flipH="1" flipV="1">
                <a:off x="1091" y="1468"/>
                <a:ext cx="35" cy="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24" name="Line 2300"/>
              <p:cNvSpPr>
                <a:spLocks noChangeShapeType="1"/>
              </p:cNvSpPr>
              <p:nvPr/>
            </p:nvSpPr>
            <p:spPr bwMode="auto">
              <a:xfrm>
                <a:off x="1091" y="1468"/>
                <a:ext cx="1" cy="1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25" name="Line 2301"/>
              <p:cNvSpPr>
                <a:spLocks noChangeShapeType="1"/>
              </p:cNvSpPr>
              <p:nvPr/>
            </p:nvSpPr>
            <p:spPr bwMode="auto">
              <a:xfrm flipH="1" flipV="1">
                <a:off x="1056" y="1473"/>
                <a:ext cx="35"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26" name="Line 2302"/>
              <p:cNvSpPr>
                <a:spLocks noChangeShapeType="1"/>
              </p:cNvSpPr>
              <p:nvPr/>
            </p:nvSpPr>
            <p:spPr bwMode="auto">
              <a:xfrm flipV="1">
                <a:off x="1056" y="1447"/>
                <a:ext cx="24" cy="2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27" name="Line 2303"/>
              <p:cNvSpPr>
                <a:spLocks noChangeShapeType="1"/>
              </p:cNvSpPr>
              <p:nvPr/>
            </p:nvSpPr>
            <p:spPr bwMode="auto">
              <a:xfrm flipH="1">
                <a:off x="1049" y="1447"/>
                <a:ext cx="31"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28" name="Line 2304"/>
              <p:cNvSpPr>
                <a:spLocks noChangeShapeType="1"/>
              </p:cNvSpPr>
              <p:nvPr/>
            </p:nvSpPr>
            <p:spPr bwMode="auto">
              <a:xfrm flipV="1">
                <a:off x="1049" y="1437"/>
                <a:ext cx="2"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29" name="Line 2305"/>
              <p:cNvSpPr>
                <a:spLocks noChangeShapeType="1"/>
              </p:cNvSpPr>
              <p:nvPr/>
            </p:nvSpPr>
            <p:spPr bwMode="auto">
              <a:xfrm flipH="1" flipV="1">
                <a:off x="1010" y="1430"/>
                <a:ext cx="41"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30" name="Line 2306"/>
              <p:cNvSpPr>
                <a:spLocks noChangeShapeType="1"/>
              </p:cNvSpPr>
              <p:nvPr/>
            </p:nvSpPr>
            <p:spPr bwMode="auto">
              <a:xfrm flipH="1">
                <a:off x="1002" y="1430"/>
                <a:ext cx="8" cy="1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31" name="Line 2307"/>
              <p:cNvSpPr>
                <a:spLocks noChangeShapeType="1"/>
              </p:cNvSpPr>
              <p:nvPr/>
            </p:nvSpPr>
            <p:spPr bwMode="auto">
              <a:xfrm flipH="1" flipV="1">
                <a:off x="967" y="1441"/>
                <a:ext cx="35" cy="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32" name="Line 2308"/>
              <p:cNvSpPr>
                <a:spLocks noChangeShapeType="1"/>
              </p:cNvSpPr>
              <p:nvPr/>
            </p:nvSpPr>
            <p:spPr bwMode="auto">
              <a:xfrm>
                <a:off x="967" y="1441"/>
                <a:ext cx="1" cy="2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33" name="Line 2309"/>
              <p:cNvSpPr>
                <a:spLocks noChangeShapeType="1"/>
              </p:cNvSpPr>
              <p:nvPr/>
            </p:nvSpPr>
            <p:spPr bwMode="auto">
              <a:xfrm flipH="1" flipV="1">
                <a:off x="952" y="1448"/>
                <a:ext cx="15" cy="1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34" name="Line 2310"/>
              <p:cNvSpPr>
                <a:spLocks noChangeShapeType="1"/>
              </p:cNvSpPr>
              <p:nvPr/>
            </p:nvSpPr>
            <p:spPr bwMode="auto">
              <a:xfrm flipH="1">
                <a:off x="947" y="1448"/>
                <a:ext cx="5" cy="2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35" name="Line 2311"/>
              <p:cNvSpPr>
                <a:spLocks noChangeShapeType="1"/>
              </p:cNvSpPr>
              <p:nvPr/>
            </p:nvSpPr>
            <p:spPr bwMode="auto">
              <a:xfrm flipH="1">
                <a:off x="923" y="1468"/>
                <a:ext cx="24"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36" name="Line 2312"/>
              <p:cNvSpPr>
                <a:spLocks noChangeShapeType="1"/>
              </p:cNvSpPr>
              <p:nvPr/>
            </p:nvSpPr>
            <p:spPr bwMode="auto">
              <a:xfrm flipH="1">
                <a:off x="917" y="1469"/>
                <a:ext cx="6" cy="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37" name="Line 2313"/>
              <p:cNvSpPr>
                <a:spLocks noChangeShapeType="1"/>
              </p:cNvSpPr>
              <p:nvPr/>
            </p:nvSpPr>
            <p:spPr bwMode="auto">
              <a:xfrm flipH="1" flipV="1">
                <a:off x="876" y="1469"/>
                <a:ext cx="41" cy="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38" name="Line 2314"/>
              <p:cNvSpPr>
                <a:spLocks noChangeShapeType="1"/>
              </p:cNvSpPr>
              <p:nvPr/>
            </p:nvSpPr>
            <p:spPr bwMode="auto">
              <a:xfrm flipV="1">
                <a:off x="876" y="1458"/>
                <a:ext cx="3"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39" name="Line 2315"/>
              <p:cNvSpPr>
                <a:spLocks noChangeShapeType="1"/>
              </p:cNvSpPr>
              <p:nvPr/>
            </p:nvSpPr>
            <p:spPr bwMode="auto">
              <a:xfrm flipH="1" flipV="1">
                <a:off x="860" y="1453"/>
                <a:ext cx="19" cy="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40" name="Line 2316"/>
              <p:cNvSpPr>
                <a:spLocks noChangeShapeType="1"/>
              </p:cNvSpPr>
              <p:nvPr/>
            </p:nvSpPr>
            <p:spPr bwMode="auto">
              <a:xfrm>
                <a:off x="860" y="1453"/>
                <a:ext cx="1" cy="5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41" name="Line 2317"/>
              <p:cNvSpPr>
                <a:spLocks noChangeShapeType="1"/>
              </p:cNvSpPr>
              <p:nvPr/>
            </p:nvSpPr>
            <p:spPr bwMode="auto">
              <a:xfrm flipH="1" flipV="1">
                <a:off x="820" y="1497"/>
                <a:ext cx="40"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42" name="Line 2318"/>
              <p:cNvSpPr>
                <a:spLocks noChangeShapeType="1"/>
              </p:cNvSpPr>
              <p:nvPr/>
            </p:nvSpPr>
            <p:spPr bwMode="auto">
              <a:xfrm flipV="1">
                <a:off x="820" y="1022"/>
                <a:ext cx="1" cy="47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43" name="Freeform 2319"/>
              <p:cNvSpPr>
                <a:spLocks/>
              </p:cNvSpPr>
              <p:nvPr/>
            </p:nvSpPr>
            <p:spPr bwMode="auto">
              <a:xfrm>
                <a:off x="820" y="1430"/>
                <a:ext cx="753" cy="422"/>
              </a:xfrm>
              <a:custGeom>
                <a:avLst/>
                <a:gdLst/>
                <a:ahLst/>
                <a:cxnLst>
                  <a:cxn ang="0">
                    <a:pos x="231" y="7"/>
                  </a:cxn>
                  <a:cxn ang="0">
                    <a:pos x="260" y="17"/>
                  </a:cxn>
                  <a:cxn ang="0">
                    <a:pos x="271" y="50"/>
                  </a:cxn>
                  <a:cxn ang="0">
                    <a:pos x="306" y="43"/>
                  </a:cxn>
                  <a:cxn ang="0">
                    <a:pos x="322" y="66"/>
                  </a:cxn>
                  <a:cxn ang="0">
                    <a:pos x="354" y="36"/>
                  </a:cxn>
                  <a:cxn ang="0">
                    <a:pos x="386" y="2"/>
                  </a:cxn>
                  <a:cxn ang="0">
                    <a:pos x="439" y="41"/>
                  </a:cxn>
                  <a:cxn ang="0">
                    <a:pos x="478" y="63"/>
                  </a:cxn>
                  <a:cxn ang="0">
                    <a:pos x="474" y="106"/>
                  </a:cxn>
                  <a:cxn ang="0">
                    <a:pos x="542" y="106"/>
                  </a:cxn>
                  <a:cxn ang="0">
                    <a:pos x="578" y="107"/>
                  </a:cxn>
                  <a:cxn ang="0">
                    <a:pos x="628" y="167"/>
                  </a:cxn>
                  <a:cxn ang="0">
                    <a:pos x="675" y="166"/>
                  </a:cxn>
                  <a:cxn ang="0">
                    <a:pos x="712" y="159"/>
                  </a:cxn>
                  <a:cxn ang="0">
                    <a:pos x="737" y="170"/>
                  </a:cxn>
                  <a:cxn ang="0">
                    <a:pos x="730" y="229"/>
                  </a:cxn>
                  <a:cxn ang="0">
                    <a:pos x="698" y="222"/>
                  </a:cxn>
                  <a:cxn ang="0">
                    <a:pos x="700" y="263"/>
                  </a:cxn>
                  <a:cxn ang="0">
                    <a:pos x="700" y="307"/>
                  </a:cxn>
                  <a:cxn ang="0">
                    <a:pos x="621" y="372"/>
                  </a:cxn>
                  <a:cxn ang="0">
                    <a:pos x="568" y="371"/>
                  </a:cxn>
                  <a:cxn ang="0">
                    <a:pos x="474" y="357"/>
                  </a:cxn>
                  <a:cxn ang="0">
                    <a:pos x="394" y="342"/>
                  </a:cxn>
                  <a:cxn ang="0">
                    <a:pos x="368" y="367"/>
                  </a:cxn>
                  <a:cxn ang="0">
                    <a:pos x="245" y="228"/>
                  </a:cxn>
                  <a:cxn ang="0">
                    <a:pos x="165" y="228"/>
                  </a:cxn>
                  <a:cxn ang="0">
                    <a:pos x="93" y="152"/>
                  </a:cxn>
                  <a:cxn ang="0">
                    <a:pos x="0" y="145"/>
                  </a:cxn>
                  <a:cxn ang="0">
                    <a:pos x="40" y="74"/>
                  </a:cxn>
                  <a:cxn ang="0">
                    <a:pos x="59" y="28"/>
                  </a:cxn>
                  <a:cxn ang="0">
                    <a:pos x="97" y="48"/>
                  </a:cxn>
                  <a:cxn ang="0">
                    <a:pos x="127" y="38"/>
                  </a:cxn>
                  <a:cxn ang="0">
                    <a:pos x="147" y="31"/>
                  </a:cxn>
                  <a:cxn ang="0">
                    <a:pos x="182" y="13"/>
                  </a:cxn>
                </a:cxnLst>
                <a:rect l="0" t="0" r="r" b="b"/>
                <a:pathLst>
                  <a:path w="753" h="422">
                    <a:moveTo>
                      <a:pt x="190" y="0"/>
                    </a:moveTo>
                    <a:lnTo>
                      <a:pt x="231" y="7"/>
                    </a:lnTo>
                    <a:lnTo>
                      <a:pt x="229" y="17"/>
                    </a:lnTo>
                    <a:lnTo>
                      <a:pt x="260" y="17"/>
                    </a:lnTo>
                    <a:lnTo>
                      <a:pt x="236" y="43"/>
                    </a:lnTo>
                    <a:lnTo>
                      <a:pt x="271" y="50"/>
                    </a:lnTo>
                    <a:lnTo>
                      <a:pt x="271" y="38"/>
                    </a:lnTo>
                    <a:lnTo>
                      <a:pt x="306" y="43"/>
                    </a:lnTo>
                    <a:lnTo>
                      <a:pt x="306" y="59"/>
                    </a:lnTo>
                    <a:lnTo>
                      <a:pt x="322" y="66"/>
                    </a:lnTo>
                    <a:lnTo>
                      <a:pt x="349" y="56"/>
                    </a:lnTo>
                    <a:lnTo>
                      <a:pt x="354" y="36"/>
                    </a:lnTo>
                    <a:lnTo>
                      <a:pt x="383" y="36"/>
                    </a:lnTo>
                    <a:lnTo>
                      <a:pt x="386" y="2"/>
                    </a:lnTo>
                    <a:lnTo>
                      <a:pt x="435" y="2"/>
                    </a:lnTo>
                    <a:lnTo>
                      <a:pt x="439" y="41"/>
                    </a:lnTo>
                    <a:lnTo>
                      <a:pt x="464" y="45"/>
                    </a:lnTo>
                    <a:lnTo>
                      <a:pt x="478" y="63"/>
                    </a:lnTo>
                    <a:lnTo>
                      <a:pt x="469" y="88"/>
                    </a:lnTo>
                    <a:lnTo>
                      <a:pt x="474" y="106"/>
                    </a:lnTo>
                    <a:lnTo>
                      <a:pt x="501" y="96"/>
                    </a:lnTo>
                    <a:lnTo>
                      <a:pt x="542" y="106"/>
                    </a:lnTo>
                    <a:lnTo>
                      <a:pt x="544" y="96"/>
                    </a:lnTo>
                    <a:lnTo>
                      <a:pt x="578" y="107"/>
                    </a:lnTo>
                    <a:lnTo>
                      <a:pt x="594" y="88"/>
                    </a:lnTo>
                    <a:lnTo>
                      <a:pt x="628" y="167"/>
                    </a:lnTo>
                    <a:lnTo>
                      <a:pt x="651" y="154"/>
                    </a:lnTo>
                    <a:lnTo>
                      <a:pt x="675" y="166"/>
                    </a:lnTo>
                    <a:lnTo>
                      <a:pt x="693" y="152"/>
                    </a:lnTo>
                    <a:lnTo>
                      <a:pt x="712" y="159"/>
                    </a:lnTo>
                    <a:lnTo>
                      <a:pt x="746" y="150"/>
                    </a:lnTo>
                    <a:lnTo>
                      <a:pt x="737" y="170"/>
                    </a:lnTo>
                    <a:lnTo>
                      <a:pt x="753" y="192"/>
                    </a:lnTo>
                    <a:lnTo>
                      <a:pt x="730" y="229"/>
                    </a:lnTo>
                    <a:lnTo>
                      <a:pt x="722" y="218"/>
                    </a:lnTo>
                    <a:lnTo>
                      <a:pt x="698" y="222"/>
                    </a:lnTo>
                    <a:lnTo>
                      <a:pt x="689" y="257"/>
                    </a:lnTo>
                    <a:lnTo>
                      <a:pt x="700" y="263"/>
                    </a:lnTo>
                    <a:lnTo>
                      <a:pt x="694" y="300"/>
                    </a:lnTo>
                    <a:lnTo>
                      <a:pt x="700" y="307"/>
                    </a:lnTo>
                    <a:lnTo>
                      <a:pt x="682" y="422"/>
                    </a:lnTo>
                    <a:lnTo>
                      <a:pt x="621" y="372"/>
                    </a:lnTo>
                    <a:lnTo>
                      <a:pt x="604" y="360"/>
                    </a:lnTo>
                    <a:lnTo>
                      <a:pt x="568" y="371"/>
                    </a:lnTo>
                    <a:lnTo>
                      <a:pt x="526" y="354"/>
                    </a:lnTo>
                    <a:lnTo>
                      <a:pt x="474" y="357"/>
                    </a:lnTo>
                    <a:lnTo>
                      <a:pt x="435" y="332"/>
                    </a:lnTo>
                    <a:lnTo>
                      <a:pt x="394" y="342"/>
                    </a:lnTo>
                    <a:lnTo>
                      <a:pt x="393" y="363"/>
                    </a:lnTo>
                    <a:lnTo>
                      <a:pt x="368" y="367"/>
                    </a:lnTo>
                    <a:lnTo>
                      <a:pt x="260" y="277"/>
                    </a:lnTo>
                    <a:lnTo>
                      <a:pt x="245" y="228"/>
                    </a:lnTo>
                    <a:lnTo>
                      <a:pt x="190" y="207"/>
                    </a:lnTo>
                    <a:lnTo>
                      <a:pt x="165" y="228"/>
                    </a:lnTo>
                    <a:lnTo>
                      <a:pt x="149" y="179"/>
                    </a:lnTo>
                    <a:lnTo>
                      <a:pt x="93" y="152"/>
                    </a:lnTo>
                    <a:lnTo>
                      <a:pt x="54" y="168"/>
                    </a:lnTo>
                    <a:lnTo>
                      <a:pt x="0" y="145"/>
                    </a:lnTo>
                    <a:lnTo>
                      <a:pt x="0" y="67"/>
                    </a:lnTo>
                    <a:lnTo>
                      <a:pt x="40" y="74"/>
                    </a:lnTo>
                    <a:lnTo>
                      <a:pt x="40" y="23"/>
                    </a:lnTo>
                    <a:lnTo>
                      <a:pt x="59" y="28"/>
                    </a:lnTo>
                    <a:lnTo>
                      <a:pt x="56" y="39"/>
                    </a:lnTo>
                    <a:lnTo>
                      <a:pt x="97" y="48"/>
                    </a:lnTo>
                    <a:lnTo>
                      <a:pt x="103" y="39"/>
                    </a:lnTo>
                    <a:lnTo>
                      <a:pt x="127" y="38"/>
                    </a:lnTo>
                    <a:lnTo>
                      <a:pt x="132" y="18"/>
                    </a:lnTo>
                    <a:lnTo>
                      <a:pt x="147" y="31"/>
                    </a:lnTo>
                    <a:lnTo>
                      <a:pt x="147" y="11"/>
                    </a:lnTo>
                    <a:lnTo>
                      <a:pt x="182" y="13"/>
                    </a:lnTo>
                    <a:lnTo>
                      <a:pt x="190" y="0"/>
                    </a:lnTo>
                    <a:close/>
                  </a:path>
                </a:pathLst>
              </a:custGeom>
              <a:solidFill>
                <a:srgbClr val="333333"/>
              </a:solidFill>
              <a:ln w="0">
                <a:solidFill>
                  <a:srgbClr val="333333"/>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44" name="Line 2320"/>
              <p:cNvSpPr>
                <a:spLocks noChangeShapeType="1"/>
              </p:cNvSpPr>
              <p:nvPr/>
            </p:nvSpPr>
            <p:spPr bwMode="auto">
              <a:xfrm flipV="1">
                <a:off x="820" y="1497"/>
                <a:ext cx="1" cy="7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45" name="Line 2321"/>
              <p:cNvSpPr>
                <a:spLocks noChangeShapeType="1"/>
              </p:cNvSpPr>
              <p:nvPr/>
            </p:nvSpPr>
            <p:spPr bwMode="auto">
              <a:xfrm>
                <a:off x="820" y="1497"/>
                <a:ext cx="40"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46" name="Line 2322"/>
              <p:cNvSpPr>
                <a:spLocks noChangeShapeType="1"/>
              </p:cNvSpPr>
              <p:nvPr/>
            </p:nvSpPr>
            <p:spPr bwMode="auto">
              <a:xfrm flipV="1">
                <a:off x="860" y="1453"/>
                <a:ext cx="1" cy="5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47" name="Line 2323"/>
              <p:cNvSpPr>
                <a:spLocks noChangeShapeType="1"/>
              </p:cNvSpPr>
              <p:nvPr/>
            </p:nvSpPr>
            <p:spPr bwMode="auto">
              <a:xfrm>
                <a:off x="860" y="1453"/>
                <a:ext cx="19" cy="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48" name="Line 2324"/>
              <p:cNvSpPr>
                <a:spLocks noChangeShapeType="1"/>
              </p:cNvSpPr>
              <p:nvPr/>
            </p:nvSpPr>
            <p:spPr bwMode="auto">
              <a:xfrm flipH="1">
                <a:off x="876" y="1458"/>
                <a:ext cx="3"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49" name="Line 2325"/>
              <p:cNvSpPr>
                <a:spLocks noChangeShapeType="1"/>
              </p:cNvSpPr>
              <p:nvPr/>
            </p:nvSpPr>
            <p:spPr bwMode="auto">
              <a:xfrm>
                <a:off x="876" y="1469"/>
                <a:ext cx="41" cy="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50" name="Line 2326"/>
              <p:cNvSpPr>
                <a:spLocks noChangeShapeType="1"/>
              </p:cNvSpPr>
              <p:nvPr/>
            </p:nvSpPr>
            <p:spPr bwMode="auto">
              <a:xfrm flipV="1">
                <a:off x="917" y="1469"/>
                <a:ext cx="6" cy="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51" name="Line 2327"/>
              <p:cNvSpPr>
                <a:spLocks noChangeShapeType="1"/>
              </p:cNvSpPr>
              <p:nvPr/>
            </p:nvSpPr>
            <p:spPr bwMode="auto">
              <a:xfrm flipV="1">
                <a:off x="923" y="1468"/>
                <a:ext cx="24"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52" name="Line 2328"/>
              <p:cNvSpPr>
                <a:spLocks noChangeShapeType="1"/>
              </p:cNvSpPr>
              <p:nvPr/>
            </p:nvSpPr>
            <p:spPr bwMode="auto">
              <a:xfrm flipV="1">
                <a:off x="947" y="1448"/>
                <a:ext cx="5" cy="2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53" name="Line 2329"/>
              <p:cNvSpPr>
                <a:spLocks noChangeShapeType="1"/>
              </p:cNvSpPr>
              <p:nvPr/>
            </p:nvSpPr>
            <p:spPr bwMode="auto">
              <a:xfrm>
                <a:off x="952" y="1448"/>
                <a:ext cx="15" cy="1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54" name="Line 2330"/>
              <p:cNvSpPr>
                <a:spLocks noChangeShapeType="1"/>
              </p:cNvSpPr>
              <p:nvPr/>
            </p:nvSpPr>
            <p:spPr bwMode="auto">
              <a:xfrm flipV="1">
                <a:off x="967" y="1441"/>
                <a:ext cx="1" cy="2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55" name="Line 2331"/>
              <p:cNvSpPr>
                <a:spLocks noChangeShapeType="1"/>
              </p:cNvSpPr>
              <p:nvPr/>
            </p:nvSpPr>
            <p:spPr bwMode="auto">
              <a:xfrm>
                <a:off x="967" y="1441"/>
                <a:ext cx="35" cy="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56" name="Line 2332"/>
              <p:cNvSpPr>
                <a:spLocks noChangeShapeType="1"/>
              </p:cNvSpPr>
              <p:nvPr/>
            </p:nvSpPr>
            <p:spPr bwMode="auto">
              <a:xfrm flipV="1">
                <a:off x="1002" y="1430"/>
                <a:ext cx="8" cy="1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57" name="Line 2333"/>
              <p:cNvSpPr>
                <a:spLocks noChangeShapeType="1"/>
              </p:cNvSpPr>
              <p:nvPr/>
            </p:nvSpPr>
            <p:spPr bwMode="auto">
              <a:xfrm>
                <a:off x="1010" y="1430"/>
                <a:ext cx="41"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58" name="Line 2334"/>
              <p:cNvSpPr>
                <a:spLocks noChangeShapeType="1"/>
              </p:cNvSpPr>
              <p:nvPr/>
            </p:nvSpPr>
            <p:spPr bwMode="auto">
              <a:xfrm flipH="1">
                <a:off x="1049" y="1437"/>
                <a:ext cx="2"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59" name="Line 2335"/>
              <p:cNvSpPr>
                <a:spLocks noChangeShapeType="1"/>
              </p:cNvSpPr>
              <p:nvPr/>
            </p:nvSpPr>
            <p:spPr bwMode="auto">
              <a:xfrm>
                <a:off x="1049" y="1447"/>
                <a:ext cx="31"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60" name="Line 2336"/>
              <p:cNvSpPr>
                <a:spLocks noChangeShapeType="1"/>
              </p:cNvSpPr>
              <p:nvPr/>
            </p:nvSpPr>
            <p:spPr bwMode="auto">
              <a:xfrm flipH="1">
                <a:off x="1056" y="1447"/>
                <a:ext cx="24" cy="2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61" name="Line 2337"/>
              <p:cNvSpPr>
                <a:spLocks noChangeShapeType="1"/>
              </p:cNvSpPr>
              <p:nvPr/>
            </p:nvSpPr>
            <p:spPr bwMode="auto">
              <a:xfrm>
                <a:off x="1056" y="1473"/>
                <a:ext cx="35"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62" name="Line 2338"/>
              <p:cNvSpPr>
                <a:spLocks noChangeShapeType="1"/>
              </p:cNvSpPr>
              <p:nvPr/>
            </p:nvSpPr>
            <p:spPr bwMode="auto">
              <a:xfrm flipV="1">
                <a:off x="1091" y="1468"/>
                <a:ext cx="1" cy="1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63" name="Line 2339"/>
              <p:cNvSpPr>
                <a:spLocks noChangeShapeType="1"/>
              </p:cNvSpPr>
              <p:nvPr/>
            </p:nvSpPr>
            <p:spPr bwMode="auto">
              <a:xfrm>
                <a:off x="1091" y="1468"/>
                <a:ext cx="35" cy="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64" name="Line 2340"/>
              <p:cNvSpPr>
                <a:spLocks noChangeShapeType="1"/>
              </p:cNvSpPr>
              <p:nvPr/>
            </p:nvSpPr>
            <p:spPr bwMode="auto">
              <a:xfrm>
                <a:off x="1126" y="1473"/>
                <a:ext cx="1" cy="1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65" name="Line 2341"/>
              <p:cNvSpPr>
                <a:spLocks noChangeShapeType="1"/>
              </p:cNvSpPr>
              <p:nvPr/>
            </p:nvSpPr>
            <p:spPr bwMode="auto">
              <a:xfrm>
                <a:off x="1126" y="1489"/>
                <a:ext cx="16"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66" name="Line 2342"/>
              <p:cNvSpPr>
                <a:spLocks noChangeShapeType="1"/>
              </p:cNvSpPr>
              <p:nvPr/>
            </p:nvSpPr>
            <p:spPr bwMode="auto">
              <a:xfrm flipV="1">
                <a:off x="1142" y="1486"/>
                <a:ext cx="27"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67" name="Line 2343"/>
              <p:cNvSpPr>
                <a:spLocks noChangeShapeType="1"/>
              </p:cNvSpPr>
              <p:nvPr/>
            </p:nvSpPr>
            <p:spPr bwMode="auto">
              <a:xfrm flipV="1">
                <a:off x="1169" y="1466"/>
                <a:ext cx="5" cy="2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68" name="Line 2344"/>
              <p:cNvSpPr>
                <a:spLocks noChangeShapeType="1"/>
              </p:cNvSpPr>
              <p:nvPr/>
            </p:nvSpPr>
            <p:spPr bwMode="auto">
              <a:xfrm>
                <a:off x="1174" y="1466"/>
                <a:ext cx="29"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69" name="Line 2345"/>
              <p:cNvSpPr>
                <a:spLocks noChangeShapeType="1"/>
              </p:cNvSpPr>
              <p:nvPr/>
            </p:nvSpPr>
            <p:spPr bwMode="auto">
              <a:xfrm flipV="1">
                <a:off x="1203" y="1432"/>
                <a:ext cx="3" cy="3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70" name="Line 2346"/>
              <p:cNvSpPr>
                <a:spLocks noChangeShapeType="1"/>
              </p:cNvSpPr>
              <p:nvPr/>
            </p:nvSpPr>
            <p:spPr bwMode="auto">
              <a:xfrm>
                <a:off x="1206" y="1432"/>
                <a:ext cx="49"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71" name="Line 2347"/>
              <p:cNvSpPr>
                <a:spLocks noChangeShapeType="1"/>
              </p:cNvSpPr>
              <p:nvPr/>
            </p:nvSpPr>
            <p:spPr bwMode="auto">
              <a:xfrm>
                <a:off x="1255" y="1432"/>
                <a:ext cx="4" cy="3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72" name="Line 2348"/>
              <p:cNvSpPr>
                <a:spLocks noChangeShapeType="1"/>
              </p:cNvSpPr>
              <p:nvPr/>
            </p:nvSpPr>
            <p:spPr bwMode="auto">
              <a:xfrm>
                <a:off x="1259" y="1471"/>
                <a:ext cx="25" cy="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73" name="Line 2349"/>
              <p:cNvSpPr>
                <a:spLocks noChangeShapeType="1"/>
              </p:cNvSpPr>
              <p:nvPr/>
            </p:nvSpPr>
            <p:spPr bwMode="auto">
              <a:xfrm>
                <a:off x="1284" y="1475"/>
                <a:ext cx="14" cy="1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74" name="Line 2350"/>
              <p:cNvSpPr>
                <a:spLocks noChangeShapeType="1"/>
              </p:cNvSpPr>
              <p:nvPr/>
            </p:nvSpPr>
            <p:spPr bwMode="auto">
              <a:xfrm flipH="1">
                <a:off x="1289" y="1493"/>
                <a:ext cx="9" cy="2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75" name="Line 2351"/>
              <p:cNvSpPr>
                <a:spLocks noChangeShapeType="1"/>
              </p:cNvSpPr>
              <p:nvPr/>
            </p:nvSpPr>
            <p:spPr bwMode="auto">
              <a:xfrm>
                <a:off x="1289" y="1518"/>
                <a:ext cx="5" cy="1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76" name="Line 2352"/>
              <p:cNvSpPr>
                <a:spLocks noChangeShapeType="1"/>
              </p:cNvSpPr>
              <p:nvPr/>
            </p:nvSpPr>
            <p:spPr bwMode="auto">
              <a:xfrm flipV="1">
                <a:off x="1294" y="1526"/>
                <a:ext cx="27"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77" name="Line 2353"/>
              <p:cNvSpPr>
                <a:spLocks noChangeShapeType="1"/>
              </p:cNvSpPr>
              <p:nvPr/>
            </p:nvSpPr>
            <p:spPr bwMode="auto">
              <a:xfrm>
                <a:off x="1321" y="1526"/>
                <a:ext cx="41"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78" name="Line 2354"/>
              <p:cNvSpPr>
                <a:spLocks noChangeShapeType="1"/>
              </p:cNvSpPr>
              <p:nvPr/>
            </p:nvSpPr>
            <p:spPr bwMode="auto">
              <a:xfrm flipV="1">
                <a:off x="1362" y="1526"/>
                <a:ext cx="2"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79" name="Line 2355"/>
              <p:cNvSpPr>
                <a:spLocks noChangeShapeType="1"/>
              </p:cNvSpPr>
              <p:nvPr/>
            </p:nvSpPr>
            <p:spPr bwMode="auto">
              <a:xfrm>
                <a:off x="1364" y="1526"/>
                <a:ext cx="34"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80" name="Line 2356"/>
              <p:cNvSpPr>
                <a:spLocks noChangeShapeType="1"/>
              </p:cNvSpPr>
              <p:nvPr/>
            </p:nvSpPr>
            <p:spPr bwMode="auto">
              <a:xfrm flipV="1">
                <a:off x="1398" y="1518"/>
                <a:ext cx="16" cy="1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81" name="Line 2357"/>
              <p:cNvSpPr>
                <a:spLocks noChangeShapeType="1"/>
              </p:cNvSpPr>
              <p:nvPr/>
            </p:nvSpPr>
            <p:spPr bwMode="auto">
              <a:xfrm>
                <a:off x="1414" y="1518"/>
                <a:ext cx="34" cy="7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82" name="Line 2358"/>
              <p:cNvSpPr>
                <a:spLocks noChangeShapeType="1"/>
              </p:cNvSpPr>
              <p:nvPr/>
            </p:nvSpPr>
            <p:spPr bwMode="auto">
              <a:xfrm flipV="1">
                <a:off x="1448" y="1584"/>
                <a:ext cx="23" cy="1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83" name="Line 2359"/>
              <p:cNvSpPr>
                <a:spLocks noChangeShapeType="1"/>
              </p:cNvSpPr>
              <p:nvPr/>
            </p:nvSpPr>
            <p:spPr bwMode="auto">
              <a:xfrm>
                <a:off x="1471" y="1584"/>
                <a:ext cx="24" cy="1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84" name="Line 2360"/>
              <p:cNvSpPr>
                <a:spLocks noChangeShapeType="1"/>
              </p:cNvSpPr>
              <p:nvPr/>
            </p:nvSpPr>
            <p:spPr bwMode="auto">
              <a:xfrm flipV="1">
                <a:off x="1495" y="1582"/>
                <a:ext cx="18" cy="1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85" name="Line 2361"/>
              <p:cNvSpPr>
                <a:spLocks noChangeShapeType="1"/>
              </p:cNvSpPr>
              <p:nvPr/>
            </p:nvSpPr>
            <p:spPr bwMode="auto">
              <a:xfrm>
                <a:off x="1513" y="1582"/>
                <a:ext cx="19"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86" name="Line 2362"/>
              <p:cNvSpPr>
                <a:spLocks noChangeShapeType="1"/>
              </p:cNvSpPr>
              <p:nvPr/>
            </p:nvSpPr>
            <p:spPr bwMode="auto">
              <a:xfrm flipV="1">
                <a:off x="1532" y="1580"/>
                <a:ext cx="34" cy="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87" name="Line 2363"/>
              <p:cNvSpPr>
                <a:spLocks noChangeShapeType="1"/>
              </p:cNvSpPr>
              <p:nvPr/>
            </p:nvSpPr>
            <p:spPr bwMode="auto">
              <a:xfrm flipH="1">
                <a:off x="1557" y="1580"/>
                <a:ext cx="9" cy="2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88" name="Line 2364"/>
              <p:cNvSpPr>
                <a:spLocks noChangeShapeType="1"/>
              </p:cNvSpPr>
              <p:nvPr/>
            </p:nvSpPr>
            <p:spPr bwMode="auto">
              <a:xfrm>
                <a:off x="1557" y="1600"/>
                <a:ext cx="16" cy="2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89" name="Line 2365"/>
              <p:cNvSpPr>
                <a:spLocks noChangeShapeType="1"/>
              </p:cNvSpPr>
              <p:nvPr/>
            </p:nvSpPr>
            <p:spPr bwMode="auto">
              <a:xfrm flipH="1">
                <a:off x="1550" y="1622"/>
                <a:ext cx="23" cy="3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90" name="Line 2366"/>
              <p:cNvSpPr>
                <a:spLocks noChangeShapeType="1"/>
              </p:cNvSpPr>
              <p:nvPr/>
            </p:nvSpPr>
            <p:spPr bwMode="auto">
              <a:xfrm flipH="1" flipV="1">
                <a:off x="1542" y="1648"/>
                <a:ext cx="8"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91" name="Line 2367"/>
              <p:cNvSpPr>
                <a:spLocks noChangeShapeType="1"/>
              </p:cNvSpPr>
              <p:nvPr/>
            </p:nvSpPr>
            <p:spPr bwMode="auto">
              <a:xfrm flipH="1">
                <a:off x="1518" y="1648"/>
                <a:ext cx="24" cy="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92" name="Line 2368"/>
              <p:cNvSpPr>
                <a:spLocks noChangeShapeType="1"/>
              </p:cNvSpPr>
              <p:nvPr/>
            </p:nvSpPr>
            <p:spPr bwMode="auto">
              <a:xfrm flipH="1">
                <a:off x="1509" y="1652"/>
                <a:ext cx="9" cy="3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93" name="Line 2369"/>
              <p:cNvSpPr>
                <a:spLocks noChangeShapeType="1"/>
              </p:cNvSpPr>
              <p:nvPr/>
            </p:nvSpPr>
            <p:spPr bwMode="auto">
              <a:xfrm>
                <a:off x="1509" y="1687"/>
                <a:ext cx="11" cy="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94" name="Line 2370"/>
              <p:cNvSpPr>
                <a:spLocks noChangeShapeType="1"/>
              </p:cNvSpPr>
              <p:nvPr/>
            </p:nvSpPr>
            <p:spPr bwMode="auto">
              <a:xfrm flipH="1">
                <a:off x="1514" y="1693"/>
                <a:ext cx="6" cy="3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95" name="Line 2371"/>
              <p:cNvSpPr>
                <a:spLocks noChangeShapeType="1"/>
              </p:cNvSpPr>
              <p:nvPr/>
            </p:nvSpPr>
            <p:spPr bwMode="auto">
              <a:xfrm>
                <a:off x="1514" y="1730"/>
                <a:ext cx="6"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96" name="Line 2372"/>
              <p:cNvSpPr>
                <a:spLocks noChangeShapeType="1"/>
              </p:cNvSpPr>
              <p:nvPr/>
            </p:nvSpPr>
            <p:spPr bwMode="auto">
              <a:xfrm flipH="1">
                <a:off x="1502" y="1737"/>
                <a:ext cx="18" cy="11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97" name="Line 2373"/>
              <p:cNvSpPr>
                <a:spLocks noChangeShapeType="1"/>
              </p:cNvSpPr>
              <p:nvPr/>
            </p:nvSpPr>
            <p:spPr bwMode="auto">
              <a:xfrm flipH="1" flipV="1">
                <a:off x="1441" y="1802"/>
                <a:ext cx="61" cy="5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98" name="Line 2374"/>
              <p:cNvSpPr>
                <a:spLocks noChangeShapeType="1"/>
              </p:cNvSpPr>
              <p:nvPr/>
            </p:nvSpPr>
            <p:spPr bwMode="auto">
              <a:xfrm flipH="1" flipV="1">
                <a:off x="1424" y="1790"/>
                <a:ext cx="17" cy="1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99" name="Line 2375"/>
              <p:cNvSpPr>
                <a:spLocks noChangeShapeType="1"/>
              </p:cNvSpPr>
              <p:nvPr/>
            </p:nvSpPr>
            <p:spPr bwMode="auto">
              <a:xfrm flipH="1">
                <a:off x="1388" y="1790"/>
                <a:ext cx="36"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00" name="Line 2376"/>
              <p:cNvSpPr>
                <a:spLocks noChangeShapeType="1"/>
              </p:cNvSpPr>
              <p:nvPr/>
            </p:nvSpPr>
            <p:spPr bwMode="auto">
              <a:xfrm flipH="1" flipV="1">
                <a:off x="1346" y="1784"/>
                <a:ext cx="42" cy="1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01" name="Line 2377"/>
              <p:cNvSpPr>
                <a:spLocks noChangeShapeType="1"/>
              </p:cNvSpPr>
              <p:nvPr/>
            </p:nvSpPr>
            <p:spPr bwMode="auto">
              <a:xfrm flipH="1">
                <a:off x="1294" y="1784"/>
                <a:ext cx="52" cy="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02" name="Line 2378"/>
              <p:cNvSpPr>
                <a:spLocks noChangeShapeType="1"/>
              </p:cNvSpPr>
              <p:nvPr/>
            </p:nvSpPr>
            <p:spPr bwMode="auto">
              <a:xfrm flipH="1" flipV="1">
                <a:off x="1255" y="1762"/>
                <a:ext cx="39" cy="2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03" name="Line 2379"/>
              <p:cNvSpPr>
                <a:spLocks noChangeShapeType="1"/>
              </p:cNvSpPr>
              <p:nvPr/>
            </p:nvSpPr>
            <p:spPr bwMode="auto">
              <a:xfrm flipH="1">
                <a:off x="1214" y="1762"/>
                <a:ext cx="41"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04" name="Line 2380"/>
              <p:cNvSpPr>
                <a:spLocks noChangeShapeType="1"/>
              </p:cNvSpPr>
              <p:nvPr/>
            </p:nvSpPr>
            <p:spPr bwMode="auto">
              <a:xfrm flipH="1">
                <a:off x="1213" y="1772"/>
                <a:ext cx="1" cy="2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05" name="Line 2381"/>
              <p:cNvSpPr>
                <a:spLocks noChangeShapeType="1"/>
              </p:cNvSpPr>
              <p:nvPr/>
            </p:nvSpPr>
            <p:spPr bwMode="auto">
              <a:xfrm flipH="1">
                <a:off x="1188" y="1793"/>
                <a:ext cx="25" cy="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06" name="Line 2382"/>
              <p:cNvSpPr>
                <a:spLocks noChangeShapeType="1"/>
              </p:cNvSpPr>
              <p:nvPr/>
            </p:nvSpPr>
            <p:spPr bwMode="auto">
              <a:xfrm flipH="1" flipV="1">
                <a:off x="1080" y="1707"/>
                <a:ext cx="108" cy="9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07" name="Line 2383"/>
              <p:cNvSpPr>
                <a:spLocks noChangeShapeType="1"/>
              </p:cNvSpPr>
              <p:nvPr/>
            </p:nvSpPr>
            <p:spPr bwMode="auto">
              <a:xfrm flipH="1" flipV="1">
                <a:off x="1065" y="1658"/>
                <a:ext cx="15" cy="4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08" name="Line 2384"/>
              <p:cNvSpPr>
                <a:spLocks noChangeShapeType="1"/>
              </p:cNvSpPr>
              <p:nvPr/>
            </p:nvSpPr>
            <p:spPr bwMode="auto">
              <a:xfrm flipH="1" flipV="1">
                <a:off x="1010" y="1637"/>
                <a:ext cx="55" cy="2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09" name="Line 2385"/>
              <p:cNvSpPr>
                <a:spLocks noChangeShapeType="1"/>
              </p:cNvSpPr>
              <p:nvPr/>
            </p:nvSpPr>
            <p:spPr bwMode="auto">
              <a:xfrm flipH="1">
                <a:off x="985" y="1637"/>
                <a:ext cx="25" cy="2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10" name="Line 2386"/>
              <p:cNvSpPr>
                <a:spLocks noChangeShapeType="1"/>
              </p:cNvSpPr>
              <p:nvPr/>
            </p:nvSpPr>
            <p:spPr bwMode="auto">
              <a:xfrm flipH="1" flipV="1">
                <a:off x="969" y="1609"/>
                <a:ext cx="16" cy="4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11" name="Line 2387"/>
              <p:cNvSpPr>
                <a:spLocks noChangeShapeType="1"/>
              </p:cNvSpPr>
              <p:nvPr/>
            </p:nvSpPr>
            <p:spPr bwMode="auto">
              <a:xfrm flipH="1" flipV="1">
                <a:off x="913" y="1582"/>
                <a:ext cx="56" cy="2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12" name="Line 2388"/>
              <p:cNvSpPr>
                <a:spLocks noChangeShapeType="1"/>
              </p:cNvSpPr>
              <p:nvPr/>
            </p:nvSpPr>
            <p:spPr bwMode="auto">
              <a:xfrm flipH="1">
                <a:off x="874" y="1582"/>
                <a:ext cx="39" cy="1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13" name="Line 2389"/>
              <p:cNvSpPr>
                <a:spLocks noChangeShapeType="1"/>
              </p:cNvSpPr>
              <p:nvPr/>
            </p:nvSpPr>
            <p:spPr bwMode="auto">
              <a:xfrm flipH="1" flipV="1">
                <a:off x="820" y="1575"/>
                <a:ext cx="54" cy="2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14" name="Freeform 2390"/>
              <p:cNvSpPr>
                <a:spLocks/>
              </p:cNvSpPr>
              <p:nvPr/>
            </p:nvSpPr>
            <p:spPr bwMode="auto">
              <a:xfrm>
                <a:off x="1499" y="1580"/>
                <a:ext cx="251" cy="378"/>
              </a:xfrm>
              <a:custGeom>
                <a:avLst/>
                <a:gdLst/>
                <a:ahLst/>
                <a:cxnLst>
                  <a:cxn ang="0">
                    <a:pos x="67" y="0"/>
                  </a:cxn>
                  <a:cxn ang="0">
                    <a:pos x="76" y="3"/>
                  </a:cxn>
                  <a:cxn ang="0">
                    <a:pos x="99" y="3"/>
                  </a:cxn>
                  <a:cxn ang="0">
                    <a:pos x="125" y="31"/>
                  </a:cxn>
                  <a:cxn ang="0">
                    <a:pos x="156" y="20"/>
                  </a:cxn>
                  <a:cxn ang="0">
                    <a:pos x="154" y="36"/>
                  </a:cxn>
                  <a:cxn ang="0">
                    <a:pos x="175" y="32"/>
                  </a:cxn>
                  <a:cxn ang="0">
                    <a:pos x="212" y="50"/>
                  </a:cxn>
                  <a:cxn ang="0">
                    <a:pos x="242" y="28"/>
                  </a:cxn>
                  <a:cxn ang="0">
                    <a:pos x="250" y="34"/>
                  </a:cxn>
                  <a:cxn ang="0">
                    <a:pos x="251" y="36"/>
                  </a:cxn>
                  <a:cxn ang="0">
                    <a:pos x="224" y="84"/>
                  </a:cxn>
                  <a:cxn ang="0">
                    <a:pos x="224" y="124"/>
                  </a:cxn>
                  <a:cxn ang="0">
                    <a:pos x="181" y="189"/>
                  </a:cxn>
                  <a:cxn ang="0">
                    <a:pos x="151" y="318"/>
                  </a:cxn>
                  <a:cxn ang="0">
                    <a:pos x="162" y="346"/>
                  </a:cxn>
                  <a:cxn ang="0">
                    <a:pos x="156" y="350"/>
                  </a:cxn>
                  <a:cxn ang="0">
                    <a:pos x="156" y="353"/>
                  </a:cxn>
                  <a:cxn ang="0">
                    <a:pos x="156" y="363"/>
                  </a:cxn>
                  <a:cxn ang="0">
                    <a:pos x="156" y="372"/>
                  </a:cxn>
                  <a:cxn ang="0">
                    <a:pos x="156" y="378"/>
                  </a:cxn>
                  <a:cxn ang="0">
                    <a:pos x="151" y="378"/>
                  </a:cxn>
                  <a:cxn ang="0">
                    <a:pos x="143" y="374"/>
                  </a:cxn>
                  <a:cxn ang="0">
                    <a:pos x="131" y="367"/>
                  </a:cxn>
                  <a:cxn ang="0">
                    <a:pos x="114" y="358"/>
                  </a:cxn>
                  <a:cxn ang="0">
                    <a:pos x="96" y="347"/>
                  </a:cxn>
                  <a:cxn ang="0">
                    <a:pos x="78" y="336"/>
                  </a:cxn>
                  <a:cxn ang="0">
                    <a:pos x="58" y="325"/>
                  </a:cxn>
                  <a:cxn ang="0">
                    <a:pos x="40" y="315"/>
                  </a:cxn>
                  <a:cxn ang="0">
                    <a:pos x="25" y="306"/>
                  </a:cxn>
                  <a:cxn ang="0">
                    <a:pos x="11" y="297"/>
                  </a:cxn>
                  <a:cxn ang="0">
                    <a:pos x="3" y="293"/>
                  </a:cxn>
                  <a:cxn ang="0">
                    <a:pos x="0" y="292"/>
                  </a:cxn>
                  <a:cxn ang="0">
                    <a:pos x="21" y="157"/>
                  </a:cxn>
                  <a:cxn ang="0">
                    <a:pos x="15" y="150"/>
                  </a:cxn>
                  <a:cxn ang="0">
                    <a:pos x="21" y="113"/>
                  </a:cxn>
                  <a:cxn ang="0">
                    <a:pos x="10" y="107"/>
                  </a:cxn>
                  <a:cxn ang="0">
                    <a:pos x="19" y="72"/>
                  </a:cxn>
                  <a:cxn ang="0">
                    <a:pos x="43" y="68"/>
                  </a:cxn>
                  <a:cxn ang="0">
                    <a:pos x="51" y="79"/>
                  </a:cxn>
                  <a:cxn ang="0">
                    <a:pos x="74" y="42"/>
                  </a:cxn>
                  <a:cxn ang="0">
                    <a:pos x="58" y="20"/>
                  </a:cxn>
                  <a:cxn ang="0">
                    <a:pos x="67" y="0"/>
                  </a:cxn>
                </a:cxnLst>
                <a:rect l="0" t="0" r="r" b="b"/>
                <a:pathLst>
                  <a:path w="251" h="378">
                    <a:moveTo>
                      <a:pt x="67" y="0"/>
                    </a:moveTo>
                    <a:lnTo>
                      <a:pt x="76" y="3"/>
                    </a:lnTo>
                    <a:lnTo>
                      <a:pt x="99" y="3"/>
                    </a:lnTo>
                    <a:lnTo>
                      <a:pt x="125" y="31"/>
                    </a:lnTo>
                    <a:lnTo>
                      <a:pt x="156" y="20"/>
                    </a:lnTo>
                    <a:lnTo>
                      <a:pt x="154" y="36"/>
                    </a:lnTo>
                    <a:lnTo>
                      <a:pt x="175" y="32"/>
                    </a:lnTo>
                    <a:lnTo>
                      <a:pt x="212" y="50"/>
                    </a:lnTo>
                    <a:lnTo>
                      <a:pt x="242" y="28"/>
                    </a:lnTo>
                    <a:lnTo>
                      <a:pt x="250" y="34"/>
                    </a:lnTo>
                    <a:lnTo>
                      <a:pt x="251" y="36"/>
                    </a:lnTo>
                    <a:lnTo>
                      <a:pt x="224" y="84"/>
                    </a:lnTo>
                    <a:lnTo>
                      <a:pt x="224" y="124"/>
                    </a:lnTo>
                    <a:lnTo>
                      <a:pt x="181" y="189"/>
                    </a:lnTo>
                    <a:lnTo>
                      <a:pt x="151" y="318"/>
                    </a:lnTo>
                    <a:lnTo>
                      <a:pt x="162" y="346"/>
                    </a:lnTo>
                    <a:lnTo>
                      <a:pt x="156" y="350"/>
                    </a:lnTo>
                    <a:lnTo>
                      <a:pt x="156" y="353"/>
                    </a:lnTo>
                    <a:lnTo>
                      <a:pt x="156" y="363"/>
                    </a:lnTo>
                    <a:lnTo>
                      <a:pt x="156" y="372"/>
                    </a:lnTo>
                    <a:lnTo>
                      <a:pt x="156" y="378"/>
                    </a:lnTo>
                    <a:lnTo>
                      <a:pt x="151" y="378"/>
                    </a:lnTo>
                    <a:lnTo>
                      <a:pt x="143" y="374"/>
                    </a:lnTo>
                    <a:lnTo>
                      <a:pt x="131" y="367"/>
                    </a:lnTo>
                    <a:lnTo>
                      <a:pt x="114" y="358"/>
                    </a:lnTo>
                    <a:lnTo>
                      <a:pt x="96" y="347"/>
                    </a:lnTo>
                    <a:lnTo>
                      <a:pt x="78" y="336"/>
                    </a:lnTo>
                    <a:lnTo>
                      <a:pt x="58" y="325"/>
                    </a:lnTo>
                    <a:lnTo>
                      <a:pt x="40" y="315"/>
                    </a:lnTo>
                    <a:lnTo>
                      <a:pt x="25" y="306"/>
                    </a:lnTo>
                    <a:lnTo>
                      <a:pt x="11" y="297"/>
                    </a:lnTo>
                    <a:lnTo>
                      <a:pt x="3" y="293"/>
                    </a:lnTo>
                    <a:lnTo>
                      <a:pt x="0" y="292"/>
                    </a:lnTo>
                    <a:lnTo>
                      <a:pt x="21" y="157"/>
                    </a:lnTo>
                    <a:lnTo>
                      <a:pt x="15" y="150"/>
                    </a:lnTo>
                    <a:lnTo>
                      <a:pt x="21" y="113"/>
                    </a:lnTo>
                    <a:lnTo>
                      <a:pt x="10" y="107"/>
                    </a:lnTo>
                    <a:lnTo>
                      <a:pt x="19" y="72"/>
                    </a:lnTo>
                    <a:lnTo>
                      <a:pt x="43" y="68"/>
                    </a:lnTo>
                    <a:lnTo>
                      <a:pt x="51" y="79"/>
                    </a:lnTo>
                    <a:lnTo>
                      <a:pt x="74" y="42"/>
                    </a:lnTo>
                    <a:lnTo>
                      <a:pt x="58" y="20"/>
                    </a:lnTo>
                    <a:lnTo>
                      <a:pt x="67" y="0"/>
                    </a:lnTo>
                    <a:close/>
                  </a:path>
                </a:pathLst>
              </a:custGeom>
              <a:solidFill>
                <a:srgbClr val="333333"/>
              </a:solidFill>
              <a:ln w="0">
                <a:solidFill>
                  <a:srgbClr val="333333"/>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15" name="Line 2391"/>
              <p:cNvSpPr>
                <a:spLocks noChangeShapeType="1"/>
              </p:cNvSpPr>
              <p:nvPr/>
            </p:nvSpPr>
            <p:spPr bwMode="auto">
              <a:xfrm flipH="1" flipV="1">
                <a:off x="1749" y="1614"/>
                <a:ext cx="1" cy="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16" name="Line 2392"/>
              <p:cNvSpPr>
                <a:spLocks noChangeShapeType="1"/>
              </p:cNvSpPr>
              <p:nvPr/>
            </p:nvSpPr>
            <p:spPr bwMode="auto">
              <a:xfrm flipH="1" flipV="1">
                <a:off x="1741" y="1608"/>
                <a:ext cx="8" cy="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17" name="Line 2393"/>
              <p:cNvSpPr>
                <a:spLocks noChangeShapeType="1"/>
              </p:cNvSpPr>
              <p:nvPr/>
            </p:nvSpPr>
            <p:spPr bwMode="auto">
              <a:xfrm flipH="1">
                <a:off x="1711" y="1608"/>
                <a:ext cx="30" cy="2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18" name="Line 2394"/>
              <p:cNvSpPr>
                <a:spLocks noChangeShapeType="1"/>
              </p:cNvSpPr>
              <p:nvPr/>
            </p:nvSpPr>
            <p:spPr bwMode="auto">
              <a:xfrm flipH="1" flipV="1">
                <a:off x="1674" y="1612"/>
                <a:ext cx="37" cy="1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19" name="Line 2395"/>
              <p:cNvSpPr>
                <a:spLocks noChangeShapeType="1"/>
              </p:cNvSpPr>
              <p:nvPr/>
            </p:nvSpPr>
            <p:spPr bwMode="auto">
              <a:xfrm flipH="1">
                <a:off x="1653" y="1612"/>
                <a:ext cx="21" cy="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20" name="Line 2396"/>
              <p:cNvSpPr>
                <a:spLocks noChangeShapeType="1"/>
              </p:cNvSpPr>
              <p:nvPr/>
            </p:nvSpPr>
            <p:spPr bwMode="auto">
              <a:xfrm flipV="1">
                <a:off x="1653" y="1600"/>
                <a:ext cx="2" cy="1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21" name="Line 2397"/>
              <p:cNvSpPr>
                <a:spLocks noChangeShapeType="1"/>
              </p:cNvSpPr>
              <p:nvPr/>
            </p:nvSpPr>
            <p:spPr bwMode="auto">
              <a:xfrm flipH="1">
                <a:off x="1624" y="1600"/>
                <a:ext cx="31"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22" name="Line 2398"/>
              <p:cNvSpPr>
                <a:spLocks noChangeShapeType="1"/>
              </p:cNvSpPr>
              <p:nvPr/>
            </p:nvSpPr>
            <p:spPr bwMode="auto">
              <a:xfrm flipH="1" flipV="1">
                <a:off x="1598" y="1583"/>
                <a:ext cx="26" cy="2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23" name="Line 2399"/>
              <p:cNvSpPr>
                <a:spLocks noChangeShapeType="1"/>
              </p:cNvSpPr>
              <p:nvPr/>
            </p:nvSpPr>
            <p:spPr bwMode="auto">
              <a:xfrm flipH="1">
                <a:off x="1575" y="1583"/>
                <a:ext cx="23"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24" name="Line 2400"/>
              <p:cNvSpPr>
                <a:spLocks noChangeShapeType="1"/>
              </p:cNvSpPr>
              <p:nvPr/>
            </p:nvSpPr>
            <p:spPr bwMode="auto">
              <a:xfrm flipH="1" flipV="1">
                <a:off x="1566" y="1580"/>
                <a:ext cx="9" cy="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25" name="Line 2401"/>
              <p:cNvSpPr>
                <a:spLocks noChangeShapeType="1"/>
              </p:cNvSpPr>
              <p:nvPr/>
            </p:nvSpPr>
            <p:spPr bwMode="auto">
              <a:xfrm flipH="1">
                <a:off x="1557" y="1580"/>
                <a:ext cx="9" cy="2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26" name="Line 2402"/>
              <p:cNvSpPr>
                <a:spLocks noChangeShapeType="1"/>
              </p:cNvSpPr>
              <p:nvPr/>
            </p:nvSpPr>
            <p:spPr bwMode="auto">
              <a:xfrm>
                <a:off x="1557" y="1600"/>
                <a:ext cx="16" cy="22"/>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27" name="Line 2403"/>
              <p:cNvSpPr>
                <a:spLocks noChangeShapeType="1"/>
              </p:cNvSpPr>
              <p:nvPr/>
            </p:nvSpPr>
            <p:spPr bwMode="auto">
              <a:xfrm flipH="1">
                <a:off x="1550" y="1622"/>
                <a:ext cx="23" cy="3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28" name="Line 2404"/>
              <p:cNvSpPr>
                <a:spLocks noChangeShapeType="1"/>
              </p:cNvSpPr>
              <p:nvPr/>
            </p:nvSpPr>
            <p:spPr bwMode="auto">
              <a:xfrm flipH="1" flipV="1">
                <a:off x="1542" y="1648"/>
                <a:ext cx="8"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29" name="Line 2405"/>
              <p:cNvSpPr>
                <a:spLocks noChangeShapeType="1"/>
              </p:cNvSpPr>
              <p:nvPr/>
            </p:nvSpPr>
            <p:spPr bwMode="auto">
              <a:xfrm flipH="1">
                <a:off x="1518" y="1648"/>
                <a:ext cx="24" cy="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30" name="Line 2406"/>
              <p:cNvSpPr>
                <a:spLocks noChangeShapeType="1"/>
              </p:cNvSpPr>
              <p:nvPr/>
            </p:nvSpPr>
            <p:spPr bwMode="auto">
              <a:xfrm flipH="1">
                <a:off x="1509" y="1652"/>
                <a:ext cx="9" cy="3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31" name="Line 2407"/>
              <p:cNvSpPr>
                <a:spLocks noChangeShapeType="1"/>
              </p:cNvSpPr>
              <p:nvPr/>
            </p:nvSpPr>
            <p:spPr bwMode="auto">
              <a:xfrm>
                <a:off x="1509" y="1687"/>
                <a:ext cx="11" cy="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32" name="Line 2408"/>
              <p:cNvSpPr>
                <a:spLocks noChangeShapeType="1"/>
              </p:cNvSpPr>
              <p:nvPr/>
            </p:nvSpPr>
            <p:spPr bwMode="auto">
              <a:xfrm flipH="1">
                <a:off x="1514" y="1693"/>
                <a:ext cx="6" cy="3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33" name="Line 2409"/>
              <p:cNvSpPr>
                <a:spLocks noChangeShapeType="1"/>
              </p:cNvSpPr>
              <p:nvPr/>
            </p:nvSpPr>
            <p:spPr bwMode="auto">
              <a:xfrm>
                <a:off x="1514" y="1730"/>
                <a:ext cx="6"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34" name="Line 2410"/>
              <p:cNvSpPr>
                <a:spLocks noChangeShapeType="1"/>
              </p:cNvSpPr>
              <p:nvPr/>
            </p:nvSpPr>
            <p:spPr bwMode="auto">
              <a:xfrm flipH="1">
                <a:off x="1499" y="1737"/>
                <a:ext cx="21" cy="13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35" name="Line 2411"/>
              <p:cNvSpPr>
                <a:spLocks noChangeShapeType="1"/>
              </p:cNvSpPr>
              <p:nvPr/>
            </p:nvSpPr>
            <p:spPr bwMode="auto">
              <a:xfrm>
                <a:off x="1499" y="1872"/>
                <a:ext cx="3"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36" name="Line 2412"/>
              <p:cNvSpPr>
                <a:spLocks noChangeShapeType="1"/>
              </p:cNvSpPr>
              <p:nvPr/>
            </p:nvSpPr>
            <p:spPr bwMode="auto">
              <a:xfrm>
                <a:off x="1502" y="1873"/>
                <a:ext cx="8" cy="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37" name="Line 2413"/>
              <p:cNvSpPr>
                <a:spLocks noChangeShapeType="1"/>
              </p:cNvSpPr>
              <p:nvPr/>
            </p:nvSpPr>
            <p:spPr bwMode="auto">
              <a:xfrm>
                <a:off x="1510" y="1877"/>
                <a:ext cx="14" cy="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38" name="Line 2414"/>
              <p:cNvSpPr>
                <a:spLocks noChangeShapeType="1"/>
              </p:cNvSpPr>
              <p:nvPr/>
            </p:nvSpPr>
            <p:spPr bwMode="auto">
              <a:xfrm>
                <a:off x="1524" y="1886"/>
                <a:ext cx="15" cy="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39" name="Line 2415"/>
              <p:cNvSpPr>
                <a:spLocks noChangeShapeType="1"/>
              </p:cNvSpPr>
              <p:nvPr/>
            </p:nvSpPr>
            <p:spPr bwMode="auto">
              <a:xfrm>
                <a:off x="1539" y="1895"/>
                <a:ext cx="18"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3441" name="Line 2417"/>
            <p:cNvSpPr>
              <a:spLocks noChangeShapeType="1"/>
            </p:cNvSpPr>
            <p:nvPr/>
          </p:nvSpPr>
          <p:spPr bwMode="auto">
            <a:xfrm>
              <a:off x="1557" y="1905"/>
              <a:ext cx="20"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42" name="Line 2418"/>
            <p:cNvSpPr>
              <a:spLocks noChangeShapeType="1"/>
            </p:cNvSpPr>
            <p:nvPr/>
          </p:nvSpPr>
          <p:spPr bwMode="auto">
            <a:xfrm>
              <a:off x="1577" y="1916"/>
              <a:ext cx="18"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43" name="Line 2419"/>
            <p:cNvSpPr>
              <a:spLocks noChangeShapeType="1"/>
            </p:cNvSpPr>
            <p:nvPr/>
          </p:nvSpPr>
          <p:spPr bwMode="auto">
            <a:xfrm>
              <a:off x="1595" y="1927"/>
              <a:ext cx="18" cy="1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44" name="Line 2420"/>
            <p:cNvSpPr>
              <a:spLocks noChangeShapeType="1"/>
            </p:cNvSpPr>
            <p:nvPr/>
          </p:nvSpPr>
          <p:spPr bwMode="auto">
            <a:xfrm>
              <a:off x="1613" y="1938"/>
              <a:ext cx="17" cy="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45" name="Line 2421"/>
            <p:cNvSpPr>
              <a:spLocks noChangeShapeType="1"/>
            </p:cNvSpPr>
            <p:nvPr/>
          </p:nvSpPr>
          <p:spPr bwMode="auto">
            <a:xfrm>
              <a:off x="1630" y="1947"/>
              <a:ext cx="12"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46" name="Line 2422"/>
            <p:cNvSpPr>
              <a:spLocks noChangeShapeType="1"/>
            </p:cNvSpPr>
            <p:nvPr/>
          </p:nvSpPr>
          <p:spPr bwMode="auto">
            <a:xfrm>
              <a:off x="1642" y="1954"/>
              <a:ext cx="8" cy="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47" name="Line 2423"/>
            <p:cNvSpPr>
              <a:spLocks noChangeShapeType="1"/>
            </p:cNvSpPr>
            <p:nvPr/>
          </p:nvSpPr>
          <p:spPr bwMode="auto">
            <a:xfrm>
              <a:off x="1650" y="1958"/>
              <a:ext cx="5"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48" name="Line 2424"/>
            <p:cNvSpPr>
              <a:spLocks noChangeShapeType="1"/>
            </p:cNvSpPr>
            <p:nvPr/>
          </p:nvSpPr>
          <p:spPr bwMode="auto">
            <a:xfrm flipV="1">
              <a:off x="1655" y="1952"/>
              <a:ext cx="1" cy="6"/>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49" name="Line 2425"/>
            <p:cNvSpPr>
              <a:spLocks noChangeShapeType="1"/>
            </p:cNvSpPr>
            <p:nvPr/>
          </p:nvSpPr>
          <p:spPr bwMode="auto">
            <a:xfrm flipV="1">
              <a:off x="1655" y="1943"/>
              <a:ext cx="1" cy="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50" name="Line 2426"/>
            <p:cNvSpPr>
              <a:spLocks noChangeShapeType="1"/>
            </p:cNvSpPr>
            <p:nvPr/>
          </p:nvSpPr>
          <p:spPr bwMode="auto">
            <a:xfrm flipV="1">
              <a:off x="1655" y="1933"/>
              <a:ext cx="1"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51" name="Line 2427"/>
            <p:cNvSpPr>
              <a:spLocks noChangeShapeType="1"/>
            </p:cNvSpPr>
            <p:nvPr/>
          </p:nvSpPr>
          <p:spPr bwMode="auto">
            <a:xfrm flipV="1">
              <a:off x="1655" y="1930"/>
              <a:ext cx="1" cy="3"/>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52" name="Line 2428"/>
            <p:cNvSpPr>
              <a:spLocks noChangeShapeType="1"/>
            </p:cNvSpPr>
            <p:nvPr/>
          </p:nvSpPr>
          <p:spPr bwMode="auto">
            <a:xfrm flipV="1">
              <a:off x="1655" y="1926"/>
              <a:ext cx="6" cy="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53" name="Line 2429"/>
            <p:cNvSpPr>
              <a:spLocks noChangeShapeType="1"/>
            </p:cNvSpPr>
            <p:nvPr/>
          </p:nvSpPr>
          <p:spPr bwMode="auto">
            <a:xfrm flipH="1" flipV="1">
              <a:off x="1650" y="1898"/>
              <a:ext cx="11" cy="2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54" name="Line 2430"/>
            <p:cNvSpPr>
              <a:spLocks noChangeShapeType="1"/>
            </p:cNvSpPr>
            <p:nvPr/>
          </p:nvSpPr>
          <p:spPr bwMode="auto">
            <a:xfrm flipV="1">
              <a:off x="1650" y="1769"/>
              <a:ext cx="30" cy="129"/>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55" name="Line 2431"/>
            <p:cNvSpPr>
              <a:spLocks noChangeShapeType="1"/>
            </p:cNvSpPr>
            <p:nvPr/>
          </p:nvSpPr>
          <p:spPr bwMode="auto">
            <a:xfrm flipV="1">
              <a:off x="1680" y="1704"/>
              <a:ext cx="43" cy="6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56" name="Line 2432"/>
            <p:cNvSpPr>
              <a:spLocks noChangeShapeType="1"/>
            </p:cNvSpPr>
            <p:nvPr/>
          </p:nvSpPr>
          <p:spPr bwMode="auto">
            <a:xfrm flipV="1">
              <a:off x="1723" y="1664"/>
              <a:ext cx="1" cy="4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57" name="Line 2433"/>
            <p:cNvSpPr>
              <a:spLocks noChangeShapeType="1"/>
            </p:cNvSpPr>
            <p:nvPr/>
          </p:nvSpPr>
          <p:spPr bwMode="auto">
            <a:xfrm flipV="1">
              <a:off x="1723" y="1616"/>
              <a:ext cx="27" cy="4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58" name="Freeform 2434"/>
            <p:cNvSpPr>
              <a:spLocks/>
            </p:cNvSpPr>
            <p:nvPr/>
          </p:nvSpPr>
          <p:spPr bwMode="auto">
            <a:xfrm>
              <a:off x="1556" y="1691"/>
              <a:ext cx="50" cy="89"/>
            </a:xfrm>
            <a:custGeom>
              <a:avLst/>
              <a:gdLst/>
              <a:ahLst/>
              <a:cxnLst>
                <a:cxn ang="0">
                  <a:pos x="32" y="0"/>
                </a:cxn>
                <a:cxn ang="0">
                  <a:pos x="50" y="25"/>
                </a:cxn>
                <a:cxn ang="0">
                  <a:pos x="33" y="25"/>
                </a:cxn>
                <a:cxn ang="0">
                  <a:pos x="33" y="59"/>
                </a:cxn>
                <a:cxn ang="0">
                  <a:pos x="26" y="59"/>
                </a:cxn>
                <a:cxn ang="0">
                  <a:pos x="22" y="89"/>
                </a:cxn>
                <a:cxn ang="0">
                  <a:pos x="11" y="85"/>
                </a:cxn>
                <a:cxn ang="0">
                  <a:pos x="10" y="78"/>
                </a:cxn>
                <a:cxn ang="0">
                  <a:pos x="0" y="68"/>
                </a:cxn>
                <a:cxn ang="0">
                  <a:pos x="1" y="20"/>
                </a:cxn>
                <a:cxn ang="0">
                  <a:pos x="32" y="0"/>
                </a:cxn>
              </a:cxnLst>
              <a:rect l="0" t="0" r="r" b="b"/>
              <a:pathLst>
                <a:path w="50" h="89">
                  <a:moveTo>
                    <a:pt x="32" y="0"/>
                  </a:moveTo>
                  <a:lnTo>
                    <a:pt x="50" y="25"/>
                  </a:lnTo>
                  <a:lnTo>
                    <a:pt x="33" y="25"/>
                  </a:lnTo>
                  <a:lnTo>
                    <a:pt x="33" y="59"/>
                  </a:lnTo>
                  <a:lnTo>
                    <a:pt x="26" y="59"/>
                  </a:lnTo>
                  <a:lnTo>
                    <a:pt x="22" y="89"/>
                  </a:lnTo>
                  <a:lnTo>
                    <a:pt x="11" y="85"/>
                  </a:lnTo>
                  <a:lnTo>
                    <a:pt x="10" y="78"/>
                  </a:lnTo>
                  <a:lnTo>
                    <a:pt x="0" y="68"/>
                  </a:lnTo>
                  <a:lnTo>
                    <a:pt x="1" y="20"/>
                  </a:lnTo>
                  <a:lnTo>
                    <a:pt x="32" y="0"/>
                  </a:lnTo>
                  <a:close/>
                </a:path>
              </a:pathLst>
            </a:custGeom>
            <a:solidFill>
              <a:srgbClr val="333333"/>
            </a:solidFill>
            <a:ln w="0">
              <a:solidFill>
                <a:srgbClr val="333333"/>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59" name="Line 2435"/>
            <p:cNvSpPr>
              <a:spLocks noChangeShapeType="1"/>
            </p:cNvSpPr>
            <p:nvPr/>
          </p:nvSpPr>
          <p:spPr bwMode="auto">
            <a:xfrm flipV="1">
              <a:off x="1557" y="1691"/>
              <a:ext cx="31" cy="2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60" name="Line 2436"/>
            <p:cNvSpPr>
              <a:spLocks noChangeShapeType="1"/>
            </p:cNvSpPr>
            <p:nvPr/>
          </p:nvSpPr>
          <p:spPr bwMode="auto">
            <a:xfrm>
              <a:off x="1588" y="1691"/>
              <a:ext cx="18" cy="25"/>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61" name="Line 2437"/>
            <p:cNvSpPr>
              <a:spLocks noChangeShapeType="1"/>
            </p:cNvSpPr>
            <p:nvPr/>
          </p:nvSpPr>
          <p:spPr bwMode="auto">
            <a:xfrm flipH="1">
              <a:off x="1589" y="1716"/>
              <a:ext cx="17"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62" name="Line 2438"/>
            <p:cNvSpPr>
              <a:spLocks noChangeShapeType="1"/>
            </p:cNvSpPr>
            <p:nvPr/>
          </p:nvSpPr>
          <p:spPr bwMode="auto">
            <a:xfrm>
              <a:off x="1589" y="1716"/>
              <a:ext cx="1" cy="3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63" name="Line 2439"/>
            <p:cNvSpPr>
              <a:spLocks noChangeShapeType="1"/>
            </p:cNvSpPr>
            <p:nvPr/>
          </p:nvSpPr>
          <p:spPr bwMode="auto">
            <a:xfrm flipH="1">
              <a:off x="1582" y="1750"/>
              <a:ext cx="7"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64" name="Line 2440"/>
            <p:cNvSpPr>
              <a:spLocks noChangeShapeType="1"/>
            </p:cNvSpPr>
            <p:nvPr/>
          </p:nvSpPr>
          <p:spPr bwMode="auto">
            <a:xfrm flipH="1">
              <a:off x="1578" y="1750"/>
              <a:ext cx="4" cy="3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65" name="Line 2441"/>
            <p:cNvSpPr>
              <a:spLocks noChangeShapeType="1"/>
            </p:cNvSpPr>
            <p:nvPr/>
          </p:nvSpPr>
          <p:spPr bwMode="auto">
            <a:xfrm flipH="1" flipV="1">
              <a:off x="1567" y="1776"/>
              <a:ext cx="11" cy="4"/>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66" name="Line 2442"/>
            <p:cNvSpPr>
              <a:spLocks noChangeShapeType="1"/>
            </p:cNvSpPr>
            <p:nvPr/>
          </p:nvSpPr>
          <p:spPr bwMode="auto">
            <a:xfrm flipH="1" flipV="1">
              <a:off x="1566" y="1769"/>
              <a:ext cx="1" cy="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67" name="Line 2443"/>
            <p:cNvSpPr>
              <a:spLocks noChangeShapeType="1"/>
            </p:cNvSpPr>
            <p:nvPr/>
          </p:nvSpPr>
          <p:spPr bwMode="auto">
            <a:xfrm flipH="1" flipV="1">
              <a:off x="1556" y="1759"/>
              <a:ext cx="10" cy="1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68" name="Line 2444"/>
            <p:cNvSpPr>
              <a:spLocks noChangeShapeType="1"/>
            </p:cNvSpPr>
            <p:nvPr/>
          </p:nvSpPr>
          <p:spPr bwMode="auto">
            <a:xfrm flipV="1">
              <a:off x="1556" y="1711"/>
              <a:ext cx="1" cy="4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69" name="Freeform 2445"/>
            <p:cNvSpPr>
              <a:spLocks/>
            </p:cNvSpPr>
            <p:nvPr/>
          </p:nvSpPr>
          <p:spPr bwMode="auto">
            <a:xfrm>
              <a:off x="1729" y="1562"/>
              <a:ext cx="73" cy="71"/>
            </a:xfrm>
            <a:custGeom>
              <a:avLst/>
              <a:gdLst/>
              <a:ahLst/>
              <a:cxnLst>
                <a:cxn ang="0">
                  <a:pos x="37" y="0"/>
                </a:cxn>
                <a:cxn ang="0">
                  <a:pos x="50" y="3"/>
                </a:cxn>
                <a:cxn ang="0">
                  <a:pos x="62" y="10"/>
                </a:cxn>
                <a:cxn ang="0">
                  <a:pos x="70" y="22"/>
                </a:cxn>
                <a:cxn ang="0">
                  <a:pos x="73" y="36"/>
                </a:cxn>
                <a:cxn ang="0">
                  <a:pos x="70" y="50"/>
                </a:cxn>
                <a:cxn ang="0">
                  <a:pos x="62" y="61"/>
                </a:cxn>
                <a:cxn ang="0">
                  <a:pos x="50" y="68"/>
                </a:cxn>
                <a:cxn ang="0">
                  <a:pos x="37" y="71"/>
                </a:cxn>
                <a:cxn ang="0">
                  <a:pos x="23" y="68"/>
                </a:cxn>
                <a:cxn ang="0">
                  <a:pos x="12" y="61"/>
                </a:cxn>
                <a:cxn ang="0">
                  <a:pos x="3" y="50"/>
                </a:cxn>
                <a:cxn ang="0">
                  <a:pos x="0" y="36"/>
                </a:cxn>
                <a:cxn ang="0">
                  <a:pos x="3" y="22"/>
                </a:cxn>
                <a:cxn ang="0">
                  <a:pos x="12" y="10"/>
                </a:cxn>
                <a:cxn ang="0">
                  <a:pos x="23" y="3"/>
                </a:cxn>
                <a:cxn ang="0">
                  <a:pos x="37" y="0"/>
                </a:cxn>
              </a:cxnLst>
              <a:rect l="0" t="0" r="r" b="b"/>
              <a:pathLst>
                <a:path w="73" h="71">
                  <a:moveTo>
                    <a:pt x="37" y="0"/>
                  </a:moveTo>
                  <a:lnTo>
                    <a:pt x="50" y="3"/>
                  </a:lnTo>
                  <a:lnTo>
                    <a:pt x="62" y="10"/>
                  </a:lnTo>
                  <a:lnTo>
                    <a:pt x="70" y="22"/>
                  </a:lnTo>
                  <a:lnTo>
                    <a:pt x="73" y="36"/>
                  </a:lnTo>
                  <a:lnTo>
                    <a:pt x="70" y="50"/>
                  </a:lnTo>
                  <a:lnTo>
                    <a:pt x="62" y="61"/>
                  </a:lnTo>
                  <a:lnTo>
                    <a:pt x="50" y="68"/>
                  </a:lnTo>
                  <a:lnTo>
                    <a:pt x="37" y="71"/>
                  </a:lnTo>
                  <a:lnTo>
                    <a:pt x="23" y="68"/>
                  </a:lnTo>
                  <a:lnTo>
                    <a:pt x="12" y="61"/>
                  </a:lnTo>
                  <a:lnTo>
                    <a:pt x="3" y="50"/>
                  </a:lnTo>
                  <a:lnTo>
                    <a:pt x="0" y="36"/>
                  </a:lnTo>
                  <a:lnTo>
                    <a:pt x="3" y="22"/>
                  </a:lnTo>
                  <a:lnTo>
                    <a:pt x="12" y="10"/>
                  </a:lnTo>
                  <a:lnTo>
                    <a:pt x="23" y="3"/>
                  </a:lnTo>
                  <a:lnTo>
                    <a:pt x="37" y="0"/>
                  </a:lnTo>
                  <a:close/>
                </a:path>
              </a:pathLst>
            </a:custGeom>
            <a:solidFill>
              <a:srgbClr val="FFB200"/>
            </a:solidFill>
            <a:ln w="0">
              <a:solidFill>
                <a:srgbClr val="FFB2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70" name="Line 2446"/>
            <p:cNvSpPr>
              <a:spLocks noChangeShapeType="1"/>
            </p:cNvSpPr>
            <p:nvPr/>
          </p:nvSpPr>
          <p:spPr bwMode="auto">
            <a:xfrm>
              <a:off x="1766" y="1562"/>
              <a:ext cx="13" cy="3"/>
            </a:xfrm>
            <a:prstGeom prst="line">
              <a:avLst/>
            </a:prstGeom>
            <a:no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71" name="Line 2447"/>
            <p:cNvSpPr>
              <a:spLocks noChangeShapeType="1"/>
            </p:cNvSpPr>
            <p:nvPr/>
          </p:nvSpPr>
          <p:spPr bwMode="auto">
            <a:xfrm>
              <a:off x="1779" y="1565"/>
              <a:ext cx="12" cy="7"/>
            </a:xfrm>
            <a:prstGeom prst="line">
              <a:avLst/>
            </a:prstGeom>
            <a:no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72" name="Line 2448"/>
            <p:cNvSpPr>
              <a:spLocks noChangeShapeType="1"/>
            </p:cNvSpPr>
            <p:nvPr/>
          </p:nvSpPr>
          <p:spPr bwMode="auto">
            <a:xfrm>
              <a:off x="1791" y="1572"/>
              <a:ext cx="8" cy="12"/>
            </a:xfrm>
            <a:prstGeom prst="line">
              <a:avLst/>
            </a:prstGeom>
            <a:no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73" name="Line 2449"/>
            <p:cNvSpPr>
              <a:spLocks noChangeShapeType="1"/>
            </p:cNvSpPr>
            <p:nvPr/>
          </p:nvSpPr>
          <p:spPr bwMode="auto">
            <a:xfrm>
              <a:off x="1799" y="1584"/>
              <a:ext cx="3" cy="14"/>
            </a:xfrm>
            <a:prstGeom prst="line">
              <a:avLst/>
            </a:prstGeom>
            <a:no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74" name="Line 2450"/>
            <p:cNvSpPr>
              <a:spLocks noChangeShapeType="1"/>
            </p:cNvSpPr>
            <p:nvPr/>
          </p:nvSpPr>
          <p:spPr bwMode="auto">
            <a:xfrm flipH="1">
              <a:off x="1799" y="1598"/>
              <a:ext cx="3" cy="14"/>
            </a:xfrm>
            <a:prstGeom prst="line">
              <a:avLst/>
            </a:prstGeom>
            <a:no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75" name="Line 2451"/>
            <p:cNvSpPr>
              <a:spLocks noChangeShapeType="1"/>
            </p:cNvSpPr>
            <p:nvPr/>
          </p:nvSpPr>
          <p:spPr bwMode="auto">
            <a:xfrm flipH="1">
              <a:off x="1791" y="1612"/>
              <a:ext cx="8" cy="11"/>
            </a:xfrm>
            <a:prstGeom prst="line">
              <a:avLst/>
            </a:prstGeom>
            <a:no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76" name="Line 2452"/>
            <p:cNvSpPr>
              <a:spLocks noChangeShapeType="1"/>
            </p:cNvSpPr>
            <p:nvPr/>
          </p:nvSpPr>
          <p:spPr bwMode="auto">
            <a:xfrm flipH="1">
              <a:off x="1779" y="1623"/>
              <a:ext cx="12" cy="7"/>
            </a:xfrm>
            <a:prstGeom prst="line">
              <a:avLst/>
            </a:prstGeom>
            <a:no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77" name="Line 2453"/>
            <p:cNvSpPr>
              <a:spLocks noChangeShapeType="1"/>
            </p:cNvSpPr>
            <p:nvPr/>
          </p:nvSpPr>
          <p:spPr bwMode="auto">
            <a:xfrm flipH="1">
              <a:off x="1766" y="1630"/>
              <a:ext cx="13" cy="3"/>
            </a:xfrm>
            <a:prstGeom prst="line">
              <a:avLst/>
            </a:prstGeom>
            <a:no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78" name="Line 2454"/>
            <p:cNvSpPr>
              <a:spLocks noChangeShapeType="1"/>
            </p:cNvSpPr>
            <p:nvPr/>
          </p:nvSpPr>
          <p:spPr bwMode="auto">
            <a:xfrm flipH="1" flipV="1">
              <a:off x="1752" y="1630"/>
              <a:ext cx="14" cy="3"/>
            </a:xfrm>
            <a:prstGeom prst="line">
              <a:avLst/>
            </a:prstGeom>
            <a:no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79" name="Line 2455"/>
            <p:cNvSpPr>
              <a:spLocks noChangeShapeType="1"/>
            </p:cNvSpPr>
            <p:nvPr/>
          </p:nvSpPr>
          <p:spPr bwMode="auto">
            <a:xfrm flipH="1" flipV="1">
              <a:off x="1741" y="1623"/>
              <a:ext cx="11" cy="7"/>
            </a:xfrm>
            <a:prstGeom prst="line">
              <a:avLst/>
            </a:prstGeom>
            <a:no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80" name="Line 2456"/>
            <p:cNvSpPr>
              <a:spLocks noChangeShapeType="1"/>
            </p:cNvSpPr>
            <p:nvPr/>
          </p:nvSpPr>
          <p:spPr bwMode="auto">
            <a:xfrm flipH="1" flipV="1">
              <a:off x="1732" y="1612"/>
              <a:ext cx="9" cy="11"/>
            </a:xfrm>
            <a:prstGeom prst="line">
              <a:avLst/>
            </a:prstGeom>
            <a:no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81" name="Line 2457"/>
            <p:cNvSpPr>
              <a:spLocks noChangeShapeType="1"/>
            </p:cNvSpPr>
            <p:nvPr/>
          </p:nvSpPr>
          <p:spPr bwMode="auto">
            <a:xfrm flipH="1" flipV="1">
              <a:off x="1729" y="1598"/>
              <a:ext cx="3" cy="14"/>
            </a:xfrm>
            <a:prstGeom prst="line">
              <a:avLst/>
            </a:prstGeom>
            <a:no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82" name="Line 2458"/>
            <p:cNvSpPr>
              <a:spLocks noChangeShapeType="1"/>
            </p:cNvSpPr>
            <p:nvPr/>
          </p:nvSpPr>
          <p:spPr bwMode="auto">
            <a:xfrm flipV="1">
              <a:off x="1729" y="1584"/>
              <a:ext cx="3" cy="14"/>
            </a:xfrm>
            <a:prstGeom prst="line">
              <a:avLst/>
            </a:prstGeom>
            <a:no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83" name="Line 2459"/>
            <p:cNvSpPr>
              <a:spLocks noChangeShapeType="1"/>
            </p:cNvSpPr>
            <p:nvPr/>
          </p:nvSpPr>
          <p:spPr bwMode="auto">
            <a:xfrm flipV="1">
              <a:off x="1732" y="1572"/>
              <a:ext cx="9" cy="12"/>
            </a:xfrm>
            <a:prstGeom prst="line">
              <a:avLst/>
            </a:prstGeom>
            <a:no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84" name="Line 2460"/>
            <p:cNvSpPr>
              <a:spLocks noChangeShapeType="1"/>
            </p:cNvSpPr>
            <p:nvPr/>
          </p:nvSpPr>
          <p:spPr bwMode="auto">
            <a:xfrm flipV="1">
              <a:off x="1741" y="1565"/>
              <a:ext cx="11" cy="7"/>
            </a:xfrm>
            <a:prstGeom prst="line">
              <a:avLst/>
            </a:prstGeom>
            <a:no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85" name="Line 2461"/>
            <p:cNvSpPr>
              <a:spLocks noChangeShapeType="1"/>
            </p:cNvSpPr>
            <p:nvPr/>
          </p:nvSpPr>
          <p:spPr bwMode="auto">
            <a:xfrm flipV="1">
              <a:off x="1752" y="1562"/>
              <a:ext cx="14" cy="3"/>
            </a:xfrm>
            <a:prstGeom prst="line">
              <a:avLst/>
            </a:prstGeom>
            <a:no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86" name="Freeform 2462"/>
            <p:cNvSpPr>
              <a:spLocks/>
            </p:cNvSpPr>
            <p:nvPr/>
          </p:nvSpPr>
          <p:spPr bwMode="auto">
            <a:xfrm>
              <a:off x="1824" y="1573"/>
              <a:ext cx="40" cy="50"/>
            </a:xfrm>
            <a:custGeom>
              <a:avLst/>
              <a:gdLst/>
              <a:ahLst/>
              <a:cxnLst>
                <a:cxn ang="0">
                  <a:pos x="23" y="0"/>
                </a:cxn>
                <a:cxn ang="0">
                  <a:pos x="32" y="3"/>
                </a:cxn>
                <a:cxn ang="0">
                  <a:pos x="37" y="10"/>
                </a:cxn>
                <a:cxn ang="0">
                  <a:pos x="28" y="16"/>
                </a:cxn>
                <a:cxn ang="0">
                  <a:pos x="26" y="10"/>
                </a:cxn>
                <a:cxn ang="0">
                  <a:pos x="22" y="9"/>
                </a:cxn>
                <a:cxn ang="0">
                  <a:pos x="17" y="9"/>
                </a:cxn>
                <a:cxn ang="0">
                  <a:pos x="12" y="11"/>
                </a:cxn>
                <a:cxn ang="0">
                  <a:pos x="11" y="16"/>
                </a:cxn>
                <a:cxn ang="0">
                  <a:pos x="14" y="17"/>
                </a:cxn>
                <a:cxn ang="0">
                  <a:pos x="21" y="20"/>
                </a:cxn>
                <a:cxn ang="0">
                  <a:pos x="28" y="21"/>
                </a:cxn>
                <a:cxn ang="0">
                  <a:pos x="33" y="24"/>
                </a:cxn>
                <a:cxn ang="0">
                  <a:pos x="37" y="28"/>
                </a:cxn>
                <a:cxn ang="0">
                  <a:pos x="40" y="35"/>
                </a:cxn>
                <a:cxn ang="0">
                  <a:pos x="37" y="43"/>
                </a:cxn>
                <a:cxn ang="0">
                  <a:pos x="30" y="48"/>
                </a:cxn>
                <a:cxn ang="0">
                  <a:pos x="19" y="50"/>
                </a:cxn>
                <a:cxn ang="0">
                  <a:pos x="10" y="49"/>
                </a:cxn>
                <a:cxn ang="0">
                  <a:pos x="3" y="43"/>
                </a:cxn>
                <a:cxn ang="0">
                  <a:pos x="0" y="34"/>
                </a:cxn>
                <a:cxn ang="0">
                  <a:pos x="11" y="36"/>
                </a:cxn>
                <a:cxn ang="0">
                  <a:pos x="14" y="41"/>
                </a:cxn>
                <a:cxn ang="0">
                  <a:pos x="21" y="42"/>
                </a:cxn>
                <a:cxn ang="0">
                  <a:pos x="25" y="41"/>
                </a:cxn>
                <a:cxn ang="0">
                  <a:pos x="29" y="39"/>
                </a:cxn>
                <a:cxn ang="0">
                  <a:pos x="29" y="34"/>
                </a:cxn>
                <a:cxn ang="0">
                  <a:pos x="23" y="31"/>
                </a:cxn>
                <a:cxn ang="0">
                  <a:pos x="15" y="28"/>
                </a:cxn>
                <a:cxn ang="0">
                  <a:pos x="8" y="25"/>
                </a:cxn>
                <a:cxn ang="0">
                  <a:pos x="4" y="21"/>
                </a:cxn>
                <a:cxn ang="0">
                  <a:pos x="1" y="14"/>
                </a:cxn>
                <a:cxn ang="0">
                  <a:pos x="4" y="6"/>
                </a:cxn>
                <a:cxn ang="0">
                  <a:pos x="11" y="2"/>
                </a:cxn>
                <a:cxn ang="0">
                  <a:pos x="19" y="0"/>
                </a:cxn>
              </a:cxnLst>
              <a:rect l="0" t="0" r="r" b="b"/>
              <a:pathLst>
                <a:path w="40" h="50">
                  <a:moveTo>
                    <a:pt x="19" y="0"/>
                  </a:moveTo>
                  <a:lnTo>
                    <a:pt x="23" y="0"/>
                  </a:lnTo>
                  <a:lnTo>
                    <a:pt x="29" y="2"/>
                  </a:lnTo>
                  <a:lnTo>
                    <a:pt x="32" y="3"/>
                  </a:lnTo>
                  <a:lnTo>
                    <a:pt x="36" y="7"/>
                  </a:lnTo>
                  <a:lnTo>
                    <a:pt x="37" y="10"/>
                  </a:lnTo>
                  <a:lnTo>
                    <a:pt x="39" y="16"/>
                  </a:lnTo>
                  <a:lnTo>
                    <a:pt x="28" y="16"/>
                  </a:lnTo>
                  <a:lnTo>
                    <a:pt x="28" y="13"/>
                  </a:lnTo>
                  <a:lnTo>
                    <a:pt x="26" y="10"/>
                  </a:lnTo>
                  <a:lnTo>
                    <a:pt x="23" y="9"/>
                  </a:lnTo>
                  <a:lnTo>
                    <a:pt x="22" y="9"/>
                  </a:lnTo>
                  <a:lnTo>
                    <a:pt x="18" y="9"/>
                  </a:lnTo>
                  <a:lnTo>
                    <a:pt x="17" y="9"/>
                  </a:lnTo>
                  <a:lnTo>
                    <a:pt x="14" y="10"/>
                  </a:lnTo>
                  <a:lnTo>
                    <a:pt x="12" y="11"/>
                  </a:lnTo>
                  <a:lnTo>
                    <a:pt x="11" y="14"/>
                  </a:lnTo>
                  <a:lnTo>
                    <a:pt x="11" y="16"/>
                  </a:lnTo>
                  <a:lnTo>
                    <a:pt x="12" y="17"/>
                  </a:lnTo>
                  <a:lnTo>
                    <a:pt x="14" y="17"/>
                  </a:lnTo>
                  <a:lnTo>
                    <a:pt x="17" y="18"/>
                  </a:lnTo>
                  <a:lnTo>
                    <a:pt x="21" y="20"/>
                  </a:lnTo>
                  <a:lnTo>
                    <a:pt x="26" y="21"/>
                  </a:lnTo>
                  <a:lnTo>
                    <a:pt x="28" y="21"/>
                  </a:lnTo>
                  <a:lnTo>
                    <a:pt x="30" y="23"/>
                  </a:lnTo>
                  <a:lnTo>
                    <a:pt x="33" y="24"/>
                  </a:lnTo>
                  <a:lnTo>
                    <a:pt x="36" y="25"/>
                  </a:lnTo>
                  <a:lnTo>
                    <a:pt x="37" y="28"/>
                  </a:lnTo>
                  <a:lnTo>
                    <a:pt x="39" y="31"/>
                  </a:lnTo>
                  <a:lnTo>
                    <a:pt x="40" y="35"/>
                  </a:lnTo>
                  <a:lnTo>
                    <a:pt x="39" y="39"/>
                  </a:lnTo>
                  <a:lnTo>
                    <a:pt x="37" y="43"/>
                  </a:lnTo>
                  <a:lnTo>
                    <a:pt x="35" y="46"/>
                  </a:lnTo>
                  <a:lnTo>
                    <a:pt x="30" y="48"/>
                  </a:lnTo>
                  <a:lnTo>
                    <a:pt x="26" y="49"/>
                  </a:lnTo>
                  <a:lnTo>
                    <a:pt x="19" y="50"/>
                  </a:lnTo>
                  <a:lnTo>
                    <a:pt x="15" y="50"/>
                  </a:lnTo>
                  <a:lnTo>
                    <a:pt x="10" y="49"/>
                  </a:lnTo>
                  <a:lnTo>
                    <a:pt x="5" y="46"/>
                  </a:lnTo>
                  <a:lnTo>
                    <a:pt x="3" y="43"/>
                  </a:lnTo>
                  <a:lnTo>
                    <a:pt x="0" y="38"/>
                  </a:lnTo>
                  <a:lnTo>
                    <a:pt x="0" y="34"/>
                  </a:lnTo>
                  <a:lnTo>
                    <a:pt x="10" y="34"/>
                  </a:lnTo>
                  <a:lnTo>
                    <a:pt x="11" y="36"/>
                  </a:lnTo>
                  <a:lnTo>
                    <a:pt x="12" y="39"/>
                  </a:lnTo>
                  <a:lnTo>
                    <a:pt x="14" y="41"/>
                  </a:lnTo>
                  <a:lnTo>
                    <a:pt x="17" y="42"/>
                  </a:lnTo>
                  <a:lnTo>
                    <a:pt x="21" y="42"/>
                  </a:lnTo>
                  <a:lnTo>
                    <a:pt x="22" y="42"/>
                  </a:lnTo>
                  <a:lnTo>
                    <a:pt x="25" y="41"/>
                  </a:lnTo>
                  <a:lnTo>
                    <a:pt x="28" y="41"/>
                  </a:lnTo>
                  <a:lnTo>
                    <a:pt x="29" y="39"/>
                  </a:lnTo>
                  <a:lnTo>
                    <a:pt x="29" y="36"/>
                  </a:lnTo>
                  <a:lnTo>
                    <a:pt x="29" y="34"/>
                  </a:lnTo>
                  <a:lnTo>
                    <a:pt x="26" y="31"/>
                  </a:lnTo>
                  <a:lnTo>
                    <a:pt x="23" y="31"/>
                  </a:lnTo>
                  <a:lnTo>
                    <a:pt x="19" y="29"/>
                  </a:lnTo>
                  <a:lnTo>
                    <a:pt x="15" y="28"/>
                  </a:lnTo>
                  <a:lnTo>
                    <a:pt x="12" y="27"/>
                  </a:lnTo>
                  <a:lnTo>
                    <a:pt x="8" y="25"/>
                  </a:lnTo>
                  <a:lnTo>
                    <a:pt x="5" y="24"/>
                  </a:lnTo>
                  <a:lnTo>
                    <a:pt x="4" y="21"/>
                  </a:lnTo>
                  <a:lnTo>
                    <a:pt x="1" y="18"/>
                  </a:lnTo>
                  <a:lnTo>
                    <a:pt x="1" y="14"/>
                  </a:lnTo>
                  <a:lnTo>
                    <a:pt x="1" y="10"/>
                  </a:lnTo>
                  <a:lnTo>
                    <a:pt x="4" y="6"/>
                  </a:lnTo>
                  <a:lnTo>
                    <a:pt x="7" y="3"/>
                  </a:lnTo>
                  <a:lnTo>
                    <a:pt x="11" y="2"/>
                  </a:lnTo>
                  <a:lnTo>
                    <a:pt x="15" y="0"/>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87" name="Freeform 2463"/>
            <p:cNvSpPr>
              <a:spLocks/>
            </p:cNvSpPr>
            <p:nvPr/>
          </p:nvSpPr>
          <p:spPr bwMode="auto">
            <a:xfrm>
              <a:off x="1864" y="1575"/>
              <a:ext cx="46" cy="47"/>
            </a:xfrm>
            <a:custGeom>
              <a:avLst/>
              <a:gdLst/>
              <a:ahLst/>
              <a:cxnLst>
                <a:cxn ang="0">
                  <a:pos x="0" y="0"/>
                </a:cxn>
                <a:cxn ang="0">
                  <a:pos x="13" y="0"/>
                </a:cxn>
                <a:cxn ang="0">
                  <a:pos x="24" y="18"/>
                </a:cxn>
                <a:cxn ang="0">
                  <a:pos x="35" y="0"/>
                </a:cxn>
                <a:cxn ang="0">
                  <a:pos x="46" y="0"/>
                </a:cxn>
                <a:cxn ang="0">
                  <a:pos x="29" y="29"/>
                </a:cxn>
                <a:cxn ang="0">
                  <a:pos x="29" y="47"/>
                </a:cxn>
                <a:cxn ang="0">
                  <a:pos x="18" y="47"/>
                </a:cxn>
                <a:cxn ang="0">
                  <a:pos x="18" y="29"/>
                </a:cxn>
                <a:cxn ang="0">
                  <a:pos x="0" y="0"/>
                </a:cxn>
              </a:cxnLst>
              <a:rect l="0" t="0" r="r" b="b"/>
              <a:pathLst>
                <a:path w="46" h="47">
                  <a:moveTo>
                    <a:pt x="0" y="0"/>
                  </a:moveTo>
                  <a:lnTo>
                    <a:pt x="13" y="0"/>
                  </a:lnTo>
                  <a:lnTo>
                    <a:pt x="24" y="18"/>
                  </a:lnTo>
                  <a:lnTo>
                    <a:pt x="35" y="0"/>
                  </a:lnTo>
                  <a:lnTo>
                    <a:pt x="46" y="0"/>
                  </a:lnTo>
                  <a:lnTo>
                    <a:pt x="29" y="29"/>
                  </a:lnTo>
                  <a:lnTo>
                    <a:pt x="29" y="47"/>
                  </a:lnTo>
                  <a:lnTo>
                    <a:pt x="18" y="47"/>
                  </a:lnTo>
                  <a:lnTo>
                    <a:pt x="18" y="2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88" name="Freeform 2464"/>
            <p:cNvSpPr>
              <a:spLocks noEditPoints="1"/>
            </p:cNvSpPr>
            <p:nvPr/>
          </p:nvSpPr>
          <p:spPr bwMode="auto">
            <a:xfrm>
              <a:off x="1914" y="1575"/>
              <a:ext cx="43" cy="47"/>
            </a:xfrm>
            <a:custGeom>
              <a:avLst/>
              <a:gdLst/>
              <a:ahLst/>
              <a:cxnLst>
                <a:cxn ang="0">
                  <a:pos x="11" y="8"/>
                </a:cxn>
                <a:cxn ang="0">
                  <a:pos x="11" y="39"/>
                </a:cxn>
                <a:cxn ang="0">
                  <a:pos x="21" y="39"/>
                </a:cxn>
                <a:cxn ang="0">
                  <a:pos x="24" y="37"/>
                </a:cxn>
                <a:cxn ang="0">
                  <a:pos x="26" y="37"/>
                </a:cxn>
                <a:cxn ang="0">
                  <a:pos x="29" y="34"/>
                </a:cxn>
                <a:cxn ang="0">
                  <a:pos x="31" y="32"/>
                </a:cxn>
                <a:cxn ang="0">
                  <a:pos x="32" y="29"/>
                </a:cxn>
                <a:cxn ang="0">
                  <a:pos x="32" y="23"/>
                </a:cxn>
                <a:cxn ang="0">
                  <a:pos x="32" y="19"/>
                </a:cxn>
                <a:cxn ang="0">
                  <a:pos x="31" y="15"/>
                </a:cxn>
                <a:cxn ang="0">
                  <a:pos x="29" y="12"/>
                </a:cxn>
                <a:cxn ang="0">
                  <a:pos x="26" y="9"/>
                </a:cxn>
                <a:cxn ang="0">
                  <a:pos x="24" y="8"/>
                </a:cxn>
                <a:cxn ang="0">
                  <a:pos x="18" y="8"/>
                </a:cxn>
                <a:cxn ang="0">
                  <a:pos x="11" y="8"/>
                </a:cxn>
                <a:cxn ang="0">
                  <a:pos x="0" y="0"/>
                </a:cxn>
                <a:cxn ang="0">
                  <a:pos x="21" y="0"/>
                </a:cxn>
                <a:cxn ang="0">
                  <a:pos x="29" y="1"/>
                </a:cxn>
                <a:cxn ang="0">
                  <a:pos x="36" y="5"/>
                </a:cxn>
                <a:cxn ang="0">
                  <a:pos x="42" y="12"/>
                </a:cxn>
                <a:cxn ang="0">
                  <a:pos x="43" y="23"/>
                </a:cxn>
                <a:cxn ang="0">
                  <a:pos x="42" y="33"/>
                </a:cxn>
                <a:cxn ang="0">
                  <a:pos x="38" y="40"/>
                </a:cxn>
                <a:cxn ang="0">
                  <a:pos x="31" y="46"/>
                </a:cxn>
                <a:cxn ang="0">
                  <a:pos x="21" y="47"/>
                </a:cxn>
                <a:cxn ang="0">
                  <a:pos x="0" y="47"/>
                </a:cxn>
                <a:cxn ang="0">
                  <a:pos x="0" y="0"/>
                </a:cxn>
              </a:cxnLst>
              <a:rect l="0" t="0" r="r" b="b"/>
              <a:pathLst>
                <a:path w="43" h="47">
                  <a:moveTo>
                    <a:pt x="11" y="8"/>
                  </a:moveTo>
                  <a:lnTo>
                    <a:pt x="11" y="39"/>
                  </a:lnTo>
                  <a:lnTo>
                    <a:pt x="21" y="39"/>
                  </a:lnTo>
                  <a:lnTo>
                    <a:pt x="24" y="37"/>
                  </a:lnTo>
                  <a:lnTo>
                    <a:pt x="26" y="37"/>
                  </a:lnTo>
                  <a:lnTo>
                    <a:pt x="29" y="34"/>
                  </a:lnTo>
                  <a:lnTo>
                    <a:pt x="31" y="32"/>
                  </a:lnTo>
                  <a:lnTo>
                    <a:pt x="32" y="29"/>
                  </a:lnTo>
                  <a:lnTo>
                    <a:pt x="32" y="23"/>
                  </a:lnTo>
                  <a:lnTo>
                    <a:pt x="32" y="19"/>
                  </a:lnTo>
                  <a:lnTo>
                    <a:pt x="31" y="15"/>
                  </a:lnTo>
                  <a:lnTo>
                    <a:pt x="29" y="12"/>
                  </a:lnTo>
                  <a:lnTo>
                    <a:pt x="26" y="9"/>
                  </a:lnTo>
                  <a:lnTo>
                    <a:pt x="24" y="8"/>
                  </a:lnTo>
                  <a:lnTo>
                    <a:pt x="18" y="8"/>
                  </a:lnTo>
                  <a:lnTo>
                    <a:pt x="11" y="8"/>
                  </a:lnTo>
                  <a:close/>
                  <a:moveTo>
                    <a:pt x="0" y="0"/>
                  </a:moveTo>
                  <a:lnTo>
                    <a:pt x="21" y="0"/>
                  </a:lnTo>
                  <a:lnTo>
                    <a:pt x="29" y="1"/>
                  </a:lnTo>
                  <a:lnTo>
                    <a:pt x="36" y="5"/>
                  </a:lnTo>
                  <a:lnTo>
                    <a:pt x="42" y="12"/>
                  </a:lnTo>
                  <a:lnTo>
                    <a:pt x="43" y="23"/>
                  </a:lnTo>
                  <a:lnTo>
                    <a:pt x="42" y="33"/>
                  </a:lnTo>
                  <a:lnTo>
                    <a:pt x="38" y="40"/>
                  </a:lnTo>
                  <a:lnTo>
                    <a:pt x="31" y="46"/>
                  </a:lnTo>
                  <a:lnTo>
                    <a:pt x="21" y="47"/>
                  </a:lnTo>
                  <a:lnTo>
                    <a:pt x="0" y="4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89" name="Freeform 2465"/>
            <p:cNvSpPr>
              <a:spLocks/>
            </p:cNvSpPr>
            <p:nvPr/>
          </p:nvSpPr>
          <p:spPr bwMode="auto">
            <a:xfrm>
              <a:off x="1964" y="1575"/>
              <a:ext cx="40" cy="47"/>
            </a:xfrm>
            <a:custGeom>
              <a:avLst/>
              <a:gdLst/>
              <a:ahLst/>
              <a:cxnLst>
                <a:cxn ang="0">
                  <a:pos x="0" y="0"/>
                </a:cxn>
                <a:cxn ang="0">
                  <a:pos x="10" y="0"/>
                </a:cxn>
                <a:cxn ang="0">
                  <a:pos x="31" y="32"/>
                </a:cxn>
                <a:cxn ang="0">
                  <a:pos x="31" y="32"/>
                </a:cxn>
                <a:cxn ang="0">
                  <a:pos x="31" y="0"/>
                </a:cxn>
                <a:cxn ang="0">
                  <a:pos x="40" y="0"/>
                </a:cxn>
                <a:cxn ang="0">
                  <a:pos x="40" y="47"/>
                </a:cxn>
                <a:cxn ang="0">
                  <a:pos x="29" y="47"/>
                </a:cxn>
                <a:cxn ang="0">
                  <a:pos x="10" y="15"/>
                </a:cxn>
                <a:cxn ang="0">
                  <a:pos x="10" y="15"/>
                </a:cxn>
                <a:cxn ang="0">
                  <a:pos x="10" y="47"/>
                </a:cxn>
                <a:cxn ang="0">
                  <a:pos x="0" y="47"/>
                </a:cxn>
                <a:cxn ang="0">
                  <a:pos x="0" y="0"/>
                </a:cxn>
              </a:cxnLst>
              <a:rect l="0" t="0" r="r" b="b"/>
              <a:pathLst>
                <a:path w="40" h="47">
                  <a:moveTo>
                    <a:pt x="0" y="0"/>
                  </a:moveTo>
                  <a:lnTo>
                    <a:pt x="10" y="0"/>
                  </a:lnTo>
                  <a:lnTo>
                    <a:pt x="31" y="32"/>
                  </a:lnTo>
                  <a:lnTo>
                    <a:pt x="31" y="32"/>
                  </a:lnTo>
                  <a:lnTo>
                    <a:pt x="31" y="0"/>
                  </a:lnTo>
                  <a:lnTo>
                    <a:pt x="40" y="0"/>
                  </a:lnTo>
                  <a:lnTo>
                    <a:pt x="40" y="47"/>
                  </a:lnTo>
                  <a:lnTo>
                    <a:pt x="29" y="47"/>
                  </a:lnTo>
                  <a:lnTo>
                    <a:pt x="10" y="15"/>
                  </a:lnTo>
                  <a:lnTo>
                    <a:pt x="10" y="15"/>
                  </a:lnTo>
                  <a:lnTo>
                    <a:pt x="10" y="47"/>
                  </a:lnTo>
                  <a:lnTo>
                    <a:pt x="0" y="4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90" name="Freeform 2466"/>
            <p:cNvSpPr>
              <a:spLocks/>
            </p:cNvSpPr>
            <p:nvPr/>
          </p:nvSpPr>
          <p:spPr bwMode="auto">
            <a:xfrm>
              <a:off x="2014" y="1575"/>
              <a:ext cx="36" cy="47"/>
            </a:xfrm>
            <a:custGeom>
              <a:avLst/>
              <a:gdLst/>
              <a:ahLst/>
              <a:cxnLst>
                <a:cxn ang="0">
                  <a:pos x="0" y="0"/>
                </a:cxn>
                <a:cxn ang="0">
                  <a:pos x="35" y="0"/>
                </a:cxn>
                <a:cxn ang="0">
                  <a:pos x="35" y="8"/>
                </a:cxn>
                <a:cxn ang="0">
                  <a:pos x="10" y="8"/>
                </a:cxn>
                <a:cxn ang="0">
                  <a:pos x="10" y="18"/>
                </a:cxn>
                <a:cxn ang="0">
                  <a:pos x="33" y="18"/>
                </a:cxn>
                <a:cxn ang="0">
                  <a:pos x="33" y="26"/>
                </a:cxn>
                <a:cxn ang="0">
                  <a:pos x="10" y="26"/>
                </a:cxn>
                <a:cxn ang="0">
                  <a:pos x="10" y="39"/>
                </a:cxn>
                <a:cxn ang="0">
                  <a:pos x="36" y="39"/>
                </a:cxn>
                <a:cxn ang="0">
                  <a:pos x="36" y="47"/>
                </a:cxn>
                <a:cxn ang="0">
                  <a:pos x="0" y="47"/>
                </a:cxn>
                <a:cxn ang="0">
                  <a:pos x="0" y="0"/>
                </a:cxn>
              </a:cxnLst>
              <a:rect l="0" t="0" r="r" b="b"/>
              <a:pathLst>
                <a:path w="36" h="47">
                  <a:moveTo>
                    <a:pt x="0" y="0"/>
                  </a:moveTo>
                  <a:lnTo>
                    <a:pt x="35" y="0"/>
                  </a:lnTo>
                  <a:lnTo>
                    <a:pt x="35" y="8"/>
                  </a:lnTo>
                  <a:lnTo>
                    <a:pt x="10" y="8"/>
                  </a:lnTo>
                  <a:lnTo>
                    <a:pt x="10" y="18"/>
                  </a:lnTo>
                  <a:lnTo>
                    <a:pt x="33" y="18"/>
                  </a:lnTo>
                  <a:lnTo>
                    <a:pt x="33" y="26"/>
                  </a:lnTo>
                  <a:lnTo>
                    <a:pt x="10" y="26"/>
                  </a:lnTo>
                  <a:lnTo>
                    <a:pt x="10" y="39"/>
                  </a:lnTo>
                  <a:lnTo>
                    <a:pt x="36" y="39"/>
                  </a:lnTo>
                  <a:lnTo>
                    <a:pt x="36" y="47"/>
                  </a:lnTo>
                  <a:lnTo>
                    <a:pt x="0" y="4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91" name="Freeform 2467"/>
            <p:cNvSpPr>
              <a:spLocks/>
            </p:cNvSpPr>
            <p:nvPr/>
          </p:nvSpPr>
          <p:spPr bwMode="auto">
            <a:xfrm>
              <a:off x="2052" y="1575"/>
              <a:ext cx="45" cy="47"/>
            </a:xfrm>
            <a:custGeom>
              <a:avLst/>
              <a:gdLst/>
              <a:ahLst/>
              <a:cxnLst>
                <a:cxn ang="0">
                  <a:pos x="0" y="0"/>
                </a:cxn>
                <a:cxn ang="0">
                  <a:pos x="12" y="0"/>
                </a:cxn>
                <a:cxn ang="0">
                  <a:pos x="23" y="18"/>
                </a:cxn>
                <a:cxn ang="0">
                  <a:pos x="34" y="0"/>
                </a:cxn>
                <a:cxn ang="0">
                  <a:pos x="45" y="0"/>
                </a:cxn>
                <a:cxn ang="0">
                  <a:pos x="27" y="29"/>
                </a:cxn>
                <a:cxn ang="0">
                  <a:pos x="27" y="47"/>
                </a:cxn>
                <a:cxn ang="0">
                  <a:pos x="18" y="47"/>
                </a:cxn>
                <a:cxn ang="0">
                  <a:pos x="18" y="29"/>
                </a:cxn>
                <a:cxn ang="0">
                  <a:pos x="0" y="0"/>
                </a:cxn>
              </a:cxnLst>
              <a:rect l="0" t="0" r="r" b="b"/>
              <a:pathLst>
                <a:path w="45" h="47">
                  <a:moveTo>
                    <a:pt x="0" y="0"/>
                  </a:moveTo>
                  <a:lnTo>
                    <a:pt x="12" y="0"/>
                  </a:lnTo>
                  <a:lnTo>
                    <a:pt x="23" y="18"/>
                  </a:lnTo>
                  <a:lnTo>
                    <a:pt x="34" y="0"/>
                  </a:lnTo>
                  <a:lnTo>
                    <a:pt x="45" y="0"/>
                  </a:lnTo>
                  <a:lnTo>
                    <a:pt x="27" y="29"/>
                  </a:lnTo>
                  <a:lnTo>
                    <a:pt x="27" y="47"/>
                  </a:lnTo>
                  <a:lnTo>
                    <a:pt x="18" y="47"/>
                  </a:lnTo>
                  <a:lnTo>
                    <a:pt x="18" y="2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92" name="Freeform 2468"/>
            <p:cNvSpPr>
              <a:spLocks/>
            </p:cNvSpPr>
            <p:nvPr/>
          </p:nvSpPr>
          <p:spPr bwMode="auto">
            <a:xfrm>
              <a:off x="4164" y="1351"/>
              <a:ext cx="54" cy="45"/>
            </a:xfrm>
            <a:custGeom>
              <a:avLst/>
              <a:gdLst/>
              <a:ahLst/>
              <a:cxnLst>
                <a:cxn ang="0">
                  <a:pos x="0" y="0"/>
                </a:cxn>
                <a:cxn ang="0">
                  <a:pos x="6" y="0"/>
                </a:cxn>
                <a:cxn ang="0">
                  <a:pos x="11" y="22"/>
                </a:cxn>
                <a:cxn ang="0">
                  <a:pos x="13" y="31"/>
                </a:cxn>
                <a:cxn ang="0">
                  <a:pos x="14" y="39"/>
                </a:cxn>
                <a:cxn ang="0">
                  <a:pos x="14" y="39"/>
                </a:cxn>
                <a:cxn ang="0">
                  <a:pos x="17" y="31"/>
                </a:cxn>
                <a:cxn ang="0">
                  <a:pos x="18" y="22"/>
                </a:cxn>
                <a:cxn ang="0">
                  <a:pos x="24" y="0"/>
                </a:cxn>
                <a:cxn ang="0">
                  <a:pos x="31" y="0"/>
                </a:cxn>
                <a:cxn ang="0">
                  <a:pos x="36" y="22"/>
                </a:cxn>
                <a:cxn ang="0">
                  <a:pos x="38" y="31"/>
                </a:cxn>
                <a:cxn ang="0">
                  <a:pos x="39" y="39"/>
                </a:cxn>
                <a:cxn ang="0">
                  <a:pos x="39" y="39"/>
                </a:cxn>
                <a:cxn ang="0">
                  <a:pos x="41" y="31"/>
                </a:cxn>
                <a:cxn ang="0">
                  <a:pos x="43" y="22"/>
                </a:cxn>
                <a:cxn ang="0">
                  <a:pos x="49" y="0"/>
                </a:cxn>
                <a:cxn ang="0">
                  <a:pos x="54" y="0"/>
                </a:cxn>
                <a:cxn ang="0">
                  <a:pos x="42" y="45"/>
                </a:cxn>
                <a:cxn ang="0">
                  <a:pos x="36" y="45"/>
                </a:cxn>
                <a:cxn ang="0">
                  <a:pos x="31" y="21"/>
                </a:cxn>
                <a:cxn ang="0">
                  <a:pos x="28" y="14"/>
                </a:cxn>
                <a:cxn ang="0">
                  <a:pos x="28" y="7"/>
                </a:cxn>
                <a:cxn ang="0">
                  <a:pos x="27" y="7"/>
                </a:cxn>
                <a:cxn ang="0">
                  <a:pos x="27" y="11"/>
                </a:cxn>
                <a:cxn ang="0">
                  <a:pos x="25" y="17"/>
                </a:cxn>
                <a:cxn ang="0">
                  <a:pos x="24" y="21"/>
                </a:cxn>
                <a:cxn ang="0">
                  <a:pos x="17" y="45"/>
                </a:cxn>
                <a:cxn ang="0">
                  <a:pos x="11" y="45"/>
                </a:cxn>
                <a:cxn ang="0">
                  <a:pos x="0" y="0"/>
                </a:cxn>
              </a:cxnLst>
              <a:rect l="0" t="0" r="r" b="b"/>
              <a:pathLst>
                <a:path w="54" h="45">
                  <a:moveTo>
                    <a:pt x="0" y="0"/>
                  </a:moveTo>
                  <a:lnTo>
                    <a:pt x="6" y="0"/>
                  </a:lnTo>
                  <a:lnTo>
                    <a:pt x="11" y="22"/>
                  </a:lnTo>
                  <a:lnTo>
                    <a:pt x="13" y="31"/>
                  </a:lnTo>
                  <a:lnTo>
                    <a:pt x="14" y="39"/>
                  </a:lnTo>
                  <a:lnTo>
                    <a:pt x="14" y="39"/>
                  </a:lnTo>
                  <a:lnTo>
                    <a:pt x="17" y="31"/>
                  </a:lnTo>
                  <a:lnTo>
                    <a:pt x="18" y="22"/>
                  </a:lnTo>
                  <a:lnTo>
                    <a:pt x="24" y="0"/>
                  </a:lnTo>
                  <a:lnTo>
                    <a:pt x="31" y="0"/>
                  </a:lnTo>
                  <a:lnTo>
                    <a:pt x="36" y="22"/>
                  </a:lnTo>
                  <a:lnTo>
                    <a:pt x="38" y="31"/>
                  </a:lnTo>
                  <a:lnTo>
                    <a:pt x="39" y="39"/>
                  </a:lnTo>
                  <a:lnTo>
                    <a:pt x="39" y="39"/>
                  </a:lnTo>
                  <a:lnTo>
                    <a:pt x="41" y="31"/>
                  </a:lnTo>
                  <a:lnTo>
                    <a:pt x="43" y="22"/>
                  </a:lnTo>
                  <a:lnTo>
                    <a:pt x="49" y="0"/>
                  </a:lnTo>
                  <a:lnTo>
                    <a:pt x="54" y="0"/>
                  </a:lnTo>
                  <a:lnTo>
                    <a:pt x="42" y="45"/>
                  </a:lnTo>
                  <a:lnTo>
                    <a:pt x="36" y="45"/>
                  </a:lnTo>
                  <a:lnTo>
                    <a:pt x="31" y="21"/>
                  </a:lnTo>
                  <a:lnTo>
                    <a:pt x="28" y="14"/>
                  </a:lnTo>
                  <a:lnTo>
                    <a:pt x="28" y="7"/>
                  </a:lnTo>
                  <a:lnTo>
                    <a:pt x="27" y="7"/>
                  </a:lnTo>
                  <a:lnTo>
                    <a:pt x="27" y="11"/>
                  </a:lnTo>
                  <a:lnTo>
                    <a:pt x="25" y="17"/>
                  </a:lnTo>
                  <a:lnTo>
                    <a:pt x="24" y="21"/>
                  </a:lnTo>
                  <a:lnTo>
                    <a:pt x="17" y="45"/>
                  </a:lnTo>
                  <a:lnTo>
                    <a:pt x="11" y="4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93" name="Freeform 2469"/>
            <p:cNvSpPr>
              <a:spLocks noEditPoints="1"/>
            </p:cNvSpPr>
            <p:nvPr/>
          </p:nvSpPr>
          <p:spPr bwMode="auto">
            <a:xfrm>
              <a:off x="4220" y="1364"/>
              <a:ext cx="25" cy="33"/>
            </a:xfrm>
            <a:custGeom>
              <a:avLst/>
              <a:gdLst/>
              <a:ahLst/>
              <a:cxnLst>
                <a:cxn ang="0">
                  <a:pos x="19" y="15"/>
                </a:cxn>
                <a:cxn ang="0">
                  <a:pos x="17" y="16"/>
                </a:cxn>
                <a:cxn ang="0">
                  <a:pos x="12" y="16"/>
                </a:cxn>
                <a:cxn ang="0">
                  <a:pos x="10" y="16"/>
                </a:cxn>
                <a:cxn ang="0">
                  <a:pos x="8" y="18"/>
                </a:cxn>
                <a:cxn ang="0">
                  <a:pos x="5" y="21"/>
                </a:cxn>
                <a:cxn ang="0">
                  <a:pos x="5" y="23"/>
                </a:cxn>
                <a:cxn ang="0">
                  <a:pos x="5" y="26"/>
                </a:cxn>
                <a:cxn ang="0">
                  <a:pos x="7" y="27"/>
                </a:cxn>
                <a:cxn ang="0">
                  <a:pos x="8" y="29"/>
                </a:cxn>
                <a:cxn ang="0">
                  <a:pos x="11" y="29"/>
                </a:cxn>
                <a:cxn ang="0">
                  <a:pos x="14" y="27"/>
                </a:cxn>
                <a:cxn ang="0">
                  <a:pos x="17" y="27"/>
                </a:cxn>
                <a:cxn ang="0">
                  <a:pos x="18" y="25"/>
                </a:cxn>
                <a:cxn ang="0">
                  <a:pos x="19" y="23"/>
                </a:cxn>
                <a:cxn ang="0">
                  <a:pos x="19" y="22"/>
                </a:cxn>
                <a:cxn ang="0">
                  <a:pos x="19" y="15"/>
                </a:cxn>
                <a:cxn ang="0">
                  <a:pos x="12" y="0"/>
                </a:cxn>
                <a:cxn ang="0">
                  <a:pos x="17" y="0"/>
                </a:cxn>
                <a:cxn ang="0">
                  <a:pos x="21" y="1"/>
                </a:cxn>
                <a:cxn ang="0">
                  <a:pos x="22" y="4"/>
                </a:cxn>
                <a:cxn ang="0">
                  <a:pos x="23" y="7"/>
                </a:cxn>
                <a:cxn ang="0">
                  <a:pos x="25" y="9"/>
                </a:cxn>
                <a:cxn ang="0">
                  <a:pos x="25" y="12"/>
                </a:cxn>
                <a:cxn ang="0">
                  <a:pos x="25" y="25"/>
                </a:cxn>
                <a:cxn ang="0">
                  <a:pos x="25" y="29"/>
                </a:cxn>
                <a:cxn ang="0">
                  <a:pos x="25" y="32"/>
                </a:cxn>
                <a:cxn ang="0">
                  <a:pos x="21" y="32"/>
                </a:cxn>
                <a:cxn ang="0">
                  <a:pos x="19" y="27"/>
                </a:cxn>
                <a:cxn ang="0">
                  <a:pos x="19" y="27"/>
                </a:cxn>
                <a:cxn ang="0">
                  <a:pos x="17" y="30"/>
                </a:cxn>
                <a:cxn ang="0">
                  <a:pos x="14" y="32"/>
                </a:cxn>
                <a:cxn ang="0">
                  <a:pos x="10" y="33"/>
                </a:cxn>
                <a:cxn ang="0">
                  <a:pos x="5" y="33"/>
                </a:cxn>
                <a:cxn ang="0">
                  <a:pos x="3" y="32"/>
                </a:cxn>
                <a:cxn ang="0">
                  <a:pos x="1" y="29"/>
                </a:cxn>
                <a:cxn ang="0">
                  <a:pos x="0" y="26"/>
                </a:cxn>
                <a:cxn ang="0">
                  <a:pos x="0" y="23"/>
                </a:cxn>
                <a:cxn ang="0">
                  <a:pos x="0" y="19"/>
                </a:cxn>
                <a:cxn ang="0">
                  <a:pos x="3" y="16"/>
                </a:cxn>
                <a:cxn ang="0">
                  <a:pos x="7" y="14"/>
                </a:cxn>
                <a:cxn ang="0">
                  <a:pos x="12" y="12"/>
                </a:cxn>
                <a:cxn ang="0">
                  <a:pos x="19" y="12"/>
                </a:cxn>
                <a:cxn ang="0">
                  <a:pos x="19" y="11"/>
                </a:cxn>
                <a:cxn ang="0">
                  <a:pos x="19" y="9"/>
                </a:cxn>
                <a:cxn ang="0">
                  <a:pos x="18" y="7"/>
                </a:cxn>
                <a:cxn ang="0">
                  <a:pos x="17" y="5"/>
                </a:cxn>
                <a:cxn ang="0">
                  <a:pos x="15" y="4"/>
                </a:cxn>
                <a:cxn ang="0">
                  <a:pos x="11" y="4"/>
                </a:cxn>
                <a:cxn ang="0">
                  <a:pos x="7" y="4"/>
                </a:cxn>
                <a:cxn ang="0">
                  <a:pos x="3" y="5"/>
                </a:cxn>
                <a:cxn ang="0">
                  <a:pos x="1" y="2"/>
                </a:cxn>
                <a:cxn ang="0">
                  <a:pos x="7" y="0"/>
                </a:cxn>
                <a:cxn ang="0">
                  <a:pos x="12" y="0"/>
                </a:cxn>
              </a:cxnLst>
              <a:rect l="0" t="0" r="r" b="b"/>
              <a:pathLst>
                <a:path w="25" h="33">
                  <a:moveTo>
                    <a:pt x="19" y="15"/>
                  </a:moveTo>
                  <a:lnTo>
                    <a:pt x="17" y="16"/>
                  </a:lnTo>
                  <a:lnTo>
                    <a:pt x="12" y="16"/>
                  </a:lnTo>
                  <a:lnTo>
                    <a:pt x="10" y="16"/>
                  </a:lnTo>
                  <a:lnTo>
                    <a:pt x="8" y="18"/>
                  </a:lnTo>
                  <a:lnTo>
                    <a:pt x="5" y="21"/>
                  </a:lnTo>
                  <a:lnTo>
                    <a:pt x="5" y="23"/>
                  </a:lnTo>
                  <a:lnTo>
                    <a:pt x="5" y="26"/>
                  </a:lnTo>
                  <a:lnTo>
                    <a:pt x="7" y="27"/>
                  </a:lnTo>
                  <a:lnTo>
                    <a:pt x="8" y="29"/>
                  </a:lnTo>
                  <a:lnTo>
                    <a:pt x="11" y="29"/>
                  </a:lnTo>
                  <a:lnTo>
                    <a:pt x="14" y="27"/>
                  </a:lnTo>
                  <a:lnTo>
                    <a:pt x="17" y="27"/>
                  </a:lnTo>
                  <a:lnTo>
                    <a:pt x="18" y="25"/>
                  </a:lnTo>
                  <a:lnTo>
                    <a:pt x="19" y="23"/>
                  </a:lnTo>
                  <a:lnTo>
                    <a:pt x="19" y="22"/>
                  </a:lnTo>
                  <a:lnTo>
                    <a:pt x="19" y="15"/>
                  </a:lnTo>
                  <a:close/>
                  <a:moveTo>
                    <a:pt x="12" y="0"/>
                  </a:moveTo>
                  <a:lnTo>
                    <a:pt x="17" y="0"/>
                  </a:lnTo>
                  <a:lnTo>
                    <a:pt x="21" y="1"/>
                  </a:lnTo>
                  <a:lnTo>
                    <a:pt x="22" y="4"/>
                  </a:lnTo>
                  <a:lnTo>
                    <a:pt x="23" y="7"/>
                  </a:lnTo>
                  <a:lnTo>
                    <a:pt x="25" y="9"/>
                  </a:lnTo>
                  <a:lnTo>
                    <a:pt x="25" y="12"/>
                  </a:lnTo>
                  <a:lnTo>
                    <a:pt x="25" y="25"/>
                  </a:lnTo>
                  <a:lnTo>
                    <a:pt x="25" y="29"/>
                  </a:lnTo>
                  <a:lnTo>
                    <a:pt x="25" y="32"/>
                  </a:lnTo>
                  <a:lnTo>
                    <a:pt x="21" y="32"/>
                  </a:lnTo>
                  <a:lnTo>
                    <a:pt x="19" y="27"/>
                  </a:lnTo>
                  <a:lnTo>
                    <a:pt x="19" y="27"/>
                  </a:lnTo>
                  <a:lnTo>
                    <a:pt x="17" y="30"/>
                  </a:lnTo>
                  <a:lnTo>
                    <a:pt x="14" y="32"/>
                  </a:lnTo>
                  <a:lnTo>
                    <a:pt x="10" y="33"/>
                  </a:lnTo>
                  <a:lnTo>
                    <a:pt x="5" y="33"/>
                  </a:lnTo>
                  <a:lnTo>
                    <a:pt x="3" y="32"/>
                  </a:lnTo>
                  <a:lnTo>
                    <a:pt x="1" y="29"/>
                  </a:lnTo>
                  <a:lnTo>
                    <a:pt x="0" y="26"/>
                  </a:lnTo>
                  <a:lnTo>
                    <a:pt x="0" y="23"/>
                  </a:lnTo>
                  <a:lnTo>
                    <a:pt x="0" y="19"/>
                  </a:lnTo>
                  <a:lnTo>
                    <a:pt x="3" y="16"/>
                  </a:lnTo>
                  <a:lnTo>
                    <a:pt x="7" y="14"/>
                  </a:lnTo>
                  <a:lnTo>
                    <a:pt x="12" y="12"/>
                  </a:lnTo>
                  <a:lnTo>
                    <a:pt x="19" y="12"/>
                  </a:lnTo>
                  <a:lnTo>
                    <a:pt x="19" y="11"/>
                  </a:lnTo>
                  <a:lnTo>
                    <a:pt x="19" y="9"/>
                  </a:lnTo>
                  <a:lnTo>
                    <a:pt x="18" y="7"/>
                  </a:lnTo>
                  <a:lnTo>
                    <a:pt x="17" y="5"/>
                  </a:lnTo>
                  <a:lnTo>
                    <a:pt x="15" y="4"/>
                  </a:lnTo>
                  <a:lnTo>
                    <a:pt x="11" y="4"/>
                  </a:lnTo>
                  <a:lnTo>
                    <a:pt x="7" y="4"/>
                  </a:lnTo>
                  <a:lnTo>
                    <a:pt x="3" y="5"/>
                  </a:lnTo>
                  <a:lnTo>
                    <a:pt x="1" y="2"/>
                  </a:lnTo>
                  <a:lnTo>
                    <a:pt x="7" y="0"/>
                  </a:lnTo>
                  <a:lnTo>
                    <a:pt x="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94" name="Rectangle 2470"/>
            <p:cNvSpPr>
              <a:spLocks noChangeArrowheads="1"/>
            </p:cNvSpPr>
            <p:nvPr/>
          </p:nvSpPr>
          <p:spPr bwMode="auto">
            <a:xfrm>
              <a:off x="4255" y="1348"/>
              <a:ext cx="5" cy="4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495" name="Freeform 2471"/>
            <p:cNvSpPr>
              <a:spLocks noEditPoints="1"/>
            </p:cNvSpPr>
            <p:nvPr/>
          </p:nvSpPr>
          <p:spPr bwMode="auto">
            <a:xfrm>
              <a:off x="4267" y="1364"/>
              <a:ext cx="31" cy="45"/>
            </a:xfrm>
            <a:custGeom>
              <a:avLst/>
              <a:gdLst/>
              <a:ahLst/>
              <a:cxnLst>
                <a:cxn ang="0">
                  <a:pos x="13" y="4"/>
                </a:cxn>
                <a:cxn ang="0">
                  <a:pos x="7" y="11"/>
                </a:cxn>
                <a:cxn ang="0">
                  <a:pos x="7" y="19"/>
                </a:cxn>
                <a:cxn ang="0">
                  <a:pos x="10" y="25"/>
                </a:cxn>
                <a:cxn ang="0">
                  <a:pos x="17" y="27"/>
                </a:cxn>
                <a:cxn ang="0">
                  <a:pos x="22" y="25"/>
                </a:cxn>
                <a:cxn ang="0">
                  <a:pos x="25" y="18"/>
                </a:cxn>
                <a:cxn ang="0">
                  <a:pos x="25" y="9"/>
                </a:cxn>
                <a:cxn ang="0">
                  <a:pos x="22" y="5"/>
                </a:cxn>
                <a:cxn ang="0">
                  <a:pos x="17" y="4"/>
                </a:cxn>
                <a:cxn ang="0">
                  <a:pos x="20" y="0"/>
                </a:cxn>
                <a:cxn ang="0">
                  <a:pos x="24" y="2"/>
                </a:cxn>
                <a:cxn ang="0">
                  <a:pos x="25" y="5"/>
                </a:cxn>
                <a:cxn ang="0">
                  <a:pos x="31" y="0"/>
                </a:cxn>
                <a:cxn ang="0">
                  <a:pos x="31" y="8"/>
                </a:cxn>
                <a:cxn ang="0">
                  <a:pos x="31" y="33"/>
                </a:cxn>
                <a:cxn ang="0">
                  <a:pos x="28" y="40"/>
                </a:cxn>
                <a:cxn ang="0">
                  <a:pos x="22" y="44"/>
                </a:cxn>
                <a:cxn ang="0">
                  <a:pos x="14" y="45"/>
                </a:cxn>
                <a:cxn ang="0">
                  <a:pos x="7" y="45"/>
                </a:cxn>
                <a:cxn ang="0">
                  <a:pos x="6" y="39"/>
                </a:cxn>
                <a:cxn ang="0">
                  <a:pos x="11" y="41"/>
                </a:cxn>
                <a:cxn ang="0">
                  <a:pos x="18" y="41"/>
                </a:cxn>
                <a:cxn ang="0">
                  <a:pos x="24" y="37"/>
                </a:cxn>
                <a:cxn ang="0">
                  <a:pos x="25" y="30"/>
                </a:cxn>
                <a:cxn ang="0">
                  <a:pos x="25" y="26"/>
                </a:cxn>
                <a:cxn ang="0">
                  <a:pos x="20" y="32"/>
                </a:cxn>
                <a:cxn ang="0">
                  <a:pos x="10" y="32"/>
                </a:cxn>
                <a:cxn ang="0">
                  <a:pos x="3" y="26"/>
                </a:cxn>
                <a:cxn ang="0">
                  <a:pos x="0" y="16"/>
                </a:cxn>
                <a:cxn ang="0">
                  <a:pos x="3" y="7"/>
                </a:cxn>
                <a:cxn ang="0">
                  <a:pos x="8" y="1"/>
                </a:cxn>
                <a:cxn ang="0">
                  <a:pos x="15" y="0"/>
                </a:cxn>
              </a:cxnLst>
              <a:rect l="0" t="0" r="r" b="b"/>
              <a:pathLst>
                <a:path w="31" h="45">
                  <a:moveTo>
                    <a:pt x="17" y="4"/>
                  </a:moveTo>
                  <a:lnTo>
                    <a:pt x="13" y="4"/>
                  </a:lnTo>
                  <a:lnTo>
                    <a:pt x="10" y="7"/>
                  </a:lnTo>
                  <a:lnTo>
                    <a:pt x="7" y="11"/>
                  </a:lnTo>
                  <a:lnTo>
                    <a:pt x="7" y="16"/>
                  </a:lnTo>
                  <a:lnTo>
                    <a:pt x="7" y="19"/>
                  </a:lnTo>
                  <a:lnTo>
                    <a:pt x="8" y="23"/>
                  </a:lnTo>
                  <a:lnTo>
                    <a:pt x="10" y="25"/>
                  </a:lnTo>
                  <a:lnTo>
                    <a:pt x="13" y="27"/>
                  </a:lnTo>
                  <a:lnTo>
                    <a:pt x="17" y="27"/>
                  </a:lnTo>
                  <a:lnTo>
                    <a:pt x="20" y="27"/>
                  </a:lnTo>
                  <a:lnTo>
                    <a:pt x="22" y="25"/>
                  </a:lnTo>
                  <a:lnTo>
                    <a:pt x="25" y="22"/>
                  </a:lnTo>
                  <a:lnTo>
                    <a:pt x="25" y="18"/>
                  </a:lnTo>
                  <a:lnTo>
                    <a:pt x="25" y="12"/>
                  </a:lnTo>
                  <a:lnTo>
                    <a:pt x="25" y="9"/>
                  </a:lnTo>
                  <a:lnTo>
                    <a:pt x="24" y="8"/>
                  </a:lnTo>
                  <a:lnTo>
                    <a:pt x="22" y="5"/>
                  </a:lnTo>
                  <a:lnTo>
                    <a:pt x="20" y="4"/>
                  </a:lnTo>
                  <a:lnTo>
                    <a:pt x="17" y="4"/>
                  </a:lnTo>
                  <a:close/>
                  <a:moveTo>
                    <a:pt x="15" y="0"/>
                  </a:moveTo>
                  <a:lnTo>
                    <a:pt x="20" y="0"/>
                  </a:lnTo>
                  <a:lnTo>
                    <a:pt x="22" y="1"/>
                  </a:lnTo>
                  <a:lnTo>
                    <a:pt x="24" y="2"/>
                  </a:lnTo>
                  <a:lnTo>
                    <a:pt x="25" y="5"/>
                  </a:lnTo>
                  <a:lnTo>
                    <a:pt x="25" y="5"/>
                  </a:lnTo>
                  <a:lnTo>
                    <a:pt x="26" y="0"/>
                  </a:lnTo>
                  <a:lnTo>
                    <a:pt x="31" y="0"/>
                  </a:lnTo>
                  <a:lnTo>
                    <a:pt x="31" y="4"/>
                  </a:lnTo>
                  <a:lnTo>
                    <a:pt x="31" y="8"/>
                  </a:lnTo>
                  <a:lnTo>
                    <a:pt x="31" y="27"/>
                  </a:lnTo>
                  <a:lnTo>
                    <a:pt x="31" y="33"/>
                  </a:lnTo>
                  <a:lnTo>
                    <a:pt x="29" y="37"/>
                  </a:lnTo>
                  <a:lnTo>
                    <a:pt x="28" y="40"/>
                  </a:lnTo>
                  <a:lnTo>
                    <a:pt x="26" y="43"/>
                  </a:lnTo>
                  <a:lnTo>
                    <a:pt x="22" y="44"/>
                  </a:lnTo>
                  <a:lnTo>
                    <a:pt x="18" y="45"/>
                  </a:lnTo>
                  <a:lnTo>
                    <a:pt x="14" y="45"/>
                  </a:lnTo>
                  <a:lnTo>
                    <a:pt x="10" y="45"/>
                  </a:lnTo>
                  <a:lnTo>
                    <a:pt x="7" y="45"/>
                  </a:lnTo>
                  <a:lnTo>
                    <a:pt x="4" y="44"/>
                  </a:lnTo>
                  <a:lnTo>
                    <a:pt x="6" y="39"/>
                  </a:lnTo>
                  <a:lnTo>
                    <a:pt x="7" y="40"/>
                  </a:lnTo>
                  <a:lnTo>
                    <a:pt x="11" y="41"/>
                  </a:lnTo>
                  <a:lnTo>
                    <a:pt x="14" y="41"/>
                  </a:lnTo>
                  <a:lnTo>
                    <a:pt x="18" y="41"/>
                  </a:lnTo>
                  <a:lnTo>
                    <a:pt x="21" y="40"/>
                  </a:lnTo>
                  <a:lnTo>
                    <a:pt x="24" y="37"/>
                  </a:lnTo>
                  <a:lnTo>
                    <a:pt x="25" y="34"/>
                  </a:lnTo>
                  <a:lnTo>
                    <a:pt x="25" y="30"/>
                  </a:lnTo>
                  <a:lnTo>
                    <a:pt x="25" y="26"/>
                  </a:lnTo>
                  <a:lnTo>
                    <a:pt x="25" y="26"/>
                  </a:lnTo>
                  <a:lnTo>
                    <a:pt x="22" y="29"/>
                  </a:lnTo>
                  <a:lnTo>
                    <a:pt x="20" y="32"/>
                  </a:lnTo>
                  <a:lnTo>
                    <a:pt x="14" y="32"/>
                  </a:lnTo>
                  <a:lnTo>
                    <a:pt x="10" y="32"/>
                  </a:lnTo>
                  <a:lnTo>
                    <a:pt x="6" y="29"/>
                  </a:lnTo>
                  <a:lnTo>
                    <a:pt x="3" y="26"/>
                  </a:lnTo>
                  <a:lnTo>
                    <a:pt x="1" y="22"/>
                  </a:lnTo>
                  <a:lnTo>
                    <a:pt x="0" y="16"/>
                  </a:lnTo>
                  <a:lnTo>
                    <a:pt x="1" y="11"/>
                  </a:lnTo>
                  <a:lnTo>
                    <a:pt x="3" y="7"/>
                  </a:lnTo>
                  <a:lnTo>
                    <a:pt x="6" y="4"/>
                  </a:lnTo>
                  <a:lnTo>
                    <a:pt x="8" y="1"/>
                  </a:lnTo>
                  <a:lnTo>
                    <a:pt x="11"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96" name="Freeform 2472"/>
            <p:cNvSpPr>
              <a:spLocks noEditPoints="1"/>
            </p:cNvSpPr>
            <p:nvPr/>
          </p:nvSpPr>
          <p:spPr bwMode="auto">
            <a:xfrm>
              <a:off x="4305" y="1364"/>
              <a:ext cx="29" cy="33"/>
            </a:xfrm>
            <a:custGeom>
              <a:avLst/>
              <a:gdLst/>
              <a:ahLst/>
              <a:cxnLst>
                <a:cxn ang="0">
                  <a:pos x="15" y="4"/>
                </a:cxn>
                <a:cxn ang="0">
                  <a:pos x="12" y="4"/>
                </a:cxn>
                <a:cxn ang="0">
                  <a:pos x="9" y="5"/>
                </a:cxn>
                <a:cxn ang="0">
                  <a:pos x="8" y="8"/>
                </a:cxn>
                <a:cxn ang="0">
                  <a:pos x="7" y="11"/>
                </a:cxn>
                <a:cxn ang="0">
                  <a:pos x="5" y="12"/>
                </a:cxn>
                <a:cxn ang="0">
                  <a:pos x="23" y="12"/>
                </a:cxn>
                <a:cxn ang="0">
                  <a:pos x="23" y="11"/>
                </a:cxn>
                <a:cxn ang="0">
                  <a:pos x="22" y="8"/>
                </a:cxn>
                <a:cxn ang="0">
                  <a:pos x="20" y="5"/>
                </a:cxn>
                <a:cxn ang="0">
                  <a:pos x="18" y="4"/>
                </a:cxn>
                <a:cxn ang="0">
                  <a:pos x="15" y="4"/>
                </a:cxn>
                <a:cxn ang="0">
                  <a:pos x="15" y="0"/>
                </a:cxn>
                <a:cxn ang="0">
                  <a:pos x="19" y="0"/>
                </a:cxn>
                <a:cxn ang="0">
                  <a:pos x="23" y="1"/>
                </a:cxn>
                <a:cxn ang="0">
                  <a:pos x="25" y="4"/>
                </a:cxn>
                <a:cxn ang="0">
                  <a:pos x="27" y="5"/>
                </a:cxn>
                <a:cxn ang="0">
                  <a:pos x="27" y="8"/>
                </a:cxn>
                <a:cxn ang="0">
                  <a:pos x="29" y="12"/>
                </a:cxn>
                <a:cxn ang="0">
                  <a:pos x="29" y="15"/>
                </a:cxn>
                <a:cxn ang="0">
                  <a:pos x="29" y="16"/>
                </a:cxn>
                <a:cxn ang="0">
                  <a:pos x="5" y="16"/>
                </a:cxn>
                <a:cxn ang="0">
                  <a:pos x="7" y="22"/>
                </a:cxn>
                <a:cxn ang="0">
                  <a:pos x="8" y="25"/>
                </a:cxn>
                <a:cxn ang="0">
                  <a:pos x="11" y="26"/>
                </a:cxn>
                <a:cxn ang="0">
                  <a:pos x="13" y="27"/>
                </a:cxn>
                <a:cxn ang="0">
                  <a:pos x="16" y="29"/>
                </a:cxn>
                <a:cxn ang="0">
                  <a:pos x="20" y="27"/>
                </a:cxn>
                <a:cxn ang="0">
                  <a:pos x="23" y="27"/>
                </a:cxn>
                <a:cxn ang="0">
                  <a:pos x="26" y="26"/>
                </a:cxn>
                <a:cxn ang="0">
                  <a:pos x="27" y="30"/>
                </a:cxn>
                <a:cxn ang="0">
                  <a:pos x="25" y="32"/>
                </a:cxn>
                <a:cxn ang="0">
                  <a:pos x="20" y="33"/>
                </a:cxn>
                <a:cxn ang="0">
                  <a:pos x="16" y="33"/>
                </a:cxn>
                <a:cxn ang="0">
                  <a:pos x="11" y="32"/>
                </a:cxn>
                <a:cxn ang="0">
                  <a:pos x="7" y="30"/>
                </a:cxn>
                <a:cxn ang="0">
                  <a:pos x="2" y="26"/>
                </a:cxn>
                <a:cxn ang="0">
                  <a:pos x="1" y="22"/>
                </a:cxn>
                <a:cxn ang="0">
                  <a:pos x="0" y="16"/>
                </a:cxn>
                <a:cxn ang="0">
                  <a:pos x="1" y="11"/>
                </a:cxn>
                <a:cxn ang="0">
                  <a:pos x="2" y="7"/>
                </a:cxn>
                <a:cxn ang="0">
                  <a:pos x="7" y="2"/>
                </a:cxn>
                <a:cxn ang="0">
                  <a:pos x="11" y="0"/>
                </a:cxn>
                <a:cxn ang="0">
                  <a:pos x="15" y="0"/>
                </a:cxn>
              </a:cxnLst>
              <a:rect l="0" t="0" r="r" b="b"/>
              <a:pathLst>
                <a:path w="29" h="33">
                  <a:moveTo>
                    <a:pt x="15" y="4"/>
                  </a:moveTo>
                  <a:lnTo>
                    <a:pt x="12" y="4"/>
                  </a:lnTo>
                  <a:lnTo>
                    <a:pt x="9" y="5"/>
                  </a:lnTo>
                  <a:lnTo>
                    <a:pt x="8" y="8"/>
                  </a:lnTo>
                  <a:lnTo>
                    <a:pt x="7" y="11"/>
                  </a:lnTo>
                  <a:lnTo>
                    <a:pt x="5" y="12"/>
                  </a:lnTo>
                  <a:lnTo>
                    <a:pt x="23" y="12"/>
                  </a:lnTo>
                  <a:lnTo>
                    <a:pt x="23" y="11"/>
                  </a:lnTo>
                  <a:lnTo>
                    <a:pt x="22" y="8"/>
                  </a:lnTo>
                  <a:lnTo>
                    <a:pt x="20" y="5"/>
                  </a:lnTo>
                  <a:lnTo>
                    <a:pt x="18" y="4"/>
                  </a:lnTo>
                  <a:lnTo>
                    <a:pt x="15" y="4"/>
                  </a:lnTo>
                  <a:close/>
                  <a:moveTo>
                    <a:pt x="15" y="0"/>
                  </a:moveTo>
                  <a:lnTo>
                    <a:pt x="19" y="0"/>
                  </a:lnTo>
                  <a:lnTo>
                    <a:pt x="23" y="1"/>
                  </a:lnTo>
                  <a:lnTo>
                    <a:pt x="25" y="4"/>
                  </a:lnTo>
                  <a:lnTo>
                    <a:pt x="27" y="5"/>
                  </a:lnTo>
                  <a:lnTo>
                    <a:pt x="27" y="8"/>
                  </a:lnTo>
                  <a:lnTo>
                    <a:pt x="29" y="12"/>
                  </a:lnTo>
                  <a:lnTo>
                    <a:pt x="29" y="15"/>
                  </a:lnTo>
                  <a:lnTo>
                    <a:pt x="29" y="16"/>
                  </a:lnTo>
                  <a:lnTo>
                    <a:pt x="5" y="16"/>
                  </a:lnTo>
                  <a:lnTo>
                    <a:pt x="7" y="22"/>
                  </a:lnTo>
                  <a:lnTo>
                    <a:pt x="8" y="25"/>
                  </a:lnTo>
                  <a:lnTo>
                    <a:pt x="11" y="26"/>
                  </a:lnTo>
                  <a:lnTo>
                    <a:pt x="13" y="27"/>
                  </a:lnTo>
                  <a:lnTo>
                    <a:pt x="16" y="29"/>
                  </a:lnTo>
                  <a:lnTo>
                    <a:pt x="20" y="27"/>
                  </a:lnTo>
                  <a:lnTo>
                    <a:pt x="23" y="27"/>
                  </a:lnTo>
                  <a:lnTo>
                    <a:pt x="26" y="26"/>
                  </a:lnTo>
                  <a:lnTo>
                    <a:pt x="27" y="30"/>
                  </a:lnTo>
                  <a:lnTo>
                    <a:pt x="25" y="32"/>
                  </a:lnTo>
                  <a:lnTo>
                    <a:pt x="20" y="33"/>
                  </a:lnTo>
                  <a:lnTo>
                    <a:pt x="16" y="33"/>
                  </a:lnTo>
                  <a:lnTo>
                    <a:pt x="11" y="32"/>
                  </a:lnTo>
                  <a:lnTo>
                    <a:pt x="7" y="30"/>
                  </a:lnTo>
                  <a:lnTo>
                    <a:pt x="2" y="26"/>
                  </a:lnTo>
                  <a:lnTo>
                    <a:pt x="1" y="22"/>
                  </a:lnTo>
                  <a:lnTo>
                    <a:pt x="0" y="16"/>
                  </a:lnTo>
                  <a:lnTo>
                    <a:pt x="1" y="11"/>
                  </a:lnTo>
                  <a:lnTo>
                    <a:pt x="2" y="7"/>
                  </a:lnTo>
                  <a:lnTo>
                    <a:pt x="7" y="2"/>
                  </a:lnTo>
                  <a:lnTo>
                    <a:pt x="11"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97" name="Freeform 2473"/>
            <p:cNvSpPr>
              <a:spLocks/>
            </p:cNvSpPr>
            <p:nvPr/>
          </p:nvSpPr>
          <p:spPr bwMode="auto">
            <a:xfrm>
              <a:off x="4338" y="1355"/>
              <a:ext cx="18" cy="42"/>
            </a:xfrm>
            <a:custGeom>
              <a:avLst/>
              <a:gdLst/>
              <a:ahLst/>
              <a:cxnLst>
                <a:cxn ang="0">
                  <a:pos x="10" y="0"/>
                </a:cxn>
                <a:cxn ang="0">
                  <a:pos x="10" y="9"/>
                </a:cxn>
                <a:cxn ang="0">
                  <a:pos x="18" y="9"/>
                </a:cxn>
                <a:cxn ang="0">
                  <a:pos x="18" y="13"/>
                </a:cxn>
                <a:cxn ang="0">
                  <a:pos x="10" y="13"/>
                </a:cxn>
                <a:cxn ang="0">
                  <a:pos x="10" y="31"/>
                </a:cxn>
                <a:cxn ang="0">
                  <a:pos x="10" y="34"/>
                </a:cxn>
                <a:cxn ang="0">
                  <a:pos x="11" y="35"/>
                </a:cxn>
                <a:cxn ang="0">
                  <a:pos x="12" y="36"/>
                </a:cxn>
                <a:cxn ang="0">
                  <a:pos x="14" y="36"/>
                </a:cxn>
                <a:cxn ang="0">
                  <a:pos x="17" y="36"/>
                </a:cxn>
                <a:cxn ang="0">
                  <a:pos x="18" y="36"/>
                </a:cxn>
                <a:cxn ang="0">
                  <a:pos x="18" y="41"/>
                </a:cxn>
                <a:cxn ang="0">
                  <a:pos x="17" y="42"/>
                </a:cxn>
                <a:cxn ang="0">
                  <a:pos x="12" y="42"/>
                </a:cxn>
                <a:cxn ang="0">
                  <a:pos x="10" y="41"/>
                </a:cxn>
                <a:cxn ang="0">
                  <a:pos x="7" y="39"/>
                </a:cxn>
                <a:cxn ang="0">
                  <a:pos x="5" y="38"/>
                </a:cxn>
                <a:cxn ang="0">
                  <a:pos x="4" y="35"/>
                </a:cxn>
                <a:cxn ang="0">
                  <a:pos x="4" y="31"/>
                </a:cxn>
                <a:cxn ang="0">
                  <a:pos x="4" y="13"/>
                </a:cxn>
                <a:cxn ang="0">
                  <a:pos x="0" y="13"/>
                </a:cxn>
                <a:cxn ang="0">
                  <a:pos x="0" y="9"/>
                </a:cxn>
                <a:cxn ang="0">
                  <a:pos x="4" y="9"/>
                </a:cxn>
                <a:cxn ang="0">
                  <a:pos x="4" y="3"/>
                </a:cxn>
                <a:cxn ang="0">
                  <a:pos x="10" y="0"/>
                </a:cxn>
              </a:cxnLst>
              <a:rect l="0" t="0" r="r" b="b"/>
              <a:pathLst>
                <a:path w="18" h="42">
                  <a:moveTo>
                    <a:pt x="10" y="0"/>
                  </a:moveTo>
                  <a:lnTo>
                    <a:pt x="10" y="9"/>
                  </a:lnTo>
                  <a:lnTo>
                    <a:pt x="18" y="9"/>
                  </a:lnTo>
                  <a:lnTo>
                    <a:pt x="18" y="13"/>
                  </a:lnTo>
                  <a:lnTo>
                    <a:pt x="10" y="13"/>
                  </a:lnTo>
                  <a:lnTo>
                    <a:pt x="10" y="31"/>
                  </a:lnTo>
                  <a:lnTo>
                    <a:pt x="10" y="34"/>
                  </a:lnTo>
                  <a:lnTo>
                    <a:pt x="11" y="35"/>
                  </a:lnTo>
                  <a:lnTo>
                    <a:pt x="12" y="36"/>
                  </a:lnTo>
                  <a:lnTo>
                    <a:pt x="14" y="36"/>
                  </a:lnTo>
                  <a:lnTo>
                    <a:pt x="17" y="36"/>
                  </a:lnTo>
                  <a:lnTo>
                    <a:pt x="18" y="36"/>
                  </a:lnTo>
                  <a:lnTo>
                    <a:pt x="18" y="41"/>
                  </a:lnTo>
                  <a:lnTo>
                    <a:pt x="17" y="42"/>
                  </a:lnTo>
                  <a:lnTo>
                    <a:pt x="12" y="42"/>
                  </a:lnTo>
                  <a:lnTo>
                    <a:pt x="10" y="41"/>
                  </a:lnTo>
                  <a:lnTo>
                    <a:pt x="7" y="39"/>
                  </a:lnTo>
                  <a:lnTo>
                    <a:pt x="5" y="38"/>
                  </a:lnTo>
                  <a:lnTo>
                    <a:pt x="4" y="35"/>
                  </a:lnTo>
                  <a:lnTo>
                    <a:pt x="4" y="31"/>
                  </a:lnTo>
                  <a:lnTo>
                    <a:pt x="4" y="13"/>
                  </a:lnTo>
                  <a:lnTo>
                    <a:pt x="0" y="13"/>
                  </a:lnTo>
                  <a:lnTo>
                    <a:pt x="0" y="9"/>
                  </a:lnTo>
                  <a:lnTo>
                    <a:pt x="4" y="9"/>
                  </a:lnTo>
                  <a:lnTo>
                    <a:pt x="4" y="3"/>
                  </a:lnTo>
                  <a:lnTo>
                    <a:pt x="1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98" name="Freeform 2474"/>
            <p:cNvSpPr>
              <a:spLocks/>
            </p:cNvSpPr>
            <p:nvPr/>
          </p:nvSpPr>
          <p:spPr bwMode="auto">
            <a:xfrm>
              <a:off x="4359" y="1355"/>
              <a:ext cx="19" cy="42"/>
            </a:xfrm>
            <a:custGeom>
              <a:avLst/>
              <a:gdLst/>
              <a:ahLst/>
              <a:cxnLst>
                <a:cxn ang="0">
                  <a:pos x="11" y="0"/>
                </a:cxn>
                <a:cxn ang="0">
                  <a:pos x="11" y="9"/>
                </a:cxn>
                <a:cxn ang="0">
                  <a:pos x="19" y="9"/>
                </a:cxn>
                <a:cxn ang="0">
                  <a:pos x="19" y="13"/>
                </a:cxn>
                <a:cxn ang="0">
                  <a:pos x="11" y="13"/>
                </a:cxn>
                <a:cxn ang="0">
                  <a:pos x="11" y="31"/>
                </a:cxn>
                <a:cxn ang="0">
                  <a:pos x="11" y="34"/>
                </a:cxn>
                <a:cxn ang="0">
                  <a:pos x="12" y="35"/>
                </a:cxn>
                <a:cxn ang="0">
                  <a:pos x="14" y="36"/>
                </a:cxn>
                <a:cxn ang="0">
                  <a:pos x="15" y="36"/>
                </a:cxn>
                <a:cxn ang="0">
                  <a:pos x="18" y="36"/>
                </a:cxn>
                <a:cxn ang="0">
                  <a:pos x="19" y="36"/>
                </a:cxn>
                <a:cxn ang="0">
                  <a:pos x="19" y="41"/>
                </a:cxn>
                <a:cxn ang="0">
                  <a:pos x="16" y="42"/>
                </a:cxn>
                <a:cxn ang="0">
                  <a:pos x="14" y="42"/>
                </a:cxn>
                <a:cxn ang="0">
                  <a:pos x="11" y="41"/>
                </a:cxn>
                <a:cxn ang="0">
                  <a:pos x="8" y="39"/>
                </a:cxn>
                <a:cxn ang="0">
                  <a:pos x="7" y="38"/>
                </a:cxn>
                <a:cxn ang="0">
                  <a:pos x="5" y="35"/>
                </a:cxn>
                <a:cxn ang="0">
                  <a:pos x="5" y="31"/>
                </a:cxn>
                <a:cxn ang="0">
                  <a:pos x="5" y="13"/>
                </a:cxn>
                <a:cxn ang="0">
                  <a:pos x="0" y="13"/>
                </a:cxn>
                <a:cxn ang="0">
                  <a:pos x="0" y="9"/>
                </a:cxn>
                <a:cxn ang="0">
                  <a:pos x="5" y="9"/>
                </a:cxn>
                <a:cxn ang="0">
                  <a:pos x="5" y="3"/>
                </a:cxn>
                <a:cxn ang="0">
                  <a:pos x="11" y="0"/>
                </a:cxn>
              </a:cxnLst>
              <a:rect l="0" t="0" r="r" b="b"/>
              <a:pathLst>
                <a:path w="19" h="42">
                  <a:moveTo>
                    <a:pt x="11" y="0"/>
                  </a:moveTo>
                  <a:lnTo>
                    <a:pt x="11" y="9"/>
                  </a:lnTo>
                  <a:lnTo>
                    <a:pt x="19" y="9"/>
                  </a:lnTo>
                  <a:lnTo>
                    <a:pt x="19" y="13"/>
                  </a:lnTo>
                  <a:lnTo>
                    <a:pt x="11" y="13"/>
                  </a:lnTo>
                  <a:lnTo>
                    <a:pt x="11" y="31"/>
                  </a:lnTo>
                  <a:lnTo>
                    <a:pt x="11" y="34"/>
                  </a:lnTo>
                  <a:lnTo>
                    <a:pt x="12" y="35"/>
                  </a:lnTo>
                  <a:lnTo>
                    <a:pt x="14" y="36"/>
                  </a:lnTo>
                  <a:lnTo>
                    <a:pt x="15" y="36"/>
                  </a:lnTo>
                  <a:lnTo>
                    <a:pt x="18" y="36"/>
                  </a:lnTo>
                  <a:lnTo>
                    <a:pt x="19" y="36"/>
                  </a:lnTo>
                  <a:lnTo>
                    <a:pt x="19" y="41"/>
                  </a:lnTo>
                  <a:lnTo>
                    <a:pt x="16" y="42"/>
                  </a:lnTo>
                  <a:lnTo>
                    <a:pt x="14" y="42"/>
                  </a:lnTo>
                  <a:lnTo>
                    <a:pt x="11" y="41"/>
                  </a:lnTo>
                  <a:lnTo>
                    <a:pt x="8" y="39"/>
                  </a:lnTo>
                  <a:lnTo>
                    <a:pt x="7" y="38"/>
                  </a:lnTo>
                  <a:lnTo>
                    <a:pt x="5" y="35"/>
                  </a:lnTo>
                  <a:lnTo>
                    <a:pt x="5" y="31"/>
                  </a:lnTo>
                  <a:lnTo>
                    <a:pt x="5" y="13"/>
                  </a:lnTo>
                  <a:lnTo>
                    <a:pt x="0" y="13"/>
                  </a:lnTo>
                  <a:lnTo>
                    <a:pt x="0" y="9"/>
                  </a:lnTo>
                  <a:lnTo>
                    <a:pt x="5" y="9"/>
                  </a:lnTo>
                  <a:lnTo>
                    <a:pt x="5" y="3"/>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99" name="Freeform 2475"/>
            <p:cNvSpPr>
              <a:spLocks/>
            </p:cNvSpPr>
            <p:nvPr/>
          </p:nvSpPr>
          <p:spPr bwMode="auto">
            <a:xfrm>
              <a:off x="4002" y="2298"/>
              <a:ext cx="55" cy="46"/>
            </a:xfrm>
            <a:custGeom>
              <a:avLst/>
              <a:gdLst/>
              <a:ahLst/>
              <a:cxnLst>
                <a:cxn ang="0">
                  <a:pos x="0" y="0"/>
                </a:cxn>
                <a:cxn ang="0">
                  <a:pos x="7" y="0"/>
                </a:cxn>
                <a:cxn ang="0">
                  <a:pos x="12" y="22"/>
                </a:cxn>
                <a:cxn ang="0">
                  <a:pos x="14" y="31"/>
                </a:cxn>
                <a:cxn ang="0">
                  <a:pos x="15" y="39"/>
                </a:cxn>
                <a:cxn ang="0">
                  <a:pos x="15" y="39"/>
                </a:cxn>
                <a:cxn ang="0">
                  <a:pos x="17" y="31"/>
                </a:cxn>
                <a:cxn ang="0">
                  <a:pos x="19" y="22"/>
                </a:cxn>
                <a:cxn ang="0">
                  <a:pos x="25" y="0"/>
                </a:cxn>
                <a:cxn ang="0">
                  <a:pos x="32" y="0"/>
                </a:cxn>
                <a:cxn ang="0">
                  <a:pos x="37" y="24"/>
                </a:cxn>
                <a:cxn ang="0">
                  <a:pos x="39" y="31"/>
                </a:cxn>
                <a:cxn ang="0">
                  <a:pos x="40" y="39"/>
                </a:cxn>
                <a:cxn ang="0">
                  <a:pos x="40" y="39"/>
                </a:cxn>
                <a:cxn ang="0">
                  <a:pos x="42" y="31"/>
                </a:cxn>
                <a:cxn ang="0">
                  <a:pos x="43" y="22"/>
                </a:cxn>
                <a:cxn ang="0">
                  <a:pos x="50" y="0"/>
                </a:cxn>
                <a:cxn ang="0">
                  <a:pos x="55" y="0"/>
                </a:cxn>
                <a:cxn ang="0">
                  <a:pos x="43" y="46"/>
                </a:cxn>
                <a:cxn ang="0">
                  <a:pos x="36" y="46"/>
                </a:cxn>
                <a:cxn ang="0">
                  <a:pos x="30" y="22"/>
                </a:cxn>
                <a:cxn ang="0">
                  <a:pos x="29" y="14"/>
                </a:cxn>
                <a:cxn ang="0">
                  <a:pos x="28" y="7"/>
                </a:cxn>
                <a:cxn ang="0">
                  <a:pos x="28" y="7"/>
                </a:cxn>
                <a:cxn ang="0">
                  <a:pos x="28" y="11"/>
                </a:cxn>
                <a:cxn ang="0">
                  <a:pos x="26" y="17"/>
                </a:cxn>
                <a:cxn ang="0">
                  <a:pos x="25" y="22"/>
                </a:cxn>
                <a:cxn ang="0">
                  <a:pos x="18" y="46"/>
                </a:cxn>
                <a:cxn ang="0">
                  <a:pos x="12" y="46"/>
                </a:cxn>
                <a:cxn ang="0">
                  <a:pos x="0" y="0"/>
                </a:cxn>
              </a:cxnLst>
              <a:rect l="0" t="0" r="r" b="b"/>
              <a:pathLst>
                <a:path w="55" h="46">
                  <a:moveTo>
                    <a:pt x="0" y="0"/>
                  </a:moveTo>
                  <a:lnTo>
                    <a:pt x="7" y="0"/>
                  </a:lnTo>
                  <a:lnTo>
                    <a:pt x="12" y="22"/>
                  </a:lnTo>
                  <a:lnTo>
                    <a:pt x="14" y="31"/>
                  </a:lnTo>
                  <a:lnTo>
                    <a:pt x="15" y="39"/>
                  </a:lnTo>
                  <a:lnTo>
                    <a:pt x="15" y="39"/>
                  </a:lnTo>
                  <a:lnTo>
                    <a:pt x="17" y="31"/>
                  </a:lnTo>
                  <a:lnTo>
                    <a:pt x="19" y="22"/>
                  </a:lnTo>
                  <a:lnTo>
                    <a:pt x="25" y="0"/>
                  </a:lnTo>
                  <a:lnTo>
                    <a:pt x="32" y="0"/>
                  </a:lnTo>
                  <a:lnTo>
                    <a:pt x="37" y="24"/>
                  </a:lnTo>
                  <a:lnTo>
                    <a:pt x="39" y="31"/>
                  </a:lnTo>
                  <a:lnTo>
                    <a:pt x="40" y="39"/>
                  </a:lnTo>
                  <a:lnTo>
                    <a:pt x="40" y="39"/>
                  </a:lnTo>
                  <a:lnTo>
                    <a:pt x="42" y="31"/>
                  </a:lnTo>
                  <a:lnTo>
                    <a:pt x="43" y="22"/>
                  </a:lnTo>
                  <a:lnTo>
                    <a:pt x="50" y="0"/>
                  </a:lnTo>
                  <a:lnTo>
                    <a:pt x="55" y="0"/>
                  </a:lnTo>
                  <a:lnTo>
                    <a:pt x="43" y="46"/>
                  </a:lnTo>
                  <a:lnTo>
                    <a:pt x="36" y="46"/>
                  </a:lnTo>
                  <a:lnTo>
                    <a:pt x="30" y="22"/>
                  </a:lnTo>
                  <a:lnTo>
                    <a:pt x="29" y="14"/>
                  </a:lnTo>
                  <a:lnTo>
                    <a:pt x="28" y="7"/>
                  </a:lnTo>
                  <a:lnTo>
                    <a:pt x="28" y="7"/>
                  </a:lnTo>
                  <a:lnTo>
                    <a:pt x="28" y="11"/>
                  </a:lnTo>
                  <a:lnTo>
                    <a:pt x="26" y="17"/>
                  </a:lnTo>
                  <a:lnTo>
                    <a:pt x="25" y="22"/>
                  </a:lnTo>
                  <a:lnTo>
                    <a:pt x="18" y="46"/>
                  </a:lnTo>
                  <a:lnTo>
                    <a:pt x="12" y="4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00" name="Freeform 2476"/>
            <p:cNvSpPr>
              <a:spLocks noEditPoints="1"/>
            </p:cNvSpPr>
            <p:nvPr/>
          </p:nvSpPr>
          <p:spPr bwMode="auto">
            <a:xfrm>
              <a:off x="4059" y="2311"/>
              <a:ext cx="25" cy="33"/>
            </a:xfrm>
            <a:custGeom>
              <a:avLst/>
              <a:gdLst/>
              <a:ahLst/>
              <a:cxnLst>
                <a:cxn ang="0">
                  <a:pos x="19" y="16"/>
                </a:cxn>
                <a:cxn ang="0">
                  <a:pos x="15" y="16"/>
                </a:cxn>
                <a:cxn ang="0">
                  <a:pos x="12" y="16"/>
                </a:cxn>
                <a:cxn ang="0">
                  <a:pos x="10" y="18"/>
                </a:cxn>
                <a:cxn ang="0">
                  <a:pos x="7" y="18"/>
                </a:cxn>
                <a:cxn ang="0">
                  <a:pos x="5" y="20"/>
                </a:cxn>
                <a:cxn ang="0">
                  <a:pos x="5" y="23"/>
                </a:cxn>
                <a:cxn ang="0">
                  <a:pos x="5" y="26"/>
                </a:cxn>
                <a:cxn ang="0">
                  <a:pos x="7" y="27"/>
                </a:cxn>
                <a:cxn ang="0">
                  <a:pos x="8" y="29"/>
                </a:cxn>
                <a:cxn ang="0">
                  <a:pos x="11" y="29"/>
                </a:cxn>
                <a:cxn ang="0">
                  <a:pos x="14" y="29"/>
                </a:cxn>
                <a:cxn ang="0">
                  <a:pos x="15" y="27"/>
                </a:cxn>
                <a:cxn ang="0">
                  <a:pos x="18" y="25"/>
                </a:cxn>
                <a:cxn ang="0">
                  <a:pos x="18" y="23"/>
                </a:cxn>
                <a:cxn ang="0">
                  <a:pos x="19" y="22"/>
                </a:cxn>
                <a:cxn ang="0">
                  <a:pos x="19" y="16"/>
                </a:cxn>
                <a:cxn ang="0">
                  <a:pos x="12" y="0"/>
                </a:cxn>
                <a:cxn ang="0">
                  <a:pos x="17" y="0"/>
                </a:cxn>
                <a:cxn ang="0">
                  <a:pos x="19" y="1"/>
                </a:cxn>
                <a:cxn ang="0">
                  <a:pos x="22" y="4"/>
                </a:cxn>
                <a:cxn ang="0">
                  <a:pos x="23" y="5"/>
                </a:cxn>
                <a:cxn ang="0">
                  <a:pos x="25" y="9"/>
                </a:cxn>
                <a:cxn ang="0">
                  <a:pos x="25" y="12"/>
                </a:cxn>
                <a:cxn ang="0">
                  <a:pos x="25" y="25"/>
                </a:cxn>
                <a:cxn ang="0">
                  <a:pos x="25" y="29"/>
                </a:cxn>
                <a:cxn ang="0">
                  <a:pos x="25" y="33"/>
                </a:cxn>
                <a:cxn ang="0">
                  <a:pos x="19" y="33"/>
                </a:cxn>
                <a:cxn ang="0">
                  <a:pos x="19" y="29"/>
                </a:cxn>
                <a:cxn ang="0">
                  <a:pos x="19" y="29"/>
                </a:cxn>
                <a:cxn ang="0">
                  <a:pos x="17" y="30"/>
                </a:cxn>
                <a:cxn ang="0">
                  <a:pos x="14" y="33"/>
                </a:cxn>
                <a:cxn ang="0">
                  <a:pos x="10" y="33"/>
                </a:cxn>
                <a:cxn ang="0">
                  <a:pos x="5" y="33"/>
                </a:cxn>
                <a:cxn ang="0">
                  <a:pos x="3" y="31"/>
                </a:cxn>
                <a:cxn ang="0">
                  <a:pos x="1" y="29"/>
                </a:cxn>
                <a:cxn ang="0">
                  <a:pos x="0" y="26"/>
                </a:cxn>
                <a:cxn ang="0">
                  <a:pos x="0" y="23"/>
                </a:cxn>
                <a:cxn ang="0">
                  <a:pos x="0" y="19"/>
                </a:cxn>
                <a:cxn ang="0">
                  <a:pos x="3" y="16"/>
                </a:cxn>
                <a:cxn ang="0">
                  <a:pos x="7" y="13"/>
                </a:cxn>
                <a:cxn ang="0">
                  <a:pos x="12" y="12"/>
                </a:cxn>
                <a:cxn ang="0">
                  <a:pos x="19" y="12"/>
                </a:cxn>
                <a:cxn ang="0">
                  <a:pos x="19" y="11"/>
                </a:cxn>
                <a:cxn ang="0">
                  <a:pos x="18" y="9"/>
                </a:cxn>
                <a:cxn ang="0">
                  <a:pos x="18" y="7"/>
                </a:cxn>
                <a:cxn ang="0">
                  <a:pos x="17" y="5"/>
                </a:cxn>
                <a:cxn ang="0">
                  <a:pos x="15" y="4"/>
                </a:cxn>
                <a:cxn ang="0">
                  <a:pos x="11" y="4"/>
                </a:cxn>
                <a:cxn ang="0">
                  <a:pos x="7" y="4"/>
                </a:cxn>
                <a:cxn ang="0">
                  <a:pos x="3" y="5"/>
                </a:cxn>
                <a:cxn ang="0">
                  <a:pos x="1" y="2"/>
                </a:cxn>
                <a:cxn ang="0">
                  <a:pos x="7" y="0"/>
                </a:cxn>
                <a:cxn ang="0">
                  <a:pos x="12" y="0"/>
                </a:cxn>
              </a:cxnLst>
              <a:rect l="0" t="0" r="r" b="b"/>
              <a:pathLst>
                <a:path w="25" h="33">
                  <a:moveTo>
                    <a:pt x="19" y="16"/>
                  </a:moveTo>
                  <a:lnTo>
                    <a:pt x="15" y="16"/>
                  </a:lnTo>
                  <a:lnTo>
                    <a:pt x="12" y="16"/>
                  </a:lnTo>
                  <a:lnTo>
                    <a:pt x="10" y="18"/>
                  </a:lnTo>
                  <a:lnTo>
                    <a:pt x="7" y="18"/>
                  </a:lnTo>
                  <a:lnTo>
                    <a:pt x="5" y="20"/>
                  </a:lnTo>
                  <a:lnTo>
                    <a:pt x="5" y="23"/>
                  </a:lnTo>
                  <a:lnTo>
                    <a:pt x="5" y="26"/>
                  </a:lnTo>
                  <a:lnTo>
                    <a:pt x="7" y="27"/>
                  </a:lnTo>
                  <a:lnTo>
                    <a:pt x="8" y="29"/>
                  </a:lnTo>
                  <a:lnTo>
                    <a:pt x="11" y="29"/>
                  </a:lnTo>
                  <a:lnTo>
                    <a:pt x="14" y="29"/>
                  </a:lnTo>
                  <a:lnTo>
                    <a:pt x="15" y="27"/>
                  </a:lnTo>
                  <a:lnTo>
                    <a:pt x="18" y="25"/>
                  </a:lnTo>
                  <a:lnTo>
                    <a:pt x="18" y="23"/>
                  </a:lnTo>
                  <a:lnTo>
                    <a:pt x="19" y="22"/>
                  </a:lnTo>
                  <a:lnTo>
                    <a:pt x="19" y="16"/>
                  </a:lnTo>
                  <a:close/>
                  <a:moveTo>
                    <a:pt x="12" y="0"/>
                  </a:moveTo>
                  <a:lnTo>
                    <a:pt x="17" y="0"/>
                  </a:lnTo>
                  <a:lnTo>
                    <a:pt x="19" y="1"/>
                  </a:lnTo>
                  <a:lnTo>
                    <a:pt x="22" y="4"/>
                  </a:lnTo>
                  <a:lnTo>
                    <a:pt x="23" y="5"/>
                  </a:lnTo>
                  <a:lnTo>
                    <a:pt x="25" y="9"/>
                  </a:lnTo>
                  <a:lnTo>
                    <a:pt x="25" y="12"/>
                  </a:lnTo>
                  <a:lnTo>
                    <a:pt x="25" y="25"/>
                  </a:lnTo>
                  <a:lnTo>
                    <a:pt x="25" y="29"/>
                  </a:lnTo>
                  <a:lnTo>
                    <a:pt x="25" y="33"/>
                  </a:lnTo>
                  <a:lnTo>
                    <a:pt x="19" y="33"/>
                  </a:lnTo>
                  <a:lnTo>
                    <a:pt x="19" y="29"/>
                  </a:lnTo>
                  <a:lnTo>
                    <a:pt x="19" y="29"/>
                  </a:lnTo>
                  <a:lnTo>
                    <a:pt x="17" y="30"/>
                  </a:lnTo>
                  <a:lnTo>
                    <a:pt x="14" y="33"/>
                  </a:lnTo>
                  <a:lnTo>
                    <a:pt x="10" y="33"/>
                  </a:lnTo>
                  <a:lnTo>
                    <a:pt x="5" y="33"/>
                  </a:lnTo>
                  <a:lnTo>
                    <a:pt x="3" y="31"/>
                  </a:lnTo>
                  <a:lnTo>
                    <a:pt x="1" y="29"/>
                  </a:lnTo>
                  <a:lnTo>
                    <a:pt x="0" y="26"/>
                  </a:lnTo>
                  <a:lnTo>
                    <a:pt x="0" y="23"/>
                  </a:lnTo>
                  <a:lnTo>
                    <a:pt x="0" y="19"/>
                  </a:lnTo>
                  <a:lnTo>
                    <a:pt x="3" y="16"/>
                  </a:lnTo>
                  <a:lnTo>
                    <a:pt x="7" y="13"/>
                  </a:lnTo>
                  <a:lnTo>
                    <a:pt x="12" y="12"/>
                  </a:lnTo>
                  <a:lnTo>
                    <a:pt x="19" y="12"/>
                  </a:lnTo>
                  <a:lnTo>
                    <a:pt x="19" y="11"/>
                  </a:lnTo>
                  <a:lnTo>
                    <a:pt x="18" y="9"/>
                  </a:lnTo>
                  <a:lnTo>
                    <a:pt x="18" y="7"/>
                  </a:lnTo>
                  <a:lnTo>
                    <a:pt x="17" y="5"/>
                  </a:lnTo>
                  <a:lnTo>
                    <a:pt x="15" y="4"/>
                  </a:lnTo>
                  <a:lnTo>
                    <a:pt x="11" y="4"/>
                  </a:lnTo>
                  <a:lnTo>
                    <a:pt x="7" y="4"/>
                  </a:lnTo>
                  <a:lnTo>
                    <a:pt x="3" y="5"/>
                  </a:lnTo>
                  <a:lnTo>
                    <a:pt x="1" y="2"/>
                  </a:lnTo>
                  <a:lnTo>
                    <a:pt x="7" y="0"/>
                  </a:lnTo>
                  <a:lnTo>
                    <a:pt x="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01" name="Freeform 2477"/>
            <p:cNvSpPr>
              <a:spLocks/>
            </p:cNvSpPr>
            <p:nvPr/>
          </p:nvSpPr>
          <p:spPr bwMode="auto">
            <a:xfrm>
              <a:off x="4092" y="2311"/>
              <a:ext cx="17" cy="33"/>
            </a:xfrm>
            <a:custGeom>
              <a:avLst/>
              <a:gdLst/>
              <a:ahLst/>
              <a:cxnLst>
                <a:cxn ang="0">
                  <a:pos x="15" y="0"/>
                </a:cxn>
                <a:cxn ang="0">
                  <a:pos x="17" y="0"/>
                </a:cxn>
                <a:cxn ang="0">
                  <a:pos x="17" y="5"/>
                </a:cxn>
                <a:cxn ang="0">
                  <a:pos x="15" y="5"/>
                </a:cxn>
                <a:cxn ang="0">
                  <a:pos x="13" y="5"/>
                </a:cxn>
                <a:cxn ang="0">
                  <a:pos x="10" y="7"/>
                </a:cxn>
                <a:cxn ang="0">
                  <a:pos x="9" y="9"/>
                </a:cxn>
                <a:cxn ang="0">
                  <a:pos x="7" y="12"/>
                </a:cxn>
                <a:cxn ang="0">
                  <a:pos x="7" y="15"/>
                </a:cxn>
                <a:cxn ang="0">
                  <a:pos x="7" y="33"/>
                </a:cxn>
                <a:cxn ang="0">
                  <a:pos x="2" y="33"/>
                </a:cxn>
                <a:cxn ang="0">
                  <a:pos x="2" y="9"/>
                </a:cxn>
                <a:cxn ang="0">
                  <a:pos x="2" y="5"/>
                </a:cxn>
                <a:cxn ang="0">
                  <a:pos x="0" y="0"/>
                </a:cxn>
                <a:cxn ang="0">
                  <a:pos x="6" y="0"/>
                </a:cxn>
                <a:cxn ang="0">
                  <a:pos x="6" y="5"/>
                </a:cxn>
                <a:cxn ang="0">
                  <a:pos x="6" y="5"/>
                </a:cxn>
                <a:cxn ang="0">
                  <a:pos x="9" y="2"/>
                </a:cxn>
                <a:cxn ang="0">
                  <a:pos x="11" y="0"/>
                </a:cxn>
                <a:cxn ang="0">
                  <a:pos x="15" y="0"/>
                </a:cxn>
              </a:cxnLst>
              <a:rect l="0" t="0" r="r" b="b"/>
              <a:pathLst>
                <a:path w="17" h="33">
                  <a:moveTo>
                    <a:pt x="15" y="0"/>
                  </a:moveTo>
                  <a:lnTo>
                    <a:pt x="17" y="0"/>
                  </a:lnTo>
                  <a:lnTo>
                    <a:pt x="17" y="5"/>
                  </a:lnTo>
                  <a:lnTo>
                    <a:pt x="15" y="5"/>
                  </a:lnTo>
                  <a:lnTo>
                    <a:pt x="13" y="5"/>
                  </a:lnTo>
                  <a:lnTo>
                    <a:pt x="10" y="7"/>
                  </a:lnTo>
                  <a:lnTo>
                    <a:pt x="9" y="9"/>
                  </a:lnTo>
                  <a:lnTo>
                    <a:pt x="7" y="12"/>
                  </a:lnTo>
                  <a:lnTo>
                    <a:pt x="7" y="15"/>
                  </a:lnTo>
                  <a:lnTo>
                    <a:pt x="7" y="33"/>
                  </a:lnTo>
                  <a:lnTo>
                    <a:pt x="2" y="33"/>
                  </a:lnTo>
                  <a:lnTo>
                    <a:pt x="2" y="9"/>
                  </a:lnTo>
                  <a:lnTo>
                    <a:pt x="2" y="5"/>
                  </a:lnTo>
                  <a:lnTo>
                    <a:pt x="0" y="0"/>
                  </a:lnTo>
                  <a:lnTo>
                    <a:pt x="6" y="0"/>
                  </a:lnTo>
                  <a:lnTo>
                    <a:pt x="6" y="5"/>
                  </a:lnTo>
                  <a:lnTo>
                    <a:pt x="6" y="5"/>
                  </a:lnTo>
                  <a:lnTo>
                    <a:pt x="9" y="2"/>
                  </a:lnTo>
                  <a:lnTo>
                    <a:pt x="11"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02" name="Freeform 2478"/>
            <p:cNvSpPr>
              <a:spLocks/>
            </p:cNvSpPr>
            <p:nvPr/>
          </p:nvSpPr>
          <p:spPr bwMode="auto">
            <a:xfrm>
              <a:off x="4114" y="2311"/>
              <a:ext cx="17" cy="33"/>
            </a:xfrm>
            <a:custGeom>
              <a:avLst/>
              <a:gdLst/>
              <a:ahLst/>
              <a:cxnLst>
                <a:cxn ang="0">
                  <a:pos x="16" y="0"/>
                </a:cxn>
                <a:cxn ang="0">
                  <a:pos x="17" y="0"/>
                </a:cxn>
                <a:cxn ang="0">
                  <a:pos x="17" y="5"/>
                </a:cxn>
                <a:cxn ang="0">
                  <a:pos x="16" y="5"/>
                </a:cxn>
                <a:cxn ang="0">
                  <a:pos x="11" y="5"/>
                </a:cxn>
                <a:cxn ang="0">
                  <a:pos x="10" y="7"/>
                </a:cxn>
                <a:cxn ang="0">
                  <a:pos x="9" y="9"/>
                </a:cxn>
                <a:cxn ang="0">
                  <a:pos x="7" y="12"/>
                </a:cxn>
                <a:cxn ang="0">
                  <a:pos x="7" y="15"/>
                </a:cxn>
                <a:cxn ang="0">
                  <a:pos x="7" y="33"/>
                </a:cxn>
                <a:cxn ang="0">
                  <a:pos x="0" y="33"/>
                </a:cxn>
                <a:cxn ang="0">
                  <a:pos x="0" y="9"/>
                </a:cxn>
                <a:cxn ang="0">
                  <a:pos x="0" y="5"/>
                </a:cxn>
                <a:cxn ang="0">
                  <a:pos x="0" y="0"/>
                </a:cxn>
                <a:cxn ang="0">
                  <a:pos x="6" y="0"/>
                </a:cxn>
                <a:cxn ang="0">
                  <a:pos x="6" y="5"/>
                </a:cxn>
                <a:cxn ang="0">
                  <a:pos x="6" y="5"/>
                </a:cxn>
                <a:cxn ang="0">
                  <a:pos x="9" y="2"/>
                </a:cxn>
                <a:cxn ang="0">
                  <a:pos x="11" y="0"/>
                </a:cxn>
                <a:cxn ang="0">
                  <a:pos x="16" y="0"/>
                </a:cxn>
              </a:cxnLst>
              <a:rect l="0" t="0" r="r" b="b"/>
              <a:pathLst>
                <a:path w="17" h="33">
                  <a:moveTo>
                    <a:pt x="16" y="0"/>
                  </a:moveTo>
                  <a:lnTo>
                    <a:pt x="17" y="0"/>
                  </a:lnTo>
                  <a:lnTo>
                    <a:pt x="17" y="5"/>
                  </a:lnTo>
                  <a:lnTo>
                    <a:pt x="16" y="5"/>
                  </a:lnTo>
                  <a:lnTo>
                    <a:pt x="11" y="5"/>
                  </a:lnTo>
                  <a:lnTo>
                    <a:pt x="10" y="7"/>
                  </a:lnTo>
                  <a:lnTo>
                    <a:pt x="9" y="9"/>
                  </a:lnTo>
                  <a:lnTo>
                    <a:pt x="7" y="12"/>
                  </a:lnTo>
                  <a:lnTo>
                    <a:pt x="7" y="15"/>
                  </a:lnTo>
                  <a:lnTo>
                    <a:pt x="7" y="33"/>
                  </a:lnTo>
                  <a:lnTo>
                    <a:pt x="0" y="33"/>
                  </a:lnTo>
                  <a:lnTo>
                    <a:pt x="0" y="9"/>
                  </a:lnTo>
                  <a:lnTo>
                    <a:pt x="0" y="5"/>
                  </a:lnTo>
                  <a:lnTo>
                    <a:pt x="0" y="0"/>
                  </a:lnTo>
                  <a:lnTo>
                    <a:pt x="6" y="0"/>
                  </a:lnTo>
                  <a:lnTo>
                    <a:pt x="6" y="5"/>
                  </a:lnTo>
                  <a:lnTo>
                    <a:pt x="6" y="5"/>
                  </a:lnTo>
                  <a:lnTo>
                    <a:pt x="9" y="2"/>
                  </a:lnTo>
                  <a:lnTo>
                    <a:pt x="11" y="0"/>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03" name="Freeform 2479"/>
            <p:cNvSpPr>
              <a:spLocks noEditPoints="1"/>
            </p:cNvSpPr>
            <p:nvPr/>
          </p:nvSpPr>
          <p:spPr bwMode="auto">
            <a:xfrm>
              <a:off x="4134" y="2311"/>
              <a:ext cx="29" cy="33"/>
            </a:xfrm>
            <a:custGeom>
              <a:avLst/>
              <a:gdLst/>
              <a:ahLst/>
              <a:cxnLst>
                <a:cxn ang="0">
                  <a:pos x="15" y="4"/>
                </a:cxn>
                <a:cxn ang="0">
                  <a:pos x="11" y="4"/>
                </a:cxn>
                <a:cxn ang="0">
                  <a:pos x="10" y="5"/>
                </a:cxn>
                <a:cxn ang="0">
                  <a:pos x="7" y="8"/>
                </a:cxn>
                <a:cxn ang="0">
                  <a:pos x="7" y="11"/>
                </a:cxn>
                <a:cxn ang="0">
                  <a:pos x="5" y="13"/>
                </a:cxn>
                <a:cxn ang="0">
                  <a:pos x="23" y="13"/>
                </a:cxn>
                <a:cxn ang="0">
                  <a:pos x="22" y="11"/>
                </a:cxn>
                <a:cxn ang="0">
                  <a:pos x="22" y="8"/>
                </a:cxn>
                <a:cxn ang="0">
                  <a:pos x="21" y="5"/>
                </a:cxn>
                <a:cxn ang="0">
                  <a:pos x="18" y="4"/>
                </a:cxn>
                <a:cxn ang="0">
                  <a:pos x="15" y="4"/>
                </a:cxn>
                <a:cxn ang="0">
                  <a:pos x="15" y="0"/>
                </a:cxn>
                <a:cxn ang="0">
                  <a:pos x="19" y="0"/>
                </a:cxn>
                <a:cxn ang="0">
                  <a:pos x="22" y="1"/>
                </a:cxn>
                <a:cxn ang="0">
                  <a:pos x="25" y="4"/>
                </a:cxn>
                <a:cxn ang="0">
                  <a:pos x="26" y="5"/>
                </a:cxn>
                <a:cxn ang="0">
                  <a:pos x="28" y="9"/>
                </a:cxn>
                <a:cxn ang="0">
                  <a:pos x="28" y="12"/>
                </a:cxn>
                <a:cxn ang="0">
                  <a:pos x="29" y="15"/>
                </a:cxn>
                <a:cxn ang="0">
                  <a:pos x="28" y="18"/>
                </a:cxn>
                <a:cxn ang="0">
                  <a:pos x="5" y="18"/>
                </a:cxn>
                <a:cxn ang="0">
                  <a:pos x="7" y="22"/>
                </a:cxn>
                <a:cxn ang="0">
                  <a:pos x="8" y="25"/>
                </a:cxn>
                <a:cxn ang="0">
                  <a:pos x="10" y="27"/>
                </a:cxn>
                <a:cxn ang="0">
                  <a:pos x="14" y="27"/>
                </a:cxn>
                <a:cxn ang="0">
                  <a:pos x="16" y="29"/>
                </a:cxn>
                <a:cxn ang="0">
                  <a:pos x="21" y="29"/>
                </a:cxn>
                <a:cxn ang="0">
                  <a:pos x="23" y="27"/>
                </a:cxn>
                <a:cxn ang="0">
                  <a:pos x="26" y="27"/>
                </a:cxn>
                <a:cxn ang="0">
                  <a:pos x="26" y="31"/>
                </a:cxn>
                <a:cxn ang="0">
                  <a:pos x="23" y="31"/>
                </a:cxn>
                <a:cxn ang="0">
                  <a:pos x="21" y="33"/>
                </a:cxn>
                <a:cxn ang="0">
                  <a:pos x="16" y="33"/>
                </a:cxn>
                <a:cxn ang="0">
                  <a:pos x="11" y="31"/>
                </a:cxn>
                <a:cxn ang="0">
                  <a:pos x="5" y="30"/>
                </a:cxn>
                <a:cxn ang="0">
                  <a:pos x="3" y="26"/>
                </a:cxn>
                <a:cxn ang="0">
                  <a:pos x="1" y="22"/>
                </a:cxn>
                <a:cxn ang="0">
                  <a:pos x="0" y="16"/>
                </a:cxn>
                <a:cxn ang="0">
                  <a:pos x="1" y="11"/>
                </a:cxn>
                <a:cxn ang="0">
                  <a:pos x="3" y="5"/>
                </a:cxn>
                <a:cxn ang="0">
                  <a:pos x="5" y="2"/>
                </a:cxn>
                <a:cxn ang="0">
                  <a:pos x="10" y="0"/>
                </a:cxn>
                <a:cxn ang="0">
                  <a:pos x="15" y="0"/>
                </a:cxn>
              </a:cxnLst>
              <a:rect l="0" t="0" r="r" b="b"/>
              <a:pathLst>
                <a:path w="29" h="33">
                  <a:moveTo>
                    <a:pt x="15" y="4"/>
                  </a:moveTo>
                  <a:lnTo>
                    <a:pt x="11" y="4"/>
                  </a:lnTo>
                  <a:lnTo>
                    <a:pt x="10" y="5"/>
                  </a:lnTo>
                  <a:lnTo>
                    <a:pt x="7" y="8"/>
                  </a:lnTo>
                  <a:lnTo>
                    <a:pt x="7" y="11"/>
                  </a:lnTo>
                  <a:lnTo>
                    <a:pt x="5" y="13"/>
                  </a:lnTo>
                  <a:lnTo>
                    <a:pt x="23" y="13"/>
                  </a:lnTo>
                  <a:lnTo>
                    <a:pt x="22" y="11"/>
                  </a:lnTo>
                  <a:lnTo>
                    <a:pt x="22" y="8"/>
                  </a:lnTo>
                  <a:lnTo>
                    <a:pt x="21" y="5"/>
                  </a:lnTo>
                  <a:lnTo>
                    <a:pt x="18" y="4"/>
                  </a:lnTo>
                  <a:lnTo>
                    <a:pt x="15" y="4"/>
                  </a:lnTo>
                  <a:close/>
                  <a:moveTo>
                    <a:pt x="15" y="0"/>
                  </a:moveTo>
                  <a:lnTo>
                    <a:pt x="19" y="0"/>
                  </a:lnTo>
                  <a:lnTo>
                    <a:pt x="22" y="1"/>
                  </a:lnTo>
                  <a:lnTo>
                    <a:pt x="25" y="4"/>
                  </a:lnTo>
                  <a:lnTo>
                    <a:pt x="26" y="5"/>
                  </a:lnTo>
                  <a:lnTo>
                    <a:pt x="28" y="9"/>
                  </a:lnTo>
                  <a:lnTo>
                    <a:pt x="28" y="12"/>
                  </a:lnTo>
                  <a:lnTo>
                    <a:pt x="29" y="15"/>
                  </a:lnTo>
                  <a:lnTo>
                    <a:pt x="28" y="18"/>
                  </a:lnTo>
                  <a:lnTo>
                    <a:pt x="5" y="18"/>
                  </a:lnTo>
                  <a:lnTo>
                    <a:pt x="7" y="22"/>
                  </a:lnTo>
                  <a:lnTo>
                    <a:pt x="8" y="25"/>
                  </a:lnTo>
                  <a:lnTo>
                    <a:pt x="10" y="27"/>
                  </a:lnTo>
                  <a:lnTo>
                    <a:pt x="14" y="27"/>
                  </a:lnTo>
                  <a:lnTo>
                    <a:pt x="16" y="29"/>
                  </a:lnTo>
                  <a:lnTo>
                    <a:pt x="21" y="29"/>
                  </a:lnTo>
                  <a:lnTo>
                    <a:pt x="23" y="27"/>
                  </a:lnTo>
                  <a:lnTo>
                    <a:pt x="26" y="27"/>
                  </a:lnTo>
                  <a:lnTo>
                    <a:pt x="26" y="31"/>
                  </a:lnTo>
                  <a:lnTo>
                    <a:pt x="23" y="31"/>
                  </a:lnTo>
                  <a:lnTo>
                    <a:pt x="21" y="33"/>
                  </a:lnTo>
                  <a:lnTo>
                    <a:pt x="16" y="33"/>
                  </a:lnTo>
                  <a:lnTo>
                    <a:pt x="11" y="31"/>
                  </a:lnTo>
                  <a:lnTo>
                    <a:pt x="5" y="30"/>
                  </a:lnTo>
                  <a:lnTo>
                    <a:pt x="3" y="26"/>
                  </a:lnTo>
                  <a:lnTo>
                    <a:pt x="1" y="22"/>
                  </a:lnTo>
                  <a:lnTo>
                    <a:pt x="0" y="16"/>
                  </a:lnTo>
                  <a:lnTo>
                    <a:pt x="1" y="11"/>
                  </a:lnTo>
                  <a:lnTo>
                    <a:pt x="3" y="5"/>
                  </a:lnTo>
                  <a:lnTo>
                    <a:pt x="5" y="2"/>
                  </a:lnTo>
                  <a:lnTo>
                    <a:pt x="10"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04" name="Freeform 2480"/>
            <p:cNvSpPr>
              <a:spLocks/>
            </p:cNvSpPr>
            <p:nvPr/>
          </p:nvSpPr>
          <p:spPr bwMode="auto">
            <a:xfrm>
              <a:off x="4170" y="2311"/>
              <a:ext cx="28" cy="33"/>
            </a:xfrm>
            <a:custGeom>
              <a:avLst/>
              <a:gdLst/>
              <a:ahLst/>
              <a:cxnLst>
                <a:cxn ang="0">
                  <a:pos x="15" y="0"/>
                </a:cxn>
                <a:cxn ang="0">
                  <a:pos x="18" y="0"/>
                </a:cxn>
                <a:cxn ang="0">
                  <a:pos x="21" y="0"/>
                </a:cxn>
                <a:cxn ang="0">
                  <a:pos x="24" y="2"/>
                </a:cxn>
                <a:cxn ang="0">
                  <a:pos x="25" y="4"/>
                </a:cxn>
                <a:cxn ang="0">
                  <a:pos x="26" y="8"/>
                </a:cxn>
                <a:cxn ang="0">
                  <a:pos x="28" y="13"/>
                </a:cxn>
                <a:cxn ang="0">
                  <a:pos x="28" y="33"/>
                </a:cxn>
                <a:cxn ang="0">
                  <a:pos x="21" y="33"/>
                </a:cxn>
                <a:cxn ang="0">
                  <a:pos x="21" y="13"/>
                </a:cxn>
                <a:cxn ang="0">
                  <a:pos x="21" y="11"/>
                </a:cxn>
                <a:cxn ang="0">
                  <a:pos x="21" y="8"/>
                </a:cxn>
                <a:cxn ang="0">
                  <a:pos x="19" y="5"/>
                </a:cxn>
                <a:cxn ang="0">
                  <a:pos x="17" y="5"/>
                </a:cxn>
                <a:cxn ang="0">
                  <a:pos x="14" y="4"/>
                </a:cxn>
                <a:cxn ang="0">
                  <a:pos x="11" y="5"/>
                </a:cxn>
                <a:cxn ang="0">
                  <a:pos x="8" y="7"/>
                </a:cxn>
                <a:cxn ang="0">
                  <a:pos x="5" y="11"/>
                </a:cxn>
                <a:cxn ang="0">
                  <a:pos x="5" y="13"/>
                </a:cxn>
                <a:cxn ang="0">
                  <a:pos x="5" y="33"/>
                </a:cxn>
                <a:cxn ang="0">
                  <a:pos x="0" y="33"/>
                </a:cxn>
                <a:cxn ang="0">
                  <a:pos x="0" y="9"/>
                </a:cxn>
                <a:cxn ang="0">
                  <a:pos x="0" y="4"/>
                </a:cxn>
                <a:cxn ang="0">
                  <a:pos x="0" y="0"/>
                </a:cxn>
                <a:cxn ang="0">
                  <a:pos x="4" y="0"/>
                </a:cxn>
                <a:cxn ang="0">
                  <a:pos x="5" y="5"/>
                </a:cxn>
                <a:cxn ang="0">
                  <a:pos x="5" y="5"/>
                </a:cxn>
                <a:cxn ang="0">
                  <a:pos x="7" y="2"/>
                </a:cxn>
                <a:cxn ang="0">
                  <a:pos x="10" y="1"/>
                </a:cxn>
                <a:cxn ang="0">
                  <a:pos x="12" y="0"/>
                </a:cxn>
                <a:cxn ang="0">
                  <a:pos x="15" y="0"/>
                </a:cxn>
              </a:cxnLst>
              <a:rect l="0" t="0" r="r" b="b"/>
              <a:pathLst>
                <a:path w="28" h="33">
                  <a:moveTo>
                    <a:pt x="15" y="0"/>
                  </a:moveTo>
                  <a:lnTo>
                    <a:pt x="18" y="0"/>
                  </a:lnTo>
                  <a:lnTo>
                    <a:pt x="21" y="0"/>
                  </a:lnTo>
                  <a:lnTo>
                    <a:pt x="24" y="2"/>
                  </a:lnTo>
                  <a:lnTo>
                    <a:pt x="25" y="4"/>
                  </a:lnTo>
                  <a:lnTo>
                    <a:pt x="26" y="8"/>
                  </a:lnTo>
                  <a:lnTo>
                    <a:pt x="28" y="13"/>
                  </a:lnTo>
                  <a:lnTo>
                    <a:pt x="28" y="33"/>
                  </a:lnTo>
                  <a:lnTo>
                    <a:pt x="21" y="33"/>
                  </a:lnTo>
                  <a:lnTo>
                    <a:pt x="21" y="13"/>
                  </a:lnTo>
                  <a:lnTo>
                    <a:pt x="21" y="11"/>
                  </a:lnTo>
                  <a:lnTo>
                    <a:pt x="21" y="8"/>
                  </a:lnTo>
                  <a:lnTo>
                    <a:pt x="19" y="5"/>
                  </a:lnTo>
                  <a:lnTo>
                    <a:pt x="17" y="5"/>
                  </a:lnTo>
                  <a:lnTo>
                    <a:pt x="14" y="4"/>
                  </a:lnTo>
                  <a:lnTo>
                    <a:pt x="11" y="5"/>
                  </a:lnTo>
                  <a:lnTo>
                    <a:pt x="8" y="7"/>
                  </a:lnTo>
                  <a:lnTo>
                    <a:pt x="5" y="11"/>
                  </a:lnTo>
                  <a:lnTo>
                    <a:pt x="5" y="13"/>
                  </a:lnTo>
                  <a:lnTo>
                    <a:pt x="5" y="33"/>
                  </a:lnTo>
                  <a:lnTo>
                    <a:pt x="0" y="33"/>
                  </a:lnTo>
                  <a:lnTo>
                    <a:pt x="0" y="9"/>
                  </a:lnTo>
                  <a:lnTo>
                    <a:pt x="0" y="4"/>
                  </a:lnTo>
                  <a:lnTo>
                    <a:pt x="0" y="0"/>
                  </a:lnTo>
                  <a:lnTo>
                    <a:pt x="4" y="0"/>
                  </a:lnTo>
                  <a:lnTo>
                    <a:pt x="5" y="5"/>
                  </a:lnTo>
                  <a:lnTo>
                    <a:pt x="5" y="5"/>
                  </a:lnTo>
                  <a:lnTo>
                    <a:pt x="7" y="2"/>
                  </a:lnTo>
                  <a:lnTo>
                    <a:pt x="10" y="1"/>
                  </a:lnTo>
                  <a:lnTo>
                    <a:pt x="12"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05" name="Freeform 2481"/>
            <p:cNvSpPr>
              <a:spLocks/>
            </p:cNvSpPr>
            <p:nvPr/>
          </p:nvSpPr>
          <p:spPr bwMode="auto">
            <a:xfrm>
              <a:off x="4134" y="2788"/>
              <a:ext cx="55" cy="46"/>
            </a:xfrm>
            <a:custGeom>
              <a:avLst/>
              <a:gdLst/>
              <a:ahLst/>
              <a:cxnLst>
                <a:cxn ang="0">
                  <a:pos x="0" y="0"/>
                </a:cxn>
                <a:cxn ang="0">
                  <a:pos x="7" y="0"/>
                </a:cxn>
                <a:cxn ang="0">
                  <a:pos x="12" y="24"/>
                </a:cxn>
                <a:cxn ang="0">
                  <a:pos x="14" y="32"/>
                </a:cxn>
                <a:cxn ang="0">
                  <a:pos x="15" y="39"/>
                </a:cxn>
                <a:cxn ang="0">
                  <a:pos x="15" y="39"/>
                </a:cxn>
                <a:cxn ang="0">
                  <a:pos x="16" y="31"/>
                </a:cxn>
                <a:cxn ang="0">
                  <a:pos x="19" y="22"/>
                </a:cxn>
                <a:cxn ang="0">
                  <a:pos x="25" y="0"/>
                </a:cxn>
                <a:cxn ang="0">
                  <a:pos x="32" y="0"/>
                </a:cxn>
                <a:cxn ang="0">
                  <a:pos x="37" y="24"/>
                </a:cxn>
                <a:cxn ang="0">
                  <a:pos x="39" y="31"/>
                </a:cxn>
                <a:cxn ang="0">
                  <a:pos x="40" y="39"/>
                </a:cxn>
                <a:cxn ang="0">
                  <a:pos x="40" y="39"/>
                </a:cxn>
                <a:cxn ang="0">
                  <a:pos x="41" y="31"/>
                </a:cxn>
                <a:cxn ang="0">
                  <a:pos x="44" y="22"/>
                </a:cxn>
                <a:cxn ang="0">
                  <a:pos x="50" y="0"/>
                </a:cxn>
                <a:cxn ang="0">
                  <a:pos x="55" y="0"/>
                </a:cxn>
                <a:cxn ang="0">
                  <a:pos x="43" y="46"/>
                </a:cxn>
                <a:cxn ang="0">
                  <a:pos x="37" y="46"/>
                </a:cxn>
                <a:cxn ang="0">
                  <a:pos x="30" y="22"/>
                </a:cxn>
                <a:cxn ang="0">
                  <a:pos x="29" y="14"/>
                </a:cxn>
                <a:cxn ang="0">
                  <a:pos x="28" y="7"/>
                </a:cxn>
                <a:cxn ang="0">
                  <a:pos x="28" y="7"/>
                </a:cxn>
                <a:cxn ang="0">
                  <a:pos x="28" y="11"/>
                </a:cxn>
                <a:cxn ang="0">
                  <a:pos x="26" y="17"/>
                </a:cxn>
                <a:cxn ang="0">
                  <a:pos x="25" y="22"/>
                </a:cxn>
                <a:cxn ang="0">
                  <a:pos x="18" y="46"/>
                </a:cxn>
                <a:cxn ang="0">
                  <a:pos x="12" y="46"/>
                </a:cxn>
                <a:cxn ang="0">
                  <a:pos x="0" y="0"/>
                </a:cxn>
              </a:cxnLst>
              <a:rect l="0" t="0" r="r" b="b"/>
              <a:pathLst>
                <a:path w="55" h="46">
                  <a:moveTo>
                    <a:pt x="0" y="0"/>
                  </a:moveTo>
                  <a:lnTo>
                    <a:pt x="7" y="0"/>
                  </a:lnTo>
                  <a:lnTo>
                    <a:pt x="12" y="24"/>
                  </a:lnTo>
                  <a:lnTo>
                    <a:pt x="14" y="32"/>
                  </a:lnTo>
                  <a:lnTo>
                    <a:pt x="15" y="39"/>
                  </a:lnTo>
                  <a:lnTo>
                    <a:pt x="15" y="39"/>
                  </a:lnTo>
                  <a:lnTo>
                    <a:pt x="16" y="31"/>
                  </a:lnTo>
                  <a:lnTo>
                    <a:pt x="19" y="22"/>
                  </a:lnTo>
                  <a:lnTo>
                    <a:pt x="25" y="0"/>
                  </a:lnTo>
                  <a:lnTo>
                    <a:pt x="32" y="0"/>
                  </a:lnTo>
                  <a:lnTo>
                    <a:pt x="37" y="24"/>
                  </a:lnTo>
                  <a:lnTo>
                    <a:pt x="39" y="31"/>
                  </a:lnTo>
                  <a:lnTo>
                    <a:pt x="40" y="39"/>
                  </a:lnTo>
                  <a:lnTo>
                    <a:pt x="40" y="39"/>
                  </a:lnTo>
                  <a:lnTo>
                    <a:pt x="41" y="31"/>
                  </a:lnTo>
                  <a:lnTo>
                    <a:pt x="44" y="22"/>
                  </a:lnTo>
                  <a:lnTo>
                    <a:pt x="50" y="0"/>
                  </a:lnTo>
                  <a:lnTo>
                    <a:pt x="55" y="0"/>
                  </a:lnTo>
                  <a:lnTo>
                    <a:pt x="43" y="46"/>
                  </a:lnTo>
                  <a:lnTo>
                    <a:pt x="37" y="46"/>
                  </a:lnTo>
                  <a:lnTo>
                    <a:pt x="30" y="22"/>
                  </a:lnTo>
                  <a:lnTo>
                    <a:pt x="29" y="14"/>
                  </a:lnTo>
                  <a:lnTo>
                    <a:pt x="28" y="7"/>
                  </a:lnTo>
                  <a:lnTo>
                    <a:pt x="28" y="7"/>
                  </a:lnTo>
                  <a:lnTo>
                    <a:pt x="28" y="11"/>
                  </a:lnTo>
                  <a:lnTo>
                    <a:pt x="26" y="17"/>
                  </a:lnTo>
                  <a:lnTo>
                    <a:pt x="25" y="22"/>
                  </a:lnTo>
                  <a:lnTo>
                    <a:pt x="18" y="46"/>
                  </a:lnTo>
                  <a:lnTo>
                    <a:pt x="12" y="4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06" name="Freeform 2482"/>
            <p:cNvSpPr>
              <a:spLocks noEditPoints="1"/>
            </p:cNvSpPr>
            <p:nvPr/>
          </p:nvSpPr>
          <p:spPr bwMode="auto">
            <a:xfrm>
              <a:off x="4191" y="2801"/>
              <a:ext cx="27" cy="33"/>
            </a:xfrm>
            <a:custGeom>
              <a:avLst/>
              <a:gdLst/>
              <a:ahLst/>
              <a:cxnLst>
                <a:cxn ang="0">
                  <a:pos x="14" y="4"/>
                </a:cxn>
                <a:cxn ang="0">
                  <a:pos x="11" y="4"/>
                </a:cxn>
                <a:cxn ang="0">
                  <a:pos x="8" y="5"/>
                </a:cxn>
                <a:cxn ang="0">
                  <a:pos x="7" y="8"/>
                </a:cxn>
                <a:cxn ang="0">
                  <a:pos x="5" y="11"/>
                </a:cxn>
                <a:cxn ang="0">
                  <a:pos x="5" y="14"/>
                </a:cxn>
                <a:cxn ang="0">
                  <a:pos x="22" y="14"/>
                </a:cxn>
                <a:cxn ang="0">
                  <a:pos x="22" y="11"/>
                </a:cxn>
                <a:cxn ang="0">
                  <a:pos x="21" y="8"/>
                </a:cxn>
                <a:cxn ang="0">
                  <a:pos x="19" y="5"/>
                </a:cxn>
                <a:cxn ang="0">
                  <a:pos x="18" y="4"/>
                </a:cxn>
                <a:cxn ang="0">
                  <a:pos x="14" y="4"/>
                </a:cxn>
                <a:cxn ang="0">
                  <a:pos x="15" y="0"/>
                </a:cxn>
                <a:cxn ang="0">
                  <a:pos x="19" y="0"/>
                </a:cxn>
                <a:cxn ang="0">
                  <a:pos x="22" y="1"/>
                </a:cxn>
                <a:cxn ang="0">
                  <a:pos x="25" y="4"/>
                </a:cxn>
                <a:cxn ang="0">
                  <a:pos x="26" y="7"/>
                </a:cxn>
                <a:cxn ang="0">
                  <a:pos x="27" y="9"/>
                </a:cxn>
                <a:cxn ang="0">
                  <a:pos x="27" y="12"/>
                </a:cxn>
                <a:cxn ang="0">
                  <a:pos x="27" y="15"/>
                </a:cxn>
                <a:cxn ang="0">
                  <a:pos x="27" y="18"/>
                </a:cxn>
                <a:cxn ang="0">
                  <a:pos x="5" y="18"/>
                </a:cxn>
                <a:cxn ang="0">
                  <a:pos x="5" y="22"/>
                </a:cxn>
                <a:cxn ang="0">
                  <a:pos x="7" y="25"/>
                </a:cxn>
                <a:cxn ang="0">
                  <a:pos x="9" y="27"/>
                </a:cxn>
                <a:cxn ang="0">
                  <a:pos x="12" y="29"/>
                </a:cxn>
                <a:cxn ang="0">
                  <a:pos x="16" y="29"/>
                </a:cxn>
                <a:cxn ang="0">
                  <a:pos x="19" y="29"/>
                </a:cxn>
                <a:cxn ang="0">
                  <a:pos x="22" y="27"/>
                </a:cxn>
                <a:cxn ang="0">
                  <a:pos x="25" y="27"/>
                </a:cxn>
                <a:cxn ang="0">
                  <a:pos x="26" y="32"/>
                </a:cxn>
                <a:cxn ang="0">
                  <a:pos x="23" y="32"/>
                </a:cxn>
                <a:cxn ang="0">
                  <a:pos x="19" y="33"/>
                </a:cxn>
                <a:cxn ang="0">
                  <a:pos x="15" y="33"/>
                </a:cxn>
                <a:cxn ang="0">
                  <a:pos x="9" y="33"/>
                </a:cxn>
                <a:cxn ang="0">
                  <a:pos x="5" y="30"/>
                </a:cxn>
                <a:cxn ang="0">
                  <a:pos x="3" y="27"/>
                </a:cxn>
                <a:cxn ang="0">
                  <a:pos x="0" y="22"/>
                </a:cxn>
                <a:cxn ang="0">
                  <a:pos x="0" y="16"/>
                </a:cxn>
                <a:cxn ang="0">
                  <a:pos x="0" y="11"/>
                </a:cxn>
                <a:cxn ang="0">
                  <a:pos x="3" y="7"/>
                </a:cxn>
                <a:cxn ang="0">
                  <a:pos x="5" y="2"/>
                </a:cxn>
                <a:cxn ang="0">
                  <a:pos x="9" y="0"/>
                </a:cxn>
                <a:cxn ang="0">
                  <a:pos x="15" y="0"/>
                </a:cxn>
              </a:cxnLst>
              <a:rect l="0" t="0" r="r" b="b"/>
              <a:pathLst>
                <a:path w="27" h="33">
                  <a:moveTo>
                    <a:pt x="14" y="4"/>
                  </a:moveTo>
                  <a:lnTo>
                    <a:pt x="11" y="4"/>
                  </a:lnTo>
                  <a:lnTo>
                    <a:pt x="8" y="5"/>
                  </a:lnTo>
                  <a:lnTo>
                    <a:pt x="7" y="8"/>
                  </a:lnTo>
                  <a:lnTo>
                    <a:pt x="5" y="11"/>
                  </a:lnTo>
                  <a:lnTo>
                    <a:pt x="5" y="14"/>
                  </a:lnTo>
                  <a:lnTo>
                    <a:pt x="22" y="14"/>
                  </a:lnTo>
                  <a:lnTo>
                    <a:pt x="22" y="11"/>
                  </a:lnTo>
                  <a:lnTo>
                    <a:pt x="21" y="8"/>
                  </a:lnTo>
                  <a:lnTo>
                    <a:pt x="19" y="5"/>
                  </a:lnTo>
                  <a:lnTo>
                    <a:pt x="18" y="4"/>
                  </a:lnTo>
                  <a:lnTo>
                    <a:pt x="14" y="4"/>
                  </a:lnTo>
                  <a:close/>
                  <a:moveTo>
                    <a:pt x="15" y="0"/>
                  </a:moveTo>
                  <a:lnTo>
                    <a:pt x="19" y="0"/>
                  </a:lnTo>
                  <a:lnTo>
                    <a:pt x="22" y="1"/>
                  </a:lnTo>
                  <a:lnTo>
                    <a:pt x="25" y="4"/>
                  </a:lnTo>
                  <a:lnTo>
                    <a:pt x="26" y="7"/>
                  </a:lnTo>
                  <a:lnTo>
                    <a:pt x="27" y="9"/>
                  </a:lnTo>
                  <a:lnTo>
                    <a:pt x="27" y="12"/>
                  </a:lnTo>
                  <a:lnTo>
                    <a:pt x="27" y="15"/>
                  </a:lnTo>
                  <a:lnTo>
                    <a:pt x="27" y="18"/>
                  </a:lnTo>
                  <a:lnTo>
                    <a:pt x="5" y="18"/>
                  </a:lnTo>
                  <a:lnTo>
                    <a:pt x="5" y="22"/>
                  </a:lnTo>
                  <a:lnTo>
                    <a:pt x="7" y="25"/>
                  </a:lnTo>
                  <a:lnTo>
                    <a:pt x="9" y="27"/>
                  </a:lnTo>
                  <a:lnTo>
                    <a:pt x="12" y="29"/>
                  </a:lnTo>
                  <a:lnTo>
                    <a:pt x="16" y="29"/>
                  </a:lnTo>
                  <a:lnTo>
                    <a:pt x="19" y="29"/>
                  </a:lnTo>
                  <a:lnTo>
                    <a:pt x="22" y="27"/>
                  </a:lnTo>
                  <a:lnTo>
                    <a:pt x="25" y="27"/>
                  </a:lnTo>
                  <a:lnTo>
                    <a:pt x="26" y="32"/>
                  </a:lnTo>
                  <a:lnTo>
                    <a:pt x="23" y="32"/>
                  </a:lnTo>
                  <a:lnTo>
                    <a:pt x="19" y="33"/>
                  </a:lnTo>
                  <a:lnTo>
                    <a:pt x="15" y="33"/>
                  </a:lnTo>
                  <a:lnTo>
                    <a:pt x="9" y="33"/>
                  </a:lnTo>
                  <a:lnTo>
                    <a:pt x="5" y="30"/>
                  </a:lnTo>
                  <a:lnTo>
                    <a:pt x="3" y="27"/>
                  </a:lnTo>
                  <a:lnTo>
                    <a:pt x="0" y="22"/>
                  </a:lnTo>
                  <a:lnTo>
                    <a:pt x="0" y="16"/>
                  </a:lnTo>
                  <a:lnTo>
                    <a:pt x="0" y="11"/>
                  </a:lnTo>
                  <a:lnTo>
                    <a:pt x="3" y="7"/>
                  </a:lnTo>
                  <a:lnTo>
                    <a:pt x="5" y="2"/>
                  </a:lnTo>
                  <a:lnTo>
                    <a:pt x="9"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07" name="Rectangle 2483"/>
            <p:cNvSpPr>
              <a:spLocks noChangeArrowheads="1"/>
            </p:cNvSpPr>
            <p:nvPr/>
          </p:nvSpPr>
          <p:spPr bwMode="auto">
            <a:xfrm>
              <a:off x="4225" y="2785"/>
              <a:ext cx="7" cy="4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508" name="Rectangle 2484"/>
            <p:cNvSpPr>
              <a:spLocks noChangeArrowheads="1"/>
            </p:cNvSpPr>
            <p:nvPr/>
          </p:nvSpPr>
          <p:spPr bwMode="auto">
            <a:xfrm>
              <a:off x="4242" y="2785"/>
              <a:ext cx="6" cy="4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509" name="Freeform 2485"/>
            <p:cNvSpPr>
              <a:spLocks noEditPoints="1"/>
            </p:cNvSpPr>
            <p:nvPr/>
          </p:nvSpPr>
          <p:spPr bwMode="auto">
            <a:xfrm>
              <a:off x="4257" y="2788"/>
              <a:ext cx="7" cy="46"/>
            </a:xfrm>
            <a:custGeom>
              <a:avLst/>
              <a:gdLst/>
              <a:ahLst/>
              <a:cxnLst>
                <a:cxn ang="0">
                  <a:pos x="0" y="13"/>
                </a:cxn>
                <a:cxn ang="0">
                  <a:pos x="6" y="13"/>
                </a:cxn>
                <a:cxn ang="0">
                  <a:pos x="6" y="46"/>
                </a:cxn>
                <a:cxn ang="0">
                  <a:pos x="0" y="46"/>
                </a:cxn>
                <a:cxn ang="0">
                  <a:pos x="0" y="13"/>
                </a:cxn>
                <a:cxn ang="0">
                  <a:pos x="3" y="0"/>
                </a:cxn>
                <a:cxn ang="0">
                  <a:pos x="6" y="0"/>
                </a:cxn>
                <a:cxn ang="0">
                  <a:pos x="7" y="2"/>
                </a:cxn>
                <a:cxn ang="0">
                  <a:pos x="7" y="4"/>
                </a:cxn>
                <a:cxn ang="0">
                  <a:pos x="7" y="6"/>
                </a:cxn>
                <a:cxn ang="0">
                  <a:pos x="6" y="7"/>
                </a:cxn>
                <a:cxn ang="0">
                  <a:pos x="3" y="7"/>
                </a:cxn>
                <a:cxn ang="0">
                  <a:pos x="2" y="7"/>
                </a:cxn>
                <a:cxn ang="0">
                  <a:pos x="0" y="6"/>
                </a:cxn>
                <a:cxn ang="0">
                  <a:pos x="0" y="4"/>
                </a:cxn>
                <a:cxn ang="0">
                  <a:pos x="0" y="2"/>
                </a:cxn>
                <a:cxn ang="0">
                  <a:pos x="2" y="0"/>
                </a:cxn>
                <a:cxn ang="0">
                  <a:pos x="3" y="0"/>
                </a:cxn>
              </a:cxnLst>
              <a:rect l="0" t="0" r="r" b="b"/>
              <a:pathLst>
                <a:path w="7" h="46">
                  <a:moveTo>
                    <a:pt x="0" y="13"/>
                  </a:moveTo>
                  <a:lnTo>
                    <a:pt x="6" y="13"/>
                  </a:lnTo>
                  <a:lnTo>
                    <a:pt x="6" y="46"/>
                  </a:lnTo>
                  <a:lnTo>
                    <a:pt x="0" y="46"/>
                  </a:lnTo>
                  <a:lnTo>
                    <a:pt x="0" y="13"/>
                  </a:lnTo>
                  <a:close/>
                  <a:moveTo>
                    <a:pt x="3" y="0"/>
                  </a:moveTo>
                  <a:lnTo>
                    <a:pt x="6" y="0"/>
                  </a:lnTo>
                  <a:lnTo>
                    <a:pt x="7" y="2"/>
                  </a:lnTo>
                  <a:lnTo>
                    <a:pt x="7" y="4"/>
                  </a:lnTo>
                  <a:lnTo>
                    <a:pt x="7" y="6"/>
                  </a:lnTo>
                  <a:lnTo>
                    <a:pt x="6" y="7"/>
                  </a:lnTo>
                  <a:lnTo>
                    <a:pt x="3" y="7"/>
                  </a:lnTo>
                  <a:lnTo>
                    <a:pt x="2" y="7"/>
                  </a:lnTo>
                  <a:lnTo>
                    <a:pt x="0" y="6"/>
                  </a:lnTo>
                  <a:lnTo>
                    <a:pt x="0" y="4"/>
                  </a:lnTo>
                  <a:lnTo>
                    <a:pt x="0" y="2"/>
                  </a:lnTo>
                  <a:lnTo>
                    <a:pt x="2" y="0"/>
                  </a:lnTo>
                  <a:lnTo>
                    <a:pt x="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10" name="Freeform 2486"/>
            <p:cNvSpPr>
              <a:spLocks/>
            </p:cNvSpPr>
            <p:nvPr/>
          </p:nvSpPr>
          <p:spPr bwMode="auto">
            <a:xfrm>
              <a:off x="4273" y="2801"/>
              <a:ext cx="27" cy="33"/>
            </a:xfrm>
            <a:custGeom>
              <a:avLst/>
              <a:gdLst/>
              <a:ahLst/>
              <a:cxnLst>
                <a:cxn ang="0">
                  <a:pos x="16" y="0"/>
                </a:cxn>
                <a:cxn ang="0">
                  <a:pos x="19" y="0"/>
                </a:cxn>
                <a:cxn ang="0">
                  <a:pos x="22" y="1"/>
                </a:cxn>
                <a:cxn ang="0">
                  <a:pos x="23" y="2"/>
                </a:cxn>
                <a:cxn ang="0">
                  <a:pos x="26" y="5"/>
                </a:cxn>
                <a:cxn ang="0">
                  <a:pos x="27" y="8"/>
                </a:cxn>
                <a:cxn ang="0">
                  <a:pos x="27" y="14"/>
                </a:cxn>
                <a:cxn ang="0">
                  <a:pos x="27" y="33"/>
                </a:cxn>
                <a:cxn ang="0">
                  <a:pos x="22" y="33"/>
                </a:cxn>
                <a:cxn ang="0">
                  <a:pos x="22" y="14"/>
                </a:cxn>
                <a:cxn ang="0">
                  <a:pos x="22" y="11"/>
                </a:cxn>
                <a:cxn ang="0">
                  <a:pos x="20" y="8"/>
                </a:cxn>
                <a:cxn ang="0">
                  <a:pos x="19" y="7"/>
                </a:cxn>
                <a:cxn ang="0">
                  <a:pos x="18" y="5"/>
                </a:cxn>
                <a:cxn ang="0">
                  <a:pos x="15" y="4"/>
                </a:cxn>
                <a:cxn ang="0">
                  <a:pos x="11" y="5"/>
                </a:cxn>
                <a:cxn ang="0">
                  <a:pos x="8" y="7"/>
                </a:cxn>
                <a:cxn ang="0">
                  <a:pos x="7" y="11"/>
                </a:cxn>
                <a:cxn ang="0">
                  <a:pos x="7" y="14"/>
                </a:cxn>
                <a:cxn ang="0">
                  <a:pos x="7" y="33"/>
                </a:cxn>
                <a:cxn ang="0">
                  <a:pos x="0" y="33"/>
                </a:cxn>
                <a:cxn ang="0">
                  <a:pos x="0" y="9"/>
                </a:cxn>
                <a:cxn ang="0">
                  <a:pos x="0" y="4"/>
                </a:cxn>
                <a:cxn ang="0">
                  <a:pos x="0" y="0"/>
                </a:cxn>
                <a:cxn ang="0">
                  <a:pos x="5" y="0"/>
                </a:cxn>
                <a:cxn ang="0">
                  <a:pos x="5" y="5"/>
                </a:cxn>
                <a:cxn ang="0">
                  <a:pos x="5" y="5"/>
                </a:cxn>
                <a:cxn ang="0">
                  <a:pos x="8" y="4"/>
                </a:cxn>
                <a:cxn ang="0">
                  <a:pos x="9" y="1"/>
                </a:cxn>
                <a:cxn ang="0">
                  <a:pos x="12" y="0"/>
                </a:cxn>
                <a:cxn ang="0">
                  <a:pos x="16" y="0"/>
                </a:cxn>
              </a:cxnLst>
              <a:rect l="0" t="0" r="r" b="b"/>
              <a:pathLst>
                <a:path w="27" h="33">
                  <a:moveTo>
                    <a:pt x="16" y="0"/>
                  </a:moveTo>
                  <a:lnTo>
                    <a:pt x="19" y="0"/>
                  </a:lnTo>
                  <a:lnTo>
                    <a:pt x="22" y="1"/>
                  </a:lnTo>
                  <a:lnTo>
                    <a:pt x="23" y="2"/>
                  </a:lnTo>
                  <a:lnTo>
                    <a:pt x="26" y="5"/>
                  </a:lnTo>
                  <a:lnTo>
                    <a:pt x="27" y="8"/>
                  </a:lnTo>
                  <a:lnTo>
                    <a:pt x="27" y="14"/>
                  </a:lnTo>
                  <a:lnTo>
                    <a:pt x="27" y="33"/>
                  </a:lnTo>
                  <a:lnTo>
                    <a:pt x="22" y="33"/>
                  </a:lnTo>
                  <a:lnTo>
                    <a:pt x="22" y="14"/>
                  </a:lnTo>
                  <a:lnTo>
                    <a:pt x="22" y="11"/>
                  </a:lnTo>
                  <a:lnTo>
                    <a:pt x="20" y="8"/>
                  </a:lnTo>
                  <a:lnTo>
                    <a:pt x="19" y="7"/>
                  </a:lnTo>
                  <a:lnTo>
                    <a:pt x="18" y="5"/>
                  </a:lnTo>
                  <a:lnTo>
                    <a:pt x="15" y="4"/>
                  </a:lnTo>
                  <a:lnTo>
                    <a:pt x="11" y="5"/>
                  </a:lnTo>
                  <a:lnTo>
                    <a:pt x="8" y="7"/>
                  </a:lnTo>
                  <a:lnTo>
                    <a:pt x="7" y="11"/>
                  </a:lnTo>
                  <a:lnTo>
                    <a:pt x="7" y="14"/>
                  </a:lnTo>
                  <a:lnTo>
                    <a:pt x="7" y="33"/>
                  </a:lnTo>
                  <a:lnTo>
                    <a:pt x="0" y="33"/>
                  </a:lnTo>
                  <a:lnTo>
                    <a:pt x="0" y="9"/>
                  </a:lnTo>
                  <a:lnTo>
                    <a:pt x="0" y="4"/>
                  </a:lnTo>
                  <a:lnTo>
                    <a:pt x="0" y="0"/>
                  </a:lnTo>
                  <a:lnTo>
                    <a:pt x="5" y="0"/>
                  </a:lnTo>
                  <a:lnTo>
                    <a:pt x="5" y="5"/>
                  </a:lnTo>
                  <a:lnTo>
                    <a:pt x="5" y="5"/>
                  </a:lnTo>
                  <a:lnTo>
                    <a:pt x="8" y="4"/>
                  </a:lnTo>
                  <a:lnTo>
                    <a:pt x="9" y="1"/>
                  </a:lnTo>
                  <a:lnTo>
                    <a:pt x="12" y="0"/>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11" name="Freeform 2487"/>
            <p:cNvSpPr>
              <a:spLocks noEditPoints="1"/>
            </p:cNvSpPr>
            <p:nvPr/>
          </p:nvSpPr>
          <p:spPr bwMode="auto">
            <a:xfrm>
              <a:off x="4307" y="2801"/>
              <a:ext cx="31" cy="47"/>
            </a:xfrm>
            <a:custGeom>
              <a:avLst/>
              <a:gdLst/>
              <a:ahLst/>
              <a:cxnLst>
                <a:cxn ang="0">
                  <a:pos x="13" y="5"/>
                </a:cxn>
                <a:cxn ang="0">
                  <a:pos x="7" y="11"/>
                </a:cxn>
                <a:cxn ang="0">
                  <a:pos x="7" y="20"/>
                </a:cxn>
                <a:cxn ang="0">
                  <a:pos x="10" y="26"/>
                </a:cxn>
                <a:cxn ang="0">
                  <a:pos x="17" y="27"/>
                </a:cxn>
                <a:cxn ang="0">
                  <a:pos x="23" y="25"/>
                </a:cxn>
                <a:cxn ang="0">
                  <a:pos x="25" y="19"/>
                </a:cxn>
                <a:cxn ang="0">
                  <a:pos x="25" y="11"/>
                </a:cxn>
                <a:cxn ang="0">
                  <a:pos x="23" y="5"/>
                </a:cxn>
                <a:cxn ang="0">
                  <a:pos x="17" y="4"/>
                </a:cxn>
                <a:cxn ang="0">
                  <a:pos x="20" y="0"/>
                </a:cxn>
                <a:cxn ang="0">
                  <a:pos x="24" y="2"/>
                </a:cxn>
                <a:cxn ang="0">
                  <a:pos x="25" y="5"/>
                </a:cxn>
                <a:cxn ang="0">
                  <a:pos x="31" y="0"/>
                </a:cxn>
                <a:cxn ang="0">
                  <a:pos x="31" y="9"/>
                </a:cxn>
                <a:cxn ang="0">
                  <a:pos x="31" y="33"/>
                </a:cxn>
                <a:cxn ang="0">
                  <a:pos x="28" y="40"/>
                </a:cxn>
                <a:cxn ang="0">
                  <a:pos x="23" y="45"/>
                </a:cxn>
                <a:cxn ang="0">
                  <a:pos x="14" y="47"/>
                </a:cxn>
                <a:cxn ang="0">
                  <a:pos x="7" y="45"/>
                </a:cxn>
                <a:cxn ang="0">
                  <a:pos x="6" y="39"/>
                </a:cxn>
                <a:cxn ang="0">
                  <a:pos x="11" y="41"/>
                </a:cxn>
                <a:cxn ang="0">
                  <a:pos x="18" y="41"/>
                </a:cxn>
                <a:cxn ang="0">
                  <a:pos x="24" y="39"/>
                </a:cxn>
                <a:cxn ang="0">
                  <a:pos x="25" y="30"/>
                </a:cxn>
                <a:cxn ang="0">
                  <a:pos x="25" y="27"/>
                </a:cxn>
                <a:cxn ang="0">
                  <a:pos x="20" y="32"/>
                </a:cxn>
                <a:cxn ang="0">
                  <a:pos x="10" y="32"/>
                </a:cxn>
                <a:cxn ang="0">
                  <a:pos x="3" y="26"/>
                </a:cxn>
                <a:cxn ang="0">
                  <a:pos x="0" y="16"/>
                </a:cxn>
                <a:cxn ang="0">
                  <a:pos x="3" y="7"/>
                </a:cxn>
                <a:cxn ang="0">
                  <a:pos x="9" y="1"/>
                </a:cxn>
                <a:cxn ang="0">
                  <a:pos x="16" y="0"/>
                </a:cxn>
              </a:cxnLst>
              <a:rect l="0" t="0" r="r" b="b"/>
              <a:pathLst>
                <a:path w="31" h="47">
                  <a:moveTo>
                    <a:pt x="17" y="4"/>
                  </a:moveTo>
                  <a:lnTo>
                    <a:pt x="13" y="5"/>
                  </a:lnTo>
                  <a:lnTo>
                    <a:pt x="10" y="7"/>
                  </a:lnTo>
                  <a:lnTo>
                    <a:pt x="7" y="11"/>
                  </a:lnTo>
                  <a:lnTo>
                    <a:pt x="7" y="16"/>
                  </a:lnTo>
                  <a:lnTo>
                    <a:pt x="7" y="20"/>
                  </a:lnTo>
                  <a:lnTo>
                    <a:pt x="9" y="23"/>
                  </a:lnTo>
                  <a:lnTo>
                    <a:pt x="10" y="26"/>
                  </a:lnTo>
                  <a:lnTo>
                    <a:pt x="13" y="27"/>
                  </a:lnTo>
                  <a:lnTo>
                    <a:pt x="17" y="27"/>
                  </a:lnTo>
                  <a:lnTo>
                    <a:pt x="20" y="27"/>
                  </a:lnTo>
                  <a:lnTo>
                    <a:pt x="23" y="25"/>
                  </a:lnTo>
                  <a:lnTo>
                    <a:pt x="25" y="22"/>
                  </a:lnTo>
                  <a:lnTo>
                    <a:pt x="25" y="19"/>
                  </a:lnTo>
                  <a:lnTo>
                    <a:pt x="25" y="12"/>
                  </a:lnTo>
                  <a:lnTo>
                    <a:pt x="25" y="11"/>
                  </a:lnTo>
                  <a:lnTo>
                    <a:pt x="24" y="8"/>
                  </a:lnTo>
                  <a:lnTo>
                    <a:pt x="23" y="5"/>
                  </a:lnTo>
                  <a:lnTo>
                    <a:pt x="20" y="4"/>
                  </a:lnTo>
                  <a:lnTo>
                    <a:pt x="17" y="4"/>
                  </a:lnTo>
                  <a:close/>
                  <a:moveTo>
                    <a:pt x="16" y="0"/>
                  </a:moveTo>
                  <a:lnTo>
                    <a:pt x="20" y="0"/>
                  </a:lnTo>
                  <a:lnTo>
                    <a:pt x="23" y="1"/>
                  </a:lnTo>
                  <a:lnTo>
                    <a:pt x="24" y="2"/>
                  </a:lnTo>
                  <a:lnTo>
                    <a:pt x="25" y="5"/>
                  </a:lnTo>
                  <a:lnTo>
                    <a:pt x="25" y="5"/>
                  </a:lnTo>
                  <a:lnTo>
                    <a:pt x="27" y="0"/>
                  </a:lnTo>
                  <a:lnTo>
                    <a:pt x="31" y="0"/>
                  </a:lnTo>
                  <a:lnTo>
                    <a:pt x="31" y="4"/>
                  </a:lnTo>
                  <a:lnTo>
                    <a:pt x="31" y="9"/>
                  </a:lnTo>
                  <a:lnTo>
                    <a:pt x="31" y="27"/>
                  </a:lnTo>
                  <a:lnTo>
                    <a:pt x="31" y="33"/>
                  </a:lnTo>
                  <a:lnTo>
                    <a:pt x="29" y="37"/>
                  </a:lnTo>
                  <a:lnTo>
                    <a:pt x="28" y="40"/>
                  </a:lnTo>
                  <a:lnTo>
                    <a:pt x="27" y="43"/>
                  </a:lnTo>
                  <a:lnTo>
                    <a:pt x="23" y="45"/>
                  </a:lnTo>
                  <a:lnTo>
                    <a:pt x="18" y="45"/>
                  </a:lnTo>
                  <a:lnTo>
                    <a:pt x="14" y="47"/>
                  </a:lnTo>
                  <a:lnTo>
                    <a:pt x="10" y="45"/>
                  </a:lnTo>
                  <a:lnTo>
                    <a:pt x="7" y="45"/>
                  </a:lnTo>
                  <a:lnTo>
                    <a:pt x="5" y="44"/>
                  </a:lnTo>
                  <a:lnTo>
                    <a:pt x="6" y="39"/>
                  </a:lnTo>
                  <a:lnTo>
                    <a:pt x="7" y="40"/>
                  </a:lnTo>
                  <a:lnTo>
                    <a:pt x="11" y="41"/>
                  </a:lnTo>
                  <a:lnTo>
                    <a:pt x="14" y="41"/>
                  </a:lnTo>
                  <a:lnTo>
                    <a:pt x="18" y="41"/>
                  </a:lnTo>
                  <a:lnTo>
                    <a:pt x="21" y="40"/>
                  </a:lnTo>
                  <a:lnTo>
                    <a:pt x="24" y="39"/>
                  </a:lnTo>
                  <a:lnTo>
                    <a:pt x="25" y="34"/>
                  </a:lnTo>
                  <a:lnTo>
                    <a:pt x="25" y="30"/>
                  </a:lnTo>
                  <a:lnTo>
                    <a:pt x="25" y="27"/>
                  </a:lnTo>
                  <a:lnTo>
                    <a:pt x="25" y="27"/>
                  </a:lnTo>
                  <a:lnTo>
                    <a:pt x="23" y="30"/>
                  </a:lnTo>
                  <a:lnTo>
                    <a:pt x="20" y="32"/>
                  </a:lnTo>
                  <a:lnTo>
                    <a:pt x="14" y="32"/>
                  </a:lnTo>
                  <a:lnTo>
                    <a:pt x="10" y="32"/>
                  </a:lnTo>
                  <a:lnTo>
                    <a:pt x="6" y="29"/>
                  </a:lnTo>
                  <a:lnTo>
                    <a:pt x="3" y="26"/>
                  </a:lnTo>
                  <a:lnTo>
                    <a:pt x="2" y="22"/>
                  </a:lnTo>
                  <a:lnTo>
                    <a:pt x="0" y="16"/>
                  </a:lnTo>
                  <a:lnTo>
                    <a:pt x="2" y="11"/>
                  </a:lnTo>
                  <a:lnTo>
                    <a:pt x="3" y="7"/>
                  </a:lnTo>
                  <a:lnTo>
                    <a:pt x="6" y="4"/>
                  </a:lnTo>
                  <a:lnTo>
                    <a:pt x="9" y="1"/>
                  </a:lnTo>
                  <a:lnTo>
                    <a:pt x="11" y="0"/>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12" name="Freeform 2488"/>
            <p:cNvSpPr>
              <a:spLocks/>
            </p:cNvSpPr>
            <p:nvPr/>
          </p:nvSpPr>
          <p:spPr bwMode="auto">
            <a:xfrm>
              <a:off x="4343" y="2794"/>
              <a:ext cx="20" cy="40"/>
            </a:xfrm>
            <a:custGeom>
              <a:avLst/>
              <a:gdLst/>
              <a:ahLst/>
              <a:cxnLst>
                <a:cxn ang="0">
                  <a:pos x="12" y="0"/>
                </a:cxn>
                <a:cxn ang="0">
                  <a:pos x="12" y="7"/>
                </a:cxn>
                <a:cxn ang="0">
                  <a:pos x="20" y="7"/>
                </a:cxn>
                <a:cxn ang="0">
                  <a:pos x="20" y="12"/>
                </a:cxn>
                <a:cxn ang="0">
                  <a:pos x="12" y="12"/>
                </a:cxn>
                <a:cxn ang="0">
                  <a:pos x="12" y="29"/>
                </a:cxn>
                <a:cxn ang="0">
                  <a:pos x="12" y="32"/>
                </a:cxn>
                <a:cxn ang="0">
                  <a:pos x="13" y="33"/>
                </a:cxn>
                <a:cxn ang="0">
                  <a:pos x="14" y="34"/>
                </a:cxn>
                <a:cxn ang="0">
                  <a:pos x="16" y="36"/>
                </a:cxn>
                <a:cxn ang="0">
                  <a:pos x="18" y="36"/>
                </a:cxn>
                <a:cxn ang="0">
                  <a:pos x="20" y="34"/>
                </a:cxn>
                <a:cxn ang="0">
                  <a:pos x="20" y="39"/>
                </a:cxn>
                <a:cxn ang="0">
                  <a:pos x="17" y="40"/>
                </a:cxn>
                <a:cxn ang="0">
                  <a:pos x="14" y="40"/>
                </a:cxn>
                <a:cxn ang="0">
                  <a:pos x="12" y="40"/>
                </a:cxn>
                <a:cxn ang="0">
                  <a:pos x="9" y="37"/>
                </a:cxn>
                <a:cxn ang="0">
                  <a:pos x="7" y="36"/>
                </a:cxn>
                <a:cxn ang="0">
                  <a:pos x="6" y="33"/>
                </a:cxn>
                <a:cxn ang="0">
                  <a:pos x="6" y="29"/>
                </a:cxn>
                <a:cxn ang="0">
                  <a:pos x="6" y="12"/>
                </a:cxn>
                <a:cxn ang="0">
                  <a:pos x="0" y="12"/>
                </a:cxn>
                <a:cxn ang="0">
                  <a:pos x="0" y="7"/>
                </a:cxn>
                <a:cxn ang="0">
                  <a:pos x="6" y="7"/>
                </a:cxn>
                <a:cxn ang="0">
                  <a:pos x="6" y="1"/>
                </a:cxn>
                <a:cxn ang="0">
                  <a:pos x="12" y="0"/>
                </a:cxn>
              </a:cxnLst>
              <a:rect l="0" t="0" r="r" b="b"/>
              <a:pathLst>
                <a:path w="20" h="40">
                  <a:moveTo>
                    <a:pt x="12" y="0"/>
                  </a:moveTo>
                  <a:lnTo>
                    <a:pt x="12" y="7"/>
                  </a:lnTo>
                  <a:lnTo>
                    <a:pt x="20" y="7"/>
                  </a:lnTo>
                  <a:lnTo>
                    <a:pt x="20" y="12"/>
                  </a:lnTo>
                  <a:lnTo>
                    <a:pt x="12" y="12"/>
                  </a:lnTo>
                  <a:lnTo>
                    <a:pt x="12" y="29"/>
                  </a:lnTo>
                  <a:lnTo>
                    <a:pt x="12" y="32"/>
                  </a:lnTo>
                  <a:lnTo>
                    <a:pt x="13" y="33"/>
                  </a:lnTo>
                  <a:lnTo>
                    <a:pt x="14" y="34"/>
                  </a:lnTo>
                  <a:lnTo>
                    <a:pt x="16" y="36"/>
                  </a:lnTo>
                  <a:lnTo>
                    <a:pt x="18" y="36"/>
                  </a:lnTo>
                  <a:lnTo>
                    <a:pt x="20" y="34"/>
                  </a:lnTo>
                  <a:lnTo>
                    <a:pt x="20" y="39"/>
                  </a:lnTo>
                  <a:lnTo>
                    <a:pt x="17" y="40"/>
                  </a:lnTo>
                  <a:lnTo>
                    <a:pt x="14" y="40"/>
                  </a:lnTo>
                  <a:lnTo>
                    <a:pt x="12" y="40"/>
                  </a:lnTo>
                  <a:lnTo>
                    <a:pt x="9" y="37"/>
                  </a:lnTo>
                  <a:lnTo>
                    <a:pt x="7" y="36"/>
                  </a:lnTo>
                  <a:lnTo>
                    <a:pt x="6" y="33"/>
                  </a:lnTo>
                  <a:lnTo>
                    <a:pt x="6" y="29"/>
                  </a:lnTo>
                  <a:lnTo>
                    <a:pt x="6" y="12"/>
                  </a:lnTo>
                  <a:lnTo>
                    <a:pt x="0" y="12"/>
                  </a:lnTo>
                  <a:lnTo>
                    <a:pt x="0" y="7"/>
                  </a:lnTo>
                  <a:lnTo>
                    <a:pt x="6" y="7"/>
                  </a:lnTo>
                  <a:lnTo>
                    <a:pt x="6" y="1"/>
                  </a:lnTo>
                  <a:lnTo>
                    <a:pt x="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13" name="Freeform 2489"/>
            <p:cNvSpPr>
              <a:spLocks noEditPoints="1"/>
            </p:cNvSpPr>
            <p:nvPr/>
          </p:nvSpPr>
          <p:spPr bwMode="auto">
            <a:xfrm>
              <a:off x="4367" y="2801"/>
              <a:ext cx="32" cy="33"/>
            </a:xfrm>
            <a:custGeom>
              <a:avLst/>
              <a:gdLst/>
              <a:ahLst/>
              <a:cxnLst>
                <a:cxn ang="0">
                  <a:pos x="15" y="4"/>
                </a:cxn>
                <a:cxn ang="0">
                  <a:pos x="13" y="4"/>
                </a:cxn>
                <a:cxn ang="0">
                  <a:pos x="10" y="7"/>
                </a:cxn>
                <a:cxn ang="0">
                  <a:pos x="7" y="9"/>
                </a:cxn>
                <a:cxn ang="0">
                  <a:pos x="7" y="12"/>
                </a:cxn>
                <a:cxn ang="0">
                  <a:pos x="6" y="16"/>
                </a:cxn>
                <a:cxn ang="0">
                  <a:pos x="7" y="22"/>
                </a:cxn>
                <a:cxn ang="0">
                  <a:pos x="8" y="25"/>
                </a:cxn>
                <a:cxn ang="0">
                  <a:pos x="13" y="27"/>
                </a:cxn>
                <a:cxn ang="0">
                  <a:pos x="15" y="29"/>
                </a:cxn>
                <a:cxn ang="0">
                  <a:pos x="19" y="27"/>
                </a:cxn>
                <a:cxn ang="0">
                  <a:pos x="22" y="25"/>
                </a:cxn>
                <a:cxn ang="0">
                  <a:pos x="25" y="22"/>
                </a:cxn>
                <a:cxn ang="0">
                  <a:pos x="25" y="16"/>
                </a:cxn>
                <a:cxn ang="0">
                  <a:pos x="25" y="12"/>
                </a:cxn>
                <a:cxn ang="0">
                  <a:pos x="24" y="9"/>
                </a:cxn>
                <a:cxn ang="0">
                  <a:pos x="22" y="7"/>
                </a:cxn>
                <a:cxn ang="0">
                  <a:pos x="19" y="4"/>
                </a:cxn>
                <a:cxn ang="0">
                  <a:pos x="15" y="4"/>
                </a:cxn>
                <a:cxn ang="0">
                  <a:pos x="17" y="0"/>
                </a:cxn>
                <a:cxn ang="0">
                  <a:pos x="21" y="0"/>
                </a:cxn>
                <a:cxn ang="0">
                  <a:pos x="25" y="2"/>
                </a:cxn>
                <a:cxn ang="0">
                  <a:pos x="29" y="5"/>
                </a:cxn>
                <a:cxn ang="0">
                  <a:pos x="31" y="11"/>
                </a:cxn>
                <a:cxn ang="0">
                  <a:pos x="32" y="16"/>
                </a:cxn>
                <a:cxn ang="0">
                  <a:pos x="31" y="22"/>
                </a:cxn>
                <a:cxn ang="0">
                  <a:pos x="29" y="26"/>
                </a:cxn>
                <a:cxn ang="0">
                  <a:pos x="26" y="29"/>
                </a:cxn>
                <a:cxn ang="0">
                  <a:pos x="24" y="32"/>
                </a:cxn>
                <a:cxn ang="0">
                  <a:pos x="19" y="33"/>
                </a:cxn>
                <a:cxn ang="0">
                  <a:pos x="15" y="33"/>
                </a:cxn>
                <a:cxn ang="0">
                  <a:pos x="11" y="33"/>
                </a:cxn>
                <a:cxn ang="0">
                  <a:pos x="7" y="30"/>
                </a:cxn>
                <a:cxn ang="0">
                  <a:pos x="3" y="27"/>
                </a:cxn>
                <a:cxn ang="0">
                  <a:pos x="1" y="22"/>
                </a:cxn>
                <a:cxn ang="0">
                  <a:pos x="0" y="16"/>
                </a:cxn>
                <a:cxn ang="0">
                  <a:pos x="1" y="11"/>
                </a:cxn>
                <a:cxn ang="0">
                  <a:pos x="3" y="5"/>
                </a:cxn>
                <a:cxn ang="0">
                  <a:pos x="7" y="2"/>
                </a:cxn>
                <a:cxn ang="0">
                  <a:pos x="11" y="0"/>
                </a:cxn>
                <a:cxn ang="0">
                  <a:pos x="17" y="0"/>
                </a:cxn>
              </a:cxnLst>
              <a:rect l="0" t="0" r="r" b="b"/>
              <a:pathLst>
                <a:path w="32" h="33">
                  <a:moveTo>
                    <a:pt x="15" y="4"/>
                  </a:moveTo>
                  <a:lnTo>
                    <a:pt x="13" y="4"/>
                  </a:lnTo>
                  <a:lnTo>
                    <a:pt x="10" y="7"/>
                  </a:lnTo>
                  <a:lnTo>
                    <a:pt x="7" y="9"/>
                  </a:lnTo>
                  <a:lnTo>
                    <a:pt x="7" y="12"/>
                  </a:lnTo>
                  <a:lnTo>
                    <a:pt x="6" y="16"/>
                  </a:lnTo>
                  <a:lnTo>
                    <a:pt x="7" y="22"/>
                  </a:lnTo>
                  <a:lnTo>
                    <a:pt x="8" y="25"/>
                  </a:lnTo>
                  <a:lnTo>
                    <a:pt x="13" y="27"/>
                  </a:lnTo>
                  <a:lnTo>
                    <a:pt x="15" y="29"/>
                  </a:lnTo>
                  <a:lnTo>
                    <a:pt x="19" y="27"/>
                  </a:lnTo>
                  <a:lnTo>
                    <a:pt x="22" y="25"/>
                  </a:lnTo>
                  <a:lnTo>
                    <a:pt x="25" y="22"/>
                  </a:lnTo>
                  <a:lnTo>
                    <a:pt x="25" y="16"/>
                  </a:lnTo>
                  <a:lnTo>
                    <a:pt x="25" y="12"/>
                  </a:lnTo>
                  <a:lnTo>
                    <a:pt x="24" y="9"/>
                  </a:lnTo>
                  <a:lnTo>
                    <a:pt x="22" y="7"/>
                  </a:lnTo>
                  <a:lnTo>
                    <a:pt x="19" y="4"/>
                  </a:lnTo>
                  <a:lnTo>
                    <a:pt x="15" y="4"/>
                  </a:lnTo>
                  <a:close/>
                  <a:moveTo>
                    <a:pt x="17" y="0"/>
                  </a:moveTo>
                  <a:lnTo>
                    <a:pt x="21" y="0"/>
                  </a:lnTo>
                  <a:lnTo>
                    <a:pt x="25" y="2"/>
                  </a:lnTo>
                  <a:lnTo>
                    <a:pt x="29" y="5"/>
                  </a:lnTo>
                  <a:lnTo>
                    <a:pt x="31" y="11"/>
                  </a:lnTo>
                  <a:lnTo>
                    <a:pt x="32" y="16"/>
                  </a:lnTo>
                  <a:lnTo>
                    <a:pt x="31" y="22"/>
                  </a:lnTo>
                  <a:lnTo>
                    <a:pt x="29" y="26"/>
                  </a:lnTo>
                  <a:lnTo>
                    <a:pt x="26" y="29"/>
                  </a:lnTo>
                  <a:lnTo>
                    <a:pt x="24" y="32"/>
                  </a:lnTo>
                  <a:lnTo>
                    <a:pt x="19" y="33"/>
                  </a:lnTo>
                  <a:lnTo>
                    <a:pt x="15" y="33"/>
                  </a:lnTo>
                  <a:lnTo>
                    <a:pt x="11" y="33"/>
                  </a:lnTo>
                  <a:lnTo>
                    <a:pt x="7" y="30"/>
                  </a:lnTo>
                  <a:lnTo>
                    <a:pt x="3" y="27"/>
                  </a:lnTo>
                  <a:lnTo>
                    <a:pt x="1" y="22"/>
                  </a:lnTo>
                  <a:lnTo>
                    <a:pt x="0" y="16"/>
                  </a:lnTo>
                  <a:lnTo>
                    <a:pt x="1" y="11"/>
                  </a:lnTo>
                  <a:lnTo>
                    <a:pt x="3" y="5"/>
                  </a:lnTo>
                  <a:lnTo>
                    <a:pt x="7" y="2"/>
                  </a:lnTo>
                  <a:lnTo>
                    <a:pt x="11" y="0"/>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14" name="Freeform 2490"/>
            <p:cNvSpPr>
              <a:spLocks/>
            </p:cNvSpPr>
            <p:nvPr/>
          </p:nvSpPr>
          <p:spPr bwMode="auto">
            <a:xfrm>
              <a:off x="4406" y="2801"/>
              <a:ext cx="28" cy="33"/>
            </a:xfrm>
            <a:custGeom>
              <a:avLst/>
              <a:gdLst/>
              <a:ahLst/>
              <a:cxnLst>
                <a:cxn ang="0">
                  <a:pos x="17" y="0"/>
                </a:cxn>
                <a:cxn ang="0">
                  <a:pos x="18" y="0"/>
                </a:cxn>
                <a:cxn ang="0">
                  <a:pos x="21" y="1"/>
                </a:cxn>
                <a:cxn ang="0">
                  <a:pos x="24" y="2"/>
                </a:cxn>
                <a:cxn ang="0">
                  <a:pos x="26" y="5"/>
                </a:cxn>
                <a:cxn ang="0">
                  <a:pos x="28" y="8"/>
                </a:cxn>
                <a:cxn ang="0">
                  <a:pos x="28" y="14"/>
                </a:cxn>
                <a:cxn ang="0">
                  <a:pos x="28" y="33"/>
                </a:cxn>
                <a:cxn ang="0">
                  <a:pos x="22" y="33"/>
                </a:cxn>
                <a:cxn ang="0">
                  <a:pos x="22" y="14"/>
                </a:cxn>
                <a:cxn ang="0">
                  <a:pos x="22" y="11"/>
                </a:cxn>
                <a:cxn ang="0">
                  <a:pos x="21" y="8"/>
                </a:cxn>
                <a:cxn ang="0">
                  <a:pos x="19" y="7"/>
                </a:cxn>
                <a:cxn ang="0">
                  <a:pos x="17" y="5"/>
                </a:cxn>
                <a:cxn ang="0">
                  <a:pos x="14" y="4"/>
                </a:cxn>
                <a:cxn ang="0">
                  <a:pos x="11" y="5"/>
                </a:cxn>
                <a:cxn ang="0">
                  <a:pos x="8" y="7"/>
                </a:cxn>
                <a:cxn ang="0">
                  <a:pos x="7" y="11"/>
                </a:cxn>
                <a:cxn ang="0">
                  <a:pos x="5" y="14"/>
                </a:cxn>
                <a:cxn ang="0">
                  <a:pos x="5" y="33"/>
                </a:cxn>
                <a:cxn ang="0">
                  <a:pos x="0" y="33"/>
                </a:cxn>
                <a:cxn ang="0">
                  <a:pos x="0" y="9"/>
                </a:cxn>
                <a:cxn ang="0">
                  <a:pos x="0" y="4"/>
                </a:cxn>
                <a:cxn ang="0">
                  <a:pos x="0" y="0"/>
                </a:cxn>
                <a:cxn ang="0">
                  <a:pos x="5" y="0"/>
                </a:cxn>
                <a:cxn ang="0">
                  <a:pos x="5" y="5"/>
                </a:cxn>
                <a:cxn ang="0">
                  <a:pos x="5" y="5"/>
                </a:cxn>
                <a:cxn ang="0">
                  <a:pos x="7" y="4"/>
                </a:cxn>
                <a:cxn ang="0">
                  <a:pos x="10" y="1"/>
                </a:cxn>
                <a:cxn ang="0">
                  <a:pos x="12" y="0"/>
                </a:cxn>
                <a:cxn ang="0">
                  <a:pos x="17" y="0"/>
                </a:cxn>
              </a:cxnLst>
              <a:rect l="0" t="0" r="r" b="b"/>
              <a:pathLst>
                <a:path w="28" h="33">
                  <a:moveTo>
                    <a:pt x="17" y="0"/>
                  </a:moveTo>
                  <a:lnTo>
                    <a:pt x="18" y="0"/>
                  </a:lnTo>
                  <a:lnTo>
                    <a:pt x="21" y="1"/>
                  </a:lnTo>
                  <a:lnTo>
                    <a:pt x="24" y="2"/>
                  </a:lnTo>
                  <a:lnTo>
                    <a:pt x="26" y="5"/>
                  </a:lnTo>
                  <a:lnTo>
                    <a:pt x="28" y="8"/>
                  </a:lnTo>
                  <a:lnTo>
                    <a:pt x="28" y="14"/>
                  </a:lnTo>
                  <a:lnTo>
                    <a:pt x="28" y="33"/>
                  </a:lnTo>
                  <a:lnTo>
                    <a:pt x="22" y="33"/>
                  </a:lnTo>
                  <a:lnTo>
                    <a:pt x="22" y="14"/>
                  </a:lnTo>
                  <a:lnTo>
                    <a:pt x="22" y="11"/>
                  </a:lnTo>
                  <a:lnTo>
                    <a:pt x="21" y="8"/>
                  </a:lnTo>
                  <a:lnTo>
                    <a:pt x="19" y="7"/>
                  </a:lnTo>
                  <a:lnTo>
                    <a:pt x="17" y="5"/>
                  </a:lnTo>
                  <a:lnTo>
                    <a:pt x="14" y="4"/>
                  </a:lnTo>
                  <a:lnTo>
                    <a:pt x="11" y="5"/>
                  </a:lnTo>
                  <a:lnTo>
                    <a:pt x="8" y="7"/>
                  </a:lnTo>
                  <a:lnTo>
                    <a:pt x="7" y="11"/>
                  </a:lnTo>
                  <a:lnTo>
                    <a:pt x="5" y="14"/>
                  </a:lnTo>
                  <a:lnTo>
                    <a:pt x="5" y="33"/>
                  </a:lnTo>
                  <a:lnTo>
                    <a:pt x="0" y="33"/>
                  </a:lnTo>
                  <a:lnTo>
                    <a:pt x="0" y="9"/>
                  </a:lnTo>
                  <a:lnTo>
                    <a:pt x="0" y="4"/>
                  </a:lnTo>
                  <a:lnTo>
                    <a:pt x="0" y="0"/>
                  </a:lnTo>
                  <a:lnTo>
                    <a:pt x="5" y="0"/>
                  </a:lnTo>
                  <a:lnTo>
                    <a:pt x="5" y="5"/>
                  </a:lnTo>
                  <a:lnTo>
                    <a:pt x="5" y="5"/>
                  </a:lnTo>
                  <a:lnTo>
                    <a:pt x="7" y="4"/>
                  </a:lnTo>
                  <a:lnTo>
                    <a:pt x="10" y="1"/>
                  </a:lnTo>
                  <a:lnTo>
                    <a:pt x="12" y="0"/>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15" name="Freeform 2491"/>
            <p:cNvSpPr>
              <a:spLocks noEditPoints="1"/>
            </p:cNvSpPr>
            <p:nvPr/>
          </p:nvSpPr>
          <p:spPr bwMode="auto">
            <a:xfrm>
              <a:off x="3877" y="3107"/>
              <a:ext cx="28" cy="45"/>
            </a:xfrm>
            <a:custGeom>
              <a:avLst/>
              <a:gdLst/>
              <a:ahLst/>
              <a:cxnLst>
                <a:cxn ang="0">
                  <a:pos x="12" y="5"/>
                </a:cxn>
                <a:cxn ang="0">
                  <a:pos x="8" y="5"/>
                </a:cxn>
                <a:cxn ang="0">
                  <a:pos x="7" y="5"/>
                </a:cxn>
                <a:cxn ang="0">
                  <a:pos x="7" y="23"/>
                </a:cxn>
                <a:cxn ang="0">
                  <a:pos x="8" y="23"/>
                </a:cxn>
                <a:cxn ang="0">
                  <a:pos x="11" y="23"/>
                </a:cxn>
                <a:cxn ang="0">
                  <a:pos x="17" y="23"/>
                </a:cxn>
                <a:cxn ang="0">
                  <a:pos x="19" y="21"/>
                </a:cxn>
                <a:cxn ang="0">
                  <a:pos x="22" y="17"/>
                </a:cxn>
                <a:cxn ang="0">
                  <a:pos x="22" y="13"/>
                </a:cxn>
                <a:cxn ang="0">
                  <a:pos x="22" y="10"/>
                </a:cxn>
                <a:cxn ang="0">
                  <a:pos x="19" y="7"/>
                </a:cxn>
                <a:cxn ang="0">
                  <a:pos x="17" y="5"/>
                </a:cxn>
                <a:cxn ang="0">
                  <a:pos x="12" y="5"/>
                </a:cxn>
                <a:cxn ang="0">
                  <a:pos x="12" y="0"/>
                </a:cxn>
                <a:cxn ang="0">
                  <a:pos x="17" y="0"/>
                </a:cxn>
                <a:cxn ang="0">
                  <a:pos x="21" y="2"/>
                </a:cxn>
                <a:cxn ang="0">
                  <a:pos x="25" y="3"/>
                </a:cxn>
                <a:cxn ang="0">
                  <a:pos x="26" y="6"/>
                </a:cxn>
                <a:cxn ang="0">
                  <a:pos x="28" y="10"/>
                </a:cxn>
                <a:cxn ang="0">
                  <a:pos x="28" y="13"/>
                </a:cxn>
                <a:cxn ang="0">
                  <a:pos x="28" y="17"/>
                </a:cxn>
                <a:cxn ang="0">
                  <a:pos x="26" y="20"/>
                </a:cxn>
                <a:cxn ang="0">
                  <a:pos x="25" y="23"/>
                </a:cxn>
                <a:cxn ang="0">
                  <a:pos x="21" y="25"/>
                </a:cxn>
                <a:cxn ang="0">
                  <a:pos x="17" y="27"/>
                </a:cxn>
                <a:cxn ang="0">
                  <a:pos x="11" y="28"/>
                </a:cxn>
                <a:cxn ang="0">
                  <a:pos x="8" y="28"/>
                </a:cxn>
                <a:cxn ang="0">
                  <a:pos x="7" y="27"/>
                </a:cxn>
                <a:cxn ang="0">
                  <a:pos x="7" y="45"/>
                </a:cxn>
                <a:cxn ang="0">
                  <a:pos x="0" y="45"/>
                </a:cxn>
                <a:cxn ang="0">
                  <a:pos x="0" y="0"/>
                </a:cxn>
                <a:cxn ang="0">
                  <a:pos x="6" y="0"/>
                </a:cxn>
                <a:cxn ang="0">
                  <a:pos x="12" y="0"/>
                </a:cxn>
              </a:cxnLst>
              <a:rect l="0" t="0" r="r" b="b"/>
              <a:pathLst>
                <a:path w="28" h="45">
                  <a:moveTo>
                    <a:pt x="12" y="5"/>
                  </a:moveTo>
                  <a:lnTo>
                    <a:pt x="8" y="5"/>
                  </a:lnTo>
                  <a:lnTo>
                    <a:pt x="7" y="5"/>
                  </a:lnTo>
                  <a:lnTo>
                    <a:pt x="7" y="23"/>
                  </a:lnTo>
                  <a:lnTo>
                    <a:pt x="8" y="23"/>
                  </a:lnTo>
                  <a:lnTo>
                    <a:pt x="11" y="23"/>
                  </a:lnTo>
                  <a:lnTo>
                    <a:pt x="17" y="23"/>
                  </a:lnTo>
                  <a:lnTo>
                    <a:pt x="19" y="21"/>
                  </a:lnTo>
                  <a:lnTo>
                    <a:pt x="22" y="17"/>
                  </a:lnTo>
                  <a:lnTo>
                    <a:pt x="22" y="13"/>
                  </a:lnTo>
                  <a:lnTo>
                    <a:pt x="22" y="10"/>
                  </a:lnTo>
                  <a:lnTo>
                    <a:pt x="19" y="7"/>
                  </a:lnTo>
                  <a:lnTo>
                    <a:pt x="17" y="5"/>
                  </a:lnTo>
                  <a:lnTo>
                    <a:pt x="12" y="5"/>
                  </a:lnTo>
                  <a:close/>
                  <a:moveTo>
                    <a:pt x="12" y="0"/>
                  </a:moveTo>
                  <a:lnTo>
                    <a:pt x="17" y="0"/>
                  </a:lnTo>
                  <a:lnTo>
                    <a:pt x="21" y="2"/>
                  </a:lnTo>
                  <a:lnTo>
                    <a:pt x="25" y="3"/>
                  </a:lnTo>
                  <a:lnTo>
                    <a:pt x="26" y="6"/>
                  </a:lnTo>
                  <a:lnTo>
                    <a:pt x="28" y="10"/>
                  </a:lnTo>
                  <a:lnTo>
                    <a:pt x="28" y="13"/>
                  </a:lnTo>
                  <a:lnTo>
                    <a:pt x="28" y="17"/>
                  </a:lnTo>
                  <a:lnTo>
                    <a:pt x="26" y="20"/>
                  </a:lnTo>
                  <a:lnTo>
                    <a:pt x="25" y="23"/>
                  </a:lnTo>
                  <a:lnTo>
                    <a:pt x="21" y="25"/>
                  </a:lnTo>
                  <a:lnTo>
                    <a:pt x="17" y="27"/>
                  </a:lnTo>
                  <a:lnTo>
                    <a:pt x="11" y="28"/>
                  </a:lnTo>
                  <a:lnTo>
                    <a:pt x="8" y="28"/>
                  </a:lnTo>
                  <a:lnTo>
                    <a:pt x="7" y="27"/>
                  </a:lnTo>
                  <a:lnTo>
                    <a:pt x="7" y="45"/>
                  </a:lnTo>
                  <a:lnTo>
                    <a:pt x="0" y="45"/>
                  </a:lnTo>
                  <a:lnTo>
                    <a:pt x="0" y="0"/>
                  </a:lnTo>
                  <a:lnTo>
                    <a:pt x="6" y="0"/>
                  </a:lnTo>
                  <a:lnTo>
                    <a:pt x="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16" name="Freeform 2492"/>
            <p:cNvSpPr>
              <a:spLocks noEditPoints="1"/>
            </p:cNvSpPr>
            <p:nvPr/>
          </p:nvSpPr>
          <p:spPr bwMode="auto">
            <a:xfrm>
              <a:off x="3909" y="3120"/>
              <a:ext cx="25" cy="33"/>
            </a:xfrm>
            <a:custGeom>
              <a:avLst/>
              <a:gdLst/>
              <a:ahLst/>
              <a:cxnLst>
                <a:cxn ang="0">
                  <a:pos x="19" y="17"/>
                </a:cxn>
                <a:cxn ang="0">
                  <a:pos x="17" y="17"/>
                </a:cxn>
                <a:cxn ang="0">
                  <a:pos x="12" y="17"/>
                </a:cxn>
                <a:cxn ang="0">
                  <a:pos x="10" y="17"/>
                </a:cxn>
                <a:cxn ang="0">
                  <a:pos x="8" y="18"/>
                </a:cxn>
                <a:cxn ang="0">
                  <a:pos x="7" y="21"/>
                </a:cxn>
                <a:cxn ang="0">
                  <a:pos x="5" y="24"/>
                </a:cxn>
                <a:cxn ang="0">
                  <a:pos x="5" y="26"/>
                </a:cxn>
                <a:cxn ang="0">
                  <a:pos x="7" y="28"/>
                </a:cxn>
                <a:cxn ang="0">
                  <a:pos x="10" y="29"/>
                </a:cxn>
                <a:cxn ang="0">
                  <a:pos x="11" y="29"/>
                </a:cxn>
                <a:cxn ang="0">
                  <a:pos x="14" y="29"/>
                </a:cxn>
                <a:cxn ang="0">
                  <a:pos x="17" y="28"/>
                </a:cxn>
                <a:cxn ang="0">
                  <a:pos x="18" y="25"/>
                </a:cxn>
                <a:cxn ang="0">
                  <a:pos x="19" y="24"/>
                </a:cxn>
                <a:cxn ang="0">
                  <a:pos x="19" y="22"/>
                </a:cxn>
                <a:cxn ang="0">
                  <a:pos x="19" y="17"/>
                </a:cxn>
                <a:cxn ang="0">
                  <a:pos x="12" y="0"/>
                </a:cxn>
                <a:cxn ang="0">
                  <a:pos x="17" y="0"/>
                </a:cxn>
                <a:cxn ang="0">
                  <a:pos x="21" y="1"/>
                </a:cxn>
                <a:cxn ang="0">
                  <a:pos x="22" y="4"/>
                </a:cxn>
                <a:cxn ang="0">
                  <a:pos x="24" y="7"/>
                </a:cxn>
                <a:cxn ang="0">
                  <a:pos x="25" y="10"/>
                </a:cxn>
                <a:cxn ang="0">
                  <a:pos x="25" y="12"/>
                </a:cxn>
                <a:cxn ang="0">
                  <a:pos x="25" y="25"/>
                </a:cxn>
                <a:cxn ang="0">
                  <a:pos x="25" y="29"/>
                </a:cxn>
                <a:cxn ang="0">
                  <a:pos x="25" y="32"/>
                </a:cxn>
                <a:cxn ang="0">
                  <a:pos x="21" y="32"/>
                </a:cxn>
                <a:cxn ang="0">
                  <a:pos x="19" y="28"/>
                </a:cxn>
                <a:cxn ang="0">
                  <a:pos x="19" y="28"/>
                </a:cxn>
                <a:cxn ang="0">
                  <a:pos x="17" y="31"/>
                </a:cxn>
                <a:cxn ang="0">
                  <a:pos x="14" y="32"/>
                </a:cxn>
                <a:cxn ang="0">
                  <a:pos x="10" y="33"/>
                </a:cxn>
                <a:cxn ang="0">
                  <a:pos x="5" y="33"/>
                </a:cxn>
                <a:cxn ang="0">
                  <a:pos x="3" y="32"/>
                </a:cxn>
                <a:cxn ang="0">
                  <a:pos x="1" y="29"/>
                </a:cxn>
                <a:cxn ang="0">
                  <a:pos x="0" y="26"/>
                </a:cxn>
                <a:cxn ang="0">
                  <a:pos x="0" y="24"/>
                </a:cxn>
                <a:cxn ang="0">
                  <a:pos x="0" y="19"/>
                </a:cxn>
                <a:cxn ang="0">
                  <a:pos x="3" y="17"/>
                </a:cxn>
                <a:cxn ang="0">
                  <a:pos x="7" y="14"/>
                </a:cxn>
                <a:cxn ang="0">
                  <a:pos x="12" y="12"/>
                </a:cxn>
                <a:cxn ang="0">
                  <a:pos x="19" y="12"/>
                </a:cxn>
                <a:cxn ang="0">
                  <a:pos x="19" y="11"/>
                </a:cxn>
                <a:cxn ang="0">
                  <a:pos x="19" y="10"/>
                </a:cxn>
                <a:cxn ang="0">
                  <a:pos x="18" y="7"/>
                </a:cxn>
                <a:cxn ang="0">
                  <a:pos x="17" y="6"/>
                </a:cxn>
                <a:cxn ang="0">
                  <a:pos x="15" y="4"/>
                </a:cxn>
                <a:cxn ang="0">
                  <a:pos x="12" y="4"/>
                </a:cxn>
                <a:cxn ang="0">
                  <a:pos x="7" y="4"/>
                </a:cxn>
                <a:cxn ang="0">
                  <a:pos x="3" y="6"/>
                </a:cxn>
                <a:cxn ang="0">
                  <a:pos x="3" y="3"/>
                </a:cxn>
                <a:cxn ang="0">
                  <a:pos x="7" y="0"/>
                </a:cxn>
                <a:cxn ang="0">
                  <a:pos x="12" y="0"/>
                </a:cxn>
              </a:cxnLst>
              <a:rect l="0" t="0" r="r" b="b"/>
              <a:pathLst>
                <a:path w="25" h="33">
                  <a:moveTo>
                    <a:pt x="19" y="17"/>
                  </a:moveTo>
                  <a:lnTo>
                    <a:pt x="17" y="17"/>
                  </a:lnTo>
                  <a:lnTo>
                    <a:pt x="12" y="17"/>
                  </a:lnTo>
                  <a:lnTo>
                    <a:pt x="10" y="17"/>
                  </a:lnTo>
                  <a:lnTo>
                    <a:pt x="8" y="18"/>
                  </a:lnTo>
                  <a:lnTo>
                    <a:pt x="7" y="21"/>
                  </a:lnTo>
                  <a:lnTo>
                    <a:pt x="5" y="24"/>
                  </a:lnTo>
                  <a:lnTo>
                    <a:pt x="5" y="26"/>
                  </a:lnTo>
                  <a:lnTo>
                    <a:pt x="7" y="28"/>
                  </a:lnTo>
                  <a:lnTo>
                    <a:pt x="10" y="29"/>
                  </a:lnTo>
                  <a:lnTo>
                    <a:pt x="11" y="29"/>
                  </a:lnTo>
                  <a:lnTo>
                    <a:pt x="14" y="29"/>
                  </a:lnTo>
                  <a:lnTo>
                    <a:pt x="17" y="28"/>
                  </a:lnTo>
                  <a:lnTo>
                    <a:pt x="18" y="25"/>
                  </a:lnTo>
                  <a:lnTo>
                    <a:pt x="19" y="24"/>
                  </a:lnTo>
                  <a:lnTo>
                    <a:pt x="19" y="22"/>
                  </a:lnTo>
                  <a:lnTo>
                    <a:pt x="19" y="17"/>
                  </a:lnTo>
                  <a:close/>
                  <a:moveTo>
                    <a:pt x="12" y="0"/>
                  </a:moveTo>
                  <a:lnTo>
                    <a:pt x="17" y="0"/>
                  </a:lnTo>
                  <a:lnTo>
                    <a:pt x="21" y="1"/>
                  </a:lnTo>
                  <a:lnTo>
                    <a:pt x="22" y="4"/>
                  </a:lnTo>
                  <a:lnTo>
                    <a:pt x="24" y="7"/>
                  </a:lnTo>
                  <a:lnTo>
                    <a:pt x="25" y="10"/>
                  </a:lnTo>
                  <a:lnTo>
                    <a:pt x="25" y="12"/>
                  </a:lnTo>
                  <a:lnTo>
                    <a:pt x="25" y="25"/>
                  </a:lnTo>
                  <a:lnTo>
                    <a:pt x="25" y="29"/>
                  </a:lnTo>
                  <a:lnTo>
                    <a:pt x="25" y="32"/>
                  </a:lnTo>
                  <a:lnTo>
                    <a:pt x="21" y="32"/>
                  </a:lnTo>
                  <a:lnTo>
                    <a:pt x="19" y="28"/>
                  </a:lnTo>
                  <a:lnTo>
                    <a:pt x="19" y="28"/>
                  </a:lnTo>
                  <a:lnTo>
                    <a:pt x="17" y="31"/>
                  </a:lnTo>
                  <a:lnTo>
                    <a:pt x="14" y="32"/>
                  </a:lnTo>
                  <a:lnTo>
                    <a:pt x="10" y="33"/>
                  </a:lnTo>
                  <a:lnTo>
                    <a:pt x="5" y="33"/>
                  </a:lnTo>
                  <a:lnTo>
                    <a:pt x="3" y="32"/>
                  </a:lnTo>
                  <a:lnTo>
                    <a:pt x="1" y="29"/>
                  </a:lnTo>
                  <a:lnTo>
                    <a:pt x="0" y="26"/>
                  </a:lnTo>
                  <a:lnTo>
                    <a:pt x="0" y="24"/>
                  </a:lnTo>
                  <a:lnTo>
                    <a:pt x="0" y="19"/>
                  </a:lnTo>
                  <a:lnTo>
                    <a:pt x="3" y="17"/>
                  </a:lnTo>
                  <a:lnTo>
                    <a:pt x="7" y="14"/>
                  </a:lnTo>
                  <a:lnTo>
                    <a:pt x="12" y="12"/>
                  </a:lnTo>
                  <a:lnTo>
                    <a:pt x="19" y="12"/>
                  </a:lnTo>
                  <a:lnTo>
                    <a:pt x="19" y="11"/>
                  </a:lnTo>
                  <a:lnTo>
                    <a:pt x="19" y="10"/>
                  </a:lnTo>
                  <a:lnTo>
                    <a:pt x="18" y="7"/>
                  </a:lnTo>
                  <a:lnTo>
                    <a:pt x="17" y="6"/>
                  </a:lnTo>
                  <a:lnTo>
                    <a:pt x="15" y="4"/>
                  </a:lnTo>
                  <a:lnTo>
                    <a:pt x="12" y="4"/>
                  </a:lnTo>
                  <a:lnTo>
                    <a:pt x="7" y="4"/>
                  </a:lnTo>
                  <a:lnTo>
                    <a:pt x="3" y="6"/>
                  </a:lnTo>
                  <a:lnTo>
                    <a:pt x="3" y="3"/>
                  </a:lnTo>
                  <a:lnTo>
                    <a:pt x="7" y="0"/>
                  </a:lnTo>
                  <a:lnTo>
                    <a:pt x="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17" name="Freeform 2493"/>
            <p:cNvSpPr>
              <a:spLocks/>
            </p:cNvSpPr>
            <p:nvPr/>
          </p:nvSpPr>
          <p:spPr bwMode="auto">
            <a:xfrm>
              <a:off x="3944" y="3120"/>
              <a:ext cx="15" cy="32"/>
            </a:xfrm>
            <a:custGeom>
              <a:avLst/>
              <a:gdLst/>
              <a:ahLst/>
              <a:cxnLst>
                <a:cxn ang="0">
                  <a:pos x="14" y="0"/>
                </a:cxn>
                <a:cxn ang="0">
                  <a:pos x="15" y="0"/>
                </a:cxn>
                <a:cxn ang="0">
                  <a:pos x="15" y="6"/>
                </a:cxn>
                <a:cxn ang="0">
                  <a:pos x="14" y="6"/>
                </a:cxn>
                <a:cxn ang="0">
                  <a:pos x="11" y="6"/>
                </a:cxn>
                <a:cxn ang="0">
                  <a:pos x="8" y="7"/>
                </a:cxn>
                <a:cxn ang="0">
                  <a:pos x="7" y="10"/>
                </a:cxn>
                <a:cxn ang="0">
                  <a:pos x="5" y="12"/>
                </a:cxn>
                <a:cxn ang="0">
                  <a:pos x="5" y="15"/>
                </a:cxn>
                <a:cxn ang="0">
                  <a:pos x="5" y="32"/>
                </a:cxn>
                <a:cxn ang="0">
                  <a:pos x="0" y="32"/>
                </a:cxn>
                <a:cxn ang="0">
                  <a:pos x="0" y="10"/>
                </a:cxn>
                <a:cxn ang="0">
                  <a:pos x="0" y="6"/>
                </a:cxn>
                <a:cxn ang="0">
                  <a:pos x="0" y="0"/>
                </a:cxn>
                <a:cxn ang="0">
                  <a:pos x="4" y="0"/>
                </a:cxn>
                <a:cxn ang="0">
                  <a:pos x="5" y="7"/>
                </a:cxn>
                <a:cxn ang="0">
                  <a:pos x="5" y="7"/>
                </a:cxn>
                <a:cxn ang="0">
                  <a:pos x="7" y="3"/>
                </a:cxn>
                <a:cxn ang="0">
                  <a:pos x="9" y="0"/>
                </a:cxn>
                <a:cxn ang="0">
                  <a:pos x="14" y="0"/>
                </a:cxn>
              </a:cxnLst>
              <a:rect l="0" t="0" r="r" b="b"/>
              <a:pathLst>
                <a:path w="15" h="32">
                  <a:moveTo>
                    <a:pt x="14" y="0"/>
                  </a:moveTo>
                  <a:lnTo>
                    <a:pt x="15" y="0"/>
                  </a:lnTo>
                  <a:lnTo>
                    <a:pt x="15" y="6"/>
                  </a:lnTo>
                  <a:lnTo>
                    <a:pt x="14" y="6"/>
                  </a:lnTo>
                  <a:lnTo>
                    <a:pt x="11" y="6"/>
                  </a:lnTo>
                  <a:lnTo>
                    <a:pt x="8" y="7"/>
                  </a:lnTo>
                  <a:lnTo>
                    <a:pt x="7" y="10"/>
                  </a:lnTo>
                  <a:lnTo>
                    <a:pt x="5" y="12"/>
                  </a:lnTo>
                  <a:lnTo>
                    <a:pt x="5" y="15"/>
                  </a:lnTo>
                  <a:lnTo>
                    <a:pt x="5" y="32"/>
                  </a:lnTo>
                  <a:lnTo>
                    <a:pt x="0" y="32"/>
                  </a:lnTo>
                  <a:lnTo>
                    <a:pt x="0" y="10"/>
                  </a:lnTo>
                  <a:lnTo>
                    <a:pt x="0" y="6"/>
                  </a:lnTo>
                  <a:lnTo>
                    <a:pt x="0" y="0"/>
                  </a:lnTo>
                  <a:lnTo>
                    <a:pt x="4" y="0"/>
                  </a:lnTo>
                  <a:lnTo>
                    <a:pt x="5" y="7"/>
                  </a:lnTo>
                  <a:lnTo>
                    <a:pt x="5" y="7"/>
                  </a:lnTo>
                  <a:lnTo>
                    <a:pt x="7" y="3"/>
                  </a:lnTo>
                  <a:lnTo>
                    <a:pt x="9" y="0"/>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18" name="Freeform 2494"/>
            <p:cNvSpPr>
              <a:spLocks/>
            </p:cNvSpPr>
            <p:nvPr/>
          </p:nvSpPr>
          <p:spPr bwMode="auto">
            <a:xfrm>
              <a:off x="3966" y="3105"/>
              <a:ext cx="26" cy="47"/>
            </a:xfrm>
            <a:custGeom>
              <a:avLst/>
              <a:gdLst/>
              <a:ahLst/>
              <a:cxnLst>
                <a:cxn ang="0">
                  <a:pos x="0" y="0"/>
                </a:cxn>
                <a:cxn ang="0">
                  <a:pos x="5" y="0"/>
                </a:cxn>
                <a:cxn ang="0">
                  <a:pos x="5" y="30"/>
                </a:cxn>
                <a:cxn ang="0">
                  <a:pos x="5" y="30"/>
                </a:cxn>
                <a:cxn ang="0">
                  <a:pos x="7" y="27"/>
                </a:cxn>
                <a:cxn ang="0">
                  <a:pos x="8" y="26"/>
                </a:cxn>
                <a:cxn ang="0">
                  <a:pos x="18" y="15"/>
                </a:cxn>
                <a:cxn ang="0">
                  <a:pos x="25" y="15"/>
                </a:cxn>
                <a:cxn ang="0">
                  <a:pos x="12" y="29"/>
                </a:cxn>
                <a:cxn ang="0">
                  <a:pos x="26" y="47"/>
                </a:cxn>
                <a:cxn ang="0">
                  <a:pos x="19" y="47"/>
                </a:cxn>
                <a:cxn ang="0">
                  <a:pos x="8" y="32"/>
                </a:cxn>
                <a:cxn ang="0">
                  <a:pos x="5" y="36"/>
                </a:cxn>
                <a:cxn ang="0">
                  <a:pos x="5" y="47"/>
                </a:cxn>
                <a:cxn ang="0">
                  <a:pos x="0" y="47"/>
                </a:cxn>
                <a:cxn ang="0">
                  <a:pos x="0" y="0"/>
                </a:cxn>
              </a:cxnLst>
              <a:rect l="0" t="0" r="r" b="b"/>
              <a:pathLst>
                <a:path w="26" h="47">
                  <a:moveTo>
                    <a:pt x="0" y="0"/>
                  </a:moveTo>
                  <a:lnTo>
                    <a:pt x="5" y="0"/>
                  </a:lnTo>
                  <a:lnTo>
                    <a:pt x="5" y="30"/>
                  </a:lnTo>
                  <a:lnTo>
                    <a:pt x="5" y="30"/>
                  </a:lnTo>
                  <a:lnTo>
                    <a:pt x="7" y="27"/>
                  </a:lnTo>
                  <a:lnTo>
                    <a:pt x="8" y="26"/>
                  </a:lnTo>
                  <a:lnTo>
                    <a:pt x="18" y="15"/>
                  </a:lnTo>
                  <a:lnTo>
                    <a:pt x="25" y="15"/>
                  </a:lnTo>
                  <a:lnTo>
                    <a:pt x="12" y="29"/>
                  </a:lnTo>
                  <a:lnTo>
                    <a:pt x="26" y="47"/>
                  </a:lnTo>
                  <a:lnTo>
                    <a:pt x="19" y="47"/>
                  </a:lnTo>
                  <a:lnTo>
                    <a:pt x="8" y="32"/>
                  </a:lnTo>
                  <a:lnTo>
                    <a:pt x="5" y="36"/>
                  </a:lnTo>
                  <a:lnTo>
                    <a:pt x="5" y="47"/>
                  </a:lnTo>
                  <a:lnTo>
                    <a:pt x="0" y="4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19" name="Freeform 2495"/>
            <p:cNvSpPr>
              <a:spLocks noEditPoints="1"/>
            </p:cNvSpPr>
            <p:nvPr/>
          </p:nvSpPr>
          <p:spPr bwMode="auto">
            <a:xfrm>
              <a:off x="3995" y="3120"/>
              <a:ext cx="28" cy="33"/>
            </a:xfrm>
            <a:custGeom>
              <a:avLst/>
              <a:gdLst/>
              <a:ahLst/>
              <a:cxnLst>
                <a:cxn ang="0">
                  <a:pos x="14" y="4"/>
                </a:cxn>
                <a:cxn ang="0">
                  <a:pos x="11" y="4"/>
                </a:cxn>
                <a:cxn ang="0">
                  <a:pos x="8" y="6"/>
                </a:cxn>
                <a:cxn ang="0">
                  <a:pos x="7" y="8"/>
                </a:cxn>
                <a:cxn ang="0">
                  <a:pos x="6" y="11"/>
                </a:cxn>
                <a:cxn ang="0">
                  <a:pos x="6" y="14"/>
                </a:cxn>
                <a:cxn ang="0">
                  <a:pos x="22" y="14"/>
                </a:cxn>
                <a:cxn ang="0">
                  <a:pos x="22" y="11"/>
                </a:cxn>
                <a:cxn ang="0">
                  <a:pos x="21" y="8"/>
                </a:cxn>
                <a:cxn ang="0">
                  <a:pos x="19" y="6"/>
                </a:cxn>
                <a:cxn ang="0">
                  <a:pos x="18" y="4"/>
                </a:cxn>
                <a:cxn ang="0">
                  <a:pos x="14" y="4"/>
                </a:cxn>
                <a:cxn ang="0">
                  <a:pos x="15" y="0"/>
                </a:cxn>
                <a:cxn ang="0">
                  <a:pos x="19" y="0"/>
                </a:cxn>
                <a:cxn ang="0">
                  <a:pos x="22" y="1"/>
                </a:cxn>
                <a:cxn ang="0">
                  <a:pos x="25" y="4"/>
                </a:cxn>
                <a:cxn ang="0">
                  <a:pos x="26" y="6"/>
                </a:cxn>
                <a:cxn ang="0">
                  <a:pos x="28" y="10"/>
                </a:cxn>
                <a:cxn ang="0">
                  <a:pos x="28" y="12"/>
                </a:cxn>
                <a:cxn ang="0">
                  <a:pos x="28" y="15"/>
                </a:cxn>
                <a:cxn ang="0">
                  <a:pos x="28" y="18"/>
                </a:cxn>
                <a:cxn ang="0">
                  <a:pos x="6" y="18"/>
                </a:cxn>
                <a:cxn ang="0">
                  <a:pos x="6" y="22"/>
                </a:cxn>
                <a:cxn ang="0">
                  <a:pos x="7" y="25"/>
                </a:cxn>
                <a:cxn ang="0">
                  <a:pos x="10" y="26"/>
                </a:cxn>
                <a:cxn ang="0">
                  <a:pos x="12" y="28"/>
                </a:cxn>
                <a:cxn ang="0">
                  <a:pos x="17" y="29"/>
                </a:cxn>
                <a:cxn ang="0">
                  <a:pos x="19" y="28"/>
                </a:cxn>
                <a:cxn ang="0">
                  <a:pos x="22" y="28"/>
                </a:cxn>
                <a:cxn ang="0">
                  <a:pos x="25" y="26"/>
                </a:cxn>
                <a:cxn ang="0">
                  <a:pos x="26" y="31"/>
                </a:cxn>
                <a:cxn ang="0">
                  <a:pos x="24" y="32"/>
                </a:cxn>
                <a:cxn ang="0">
                  <a:pos x="19" y="33"/>
                </a:cxn>
                <a:cxn ang="0">
                  <a:pos x="15" y="33"/>
                </a:cxn>
                <a:cxn ang="0">
                  <a:pos x="10" y="32"/>
                </a:cxn>
                <a:cxn ang="0">
                  <a:pos x="6" y="31"/>
                </a:cxn>
                <a:cxn ang="0">
                  <a:pos x="3" y="26"/>
                </a:cxn>
                <a:cxn ang="0">
                  <a:pos x="0" y="22"/>
                </a:cxn>
                <a:cxn ang="0">
                  <a:pos x="0" y="17"/>
                </a:cxn>
                <a:cxn ang="0">
                  <a:pos x="0" y="11"/>
                </a:cxn>
                <a:cxn ang="0">
                  <a:pos x="3" y="7"/>
                </a:cxn>
                <a:cxn ang="0">
                  <a:pos x="6" y="3"/>
                </a:cxn>
                <a:cxn ang="0">
                  <a:pos x="10" y="0"/>
                </a:cxn>
                <a:cxn ang="0">
                  <a:pos x="15" y="0"/>
                </a:cxn>
              </a:cxnLst>
              <a:rect l="0" t="0" r="r" b="b"/>
              <a:pathLst>
                <a:path w="28" h="33">
                  <a:moveTo>
                    <a:pt x="14" y="4"/>
                  </a:moveTo>
                  <a:lnTo>
                    <a:pt x="11" y="4"/>
                  </a:lnTo>
                  <a:lnTo>
                    <a:pt x="8" y="6"/>
                  </a:lnTo>
                  <a:lnTo>
                    <a:pt x="7" y="8"/>
                  </a:lnTo>
                  <a:lnTo>
                    <a:pt x="6" y="11"/>
                  </a:lnTo>
                  <a:lnTo>
                    <a:pt x="6" y="14"/>
                  </a:lnTo>
                  <a:lnTo>
                    <a:pt x="22" y="14"/>
                  </a:lnTo>
                  <a:lnTo>
                    <a:pt x="22" y="11"/>
                  </a:lnTo>
                  <a:lnTo>
                    <a:pt x="21" y="8"/>
                  </a:lnTo>
                  <a:lnTo>
                    <a:pt x="19" y="6"/>
                  </a:lnTo>
                  <a:lnTo>
                    <a:pt x="18" y="4"/>
                  </a:lnTo>
                  <a:lnTo>
                    <a:pt x="14" y="4"/>
                  </a:lnTo>
                  <a:close/>
                  <a:moveTo>
                    <a:pt x="15" y="0"/>
                  </a:moveTo>
                  <a:lnTo>
                    <a:pt x="19" y="0"/>
                  </a:lnTo>
                  <a:lnTo>
                    <a:pt x="22" y="1"/>
                  </a:lnTo>
                  <a:lnTo>
                    <a:pt x="25" y="4"/>
                  </a:lnTo>
                  <a:lnTo>
                    <a:pt x="26" y="6"/>
                  </a:lnTo>
                  <a:lnTo>
                    <a:pt x="28" y="10"/>
                  </a:lnTo>
                  <a:lnTo>
                    <a:pt x="28" y="12"/>
                  </a:lnTo>
                  <a:lnTo>
                    <a:pt x="28" y="15"/>
                  </a:lnTo>
                  <a:lnTo>
                    <a:pt x="28" y="18"/>
                  </a:lnTo>
                  <a:lnTo>
                    <a:pt x="6" y="18"/>
                  </a:lnTo>
                  <a:lnTo>
                    <a:pt x="6" y="22"/>
                  </a:lnTo>
                  <a:lnTo>
                    <a:pt x="7" y="25"/>
                  </a:lnTo>
                  <a:lnTo>
                    <a:pt x="10" y="26"/>
                  </a:lnTo>
                  <a:lnTo>
                    <a:pt x="12" y="28"/>
                  </a:lnTo>
                  <a:lnTo>
                    <a:pt x="17" y="29"/>
                  </a:lnTo>
                  <a:lnTo>
                    <a:pt x="19" y="28"/>
                  </a:lnTo>
                  <a:lnTo>
                    <a:pt x="22" y="28"/>
                  </a:lnTo>
                  <a:lnTo>
                    <a:pt x="25" y="26"/>
                  </a:lnTo>
                  <a:lnTo>
                    <a:pt x="26" y="31"/>
                  </a:lnTo>
                  <a:lnTo>
                    <a:pt x="24" y="32"/>
                  </a:lnTo>
                  <a:lnTo>
                    <a:pt x="19" y="33"/>
                  </a:lnTo>
                  <a:lnTo>
                    <a:pt x="15" y="33"/>
                  </a:lnTo>
                  <a:lnTo>
                    <a:pt x="10" y="32"/>
                  </a:lnTo>
                  <a:lnTo>
                    <a:pt x="6" y="31"/>
                  </a:lnTo>
                  <a:lnTo>
                    <a:pt x="3" y="26"/>
                  </a:lnTo>
                  <a:lnTo>
                    <a:pt x="0" y="22"/>
                  </a:lnTo>
                  <a:lnTo>
                    <a:pt x="0" y="17"/>
                  </a:lnTo>
                  <a:lnTo>
                    <a:pt x="0" y="11"/>
                  </a:lnTo>
                  <a:lnTo>
                    <a:pt x="3" y="7"/>
                  </a:lnTo>
                  <a:lnTo>
                    <a:pt x="6" y="3"/>
                  </a:lnTo>
                  <a:lnTo>
                    <a:pt x="10" y="0"/>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20" name="Freeform 2496"/>
            <p:cNvSpPr>
              <a:spLocks/>
            </p:cNvSpPr>
            <p:nvPr/>
          </p:nvSpPr>
          <p:spPr bwMode="auto">
            <a:xfrm>
              <a:off x="4028" y="3120"/>
              <a:ext cx="21" cy="33"/>
            </a:xfrm>
            <a:custGeom>
              <a:avLst/>
              <a:gdLst/>
              <a:ahLst/>
              <a:cxnLst>
                <a:cxn ang="0">
                  <a:pos x="13" y="0"/>
                </a:cxn>
                <a:cxn ang="0">
                  <a:pos x="17" y="0"/>
                </a:cxn>
                <a:cxn ang="0">
                  <a:pos x="20" y="1"/>
                </a:cxn>
                <a:cxn ang="0">
                  <a:pos x="18" y="6"/>
                </a:cxn>
                <a:cxn ang="0">
                  <a:pos x="16" y="4"/>
                </a:cxn>
                <a:cxn ang="0">
                  <a:pos x="11" y="4"/>
                </a:cxn>
                <a:cxn ang="0">
                  <a:pos x="9" y="4"/>
                </a:cxn>
                <a:cxn ang="0">
                  <a:pos x="7" y="6"/>
                </a:cxn>
                <a:cxn ang="0">
                  <a:pos x="7" y="8"/>
                </a:cxn>
                <a:cxn ang="0">
                  <a:pos x="7" y="11"/>
                </a:cxn>
                <a:cxn ang="0">
                  <a:pos x="9" y="12"/>
                </a:cxn>
                <a:cxn ang="0">
                  <a:pos x="13" y="14"/>
                </a:cxn>
                <a:cxn ang="0">
                  <a:pos x="17" y="15"/>
                </a:cxn>
                <a:cxn ang="0">
                  <a:pos x="20" y="18"/>
                </a:cxn>
                <a:cxn ang="0">
                  <a:pos x="21" y="21"/>
                </a:cxn>
                <a:cxn ang="0">
                  <a:pos x="21" y="24"/>
                </a:cxn>
                <a:cxn ang="0">
                  <a:pos x="21" y="28"/>
                </a:cxn>
                <a:cxn ang="0">
                  <a:pos x="18" y="31"/>
                </a:cxn>
                <a:cxn ang="0">
                  <a:pos x="14" y="32"/>
                </a:cxn>
                <a:cxn ang="0">
                  <a:pos x="9" y="33"/>
                </a:cxn>
                <a:cxn ang="0">
                  <a:pos x="4" y="33"/>
                </a:cxn>
                <a:cxn ang="0">
                  <a:pos x="0" y="31"/>
                </a:cxn>
                <a:cxn ang="0">
                  <a:pos x="2" y="26"/>
                </a:cxn>
                <a:cxn ang="0">
                  <a:pos x="4" y="28"/>
                </a:cxn>
                <a:cxn ang="0">
                  <a:pos x="9" y="29"/>
                </a:cxn>
                <a:cxn ang="0">
                  <a:pos x="11" y="29"/>
                </a:cxn>
                <a:cxn ang="0">
                  <a:pos x="14" y="28"/>
                </a:cxn>
                <a:cxn ang="0">
                  <a:pos x="16" y="26"/>
                </a:cxn>
                <a:cxn ang="0">
                  <a:pos x="16" y="24"/>
                </a:cxn>
                <a:cxn ang="0">
                  <a:pos x="16" y="22"/>
                </a:cxn>
                <a:cxn ang="0">
                  <a:pos x="13" y="19"/>
                </a:cxn>
                <a:cxn ang="0">
                  <a:pos x="10" y="18"/>
                </a:cxn>
                <a:cxn ang="0">
                  <a:pos x="6" y="17"/>
                </a:cxn>
                <a:cxn ang="0">
                  <a:pos x="3" y="14"/>
                </a:cxn>
                <a:cxn ang="0">
                  <a:pos x="2" y="11"/>
                </a:cxn>
                <a:cxn ang="0">
                  <a:pos x="2" y="8"/>
                </a:cxn>
                <a:cxn ang="0">
                  <a:pos x="2" y="6"/>
                </a:cxn>
                <a:cxn ang="0">
                  <a:pos x="4" y="3"/>
                </a:cxn>
                <a:cxn ang="0">
                  <a:pos x="7" y="0"/>
                </a:cxn>
                <a:cxn ang="0">
                  <a:pos x="13" y="0"/>
                </a:cxn>
              </a:cxnLst>
              <a:rect l="0" t="0" r="r" b="b"/>
              <a:pathLst>
                <a:path w="21" h="33">
                  <a:moveTo>
                    <a:pt x="13" y="0"/>
                  </a:moveTo>
                  <a:lnTo>
                    <a:pt x="17" y="0"/>
                  </a:lnTo>
                  <a:lnTo>
                    <a:pt x="20" y="1"/>
                  </a:lnTo>
                  <a:lnTo>
                    <a:pt x="18" y="6"/>
                  </a:lnTo>
                  <a:lnTo>
                    <a:pt x="16" y="4"/>
                  </a:lnTo>
                  <a:lnTo>
                    <a:pt x="11" y="4"/>
                  </a:lnTo>
                  <a:lnTo>
                    <a:pt x="9" y="4"/>
                  </a:lnTo>
                  <a:lnTo>
                    <a:pt x="7" y="6"/>
                  </a:lnTo>
                  <a:lnTo>
                    <a:pt x="7" y="8"/>
                  </a:lnTo>
                  <a:lnTo>
                    <a:pt x="7" y="11"/>
                  </a:lnTo>
                  <a:lnTo>
                    <a:pt x="9" y="12"/>
                  </a:lnTo>
                  <a:lnTo>
                    <a:pt x="13" y="14"/>
                  </a:lnTo>
                  <a:lnTo>
                    <a:pt x="17" y="15"/>
                  </a:lnTo>
                  <a:lnTo>
                    <a:pt x="20" y="18"/>
                  </a:lnTo>
                  <a:lnTo>
                    <a:pt x="21" y="21"/>
                  </a:lnTo>
                  <a:lnTo>
                    <a:pt x="21" y="24"/>
                  </a:lnTo>
                  <a:lnTo>
                    <a:pt x="21" y="28"/>
                  </a:lnTo>
                  <a:lnTo>
                    <a:pt x="18" y="31"/>
                  </a:lnTo>
                  <a:lnTo>
                    <a:pt x="14" y="32"/>
                  </a:lnTo>
                  <a:lnTo>
                    <a:pt x="9" y="33"/>
                  </a:lnTo>
                  <a:lnTo>
                    <a:pt x="4" y="33"/>
                  </a:lnTo>
                  <a:lnTo>
                    <a:pt x="0" y="31"/>
                  </a:lnTo>
                  <a:lnTo>
                    <a:pt x="2" y="26"/>
                  </a:lnTo>
                  <a:lnTo>
                    <a:pt x="4" y="28"/>
                  </a:lnTo>
                  <a:lnTo>
                    <a:pt x="9" y="29"/>
                  </a:lnTo>
                  <a:lnTo>
                    <a:pt x="11" y="29"/>
                  </a:lnTo>
                  <a:lnTo>
                    <a:pt x="14" y="28"/>
                  </a:lnTo>
                  <a:lnTo>
                    <a:pt x="16" y="26"/>
                  </a:lnTo>
                  <a:lnTo>
                    <a:pt x="16" y="24"/>
                  </a:lnTo>
                  <a:lnTo>
                    <a:pt x="16" y="22"/>
                  </a:lnTo>
                  <a:lnTo>
                    <a:pt x="13" y="19"/>
                  </a:lnTo>
                  <a:lnTo>
                    <a:pt x="10" y="18"/>
                  </a:lnTo>
                  <a:lnTo>
                    <a:pt x="6" y="17"/>
                  </a:lnTo>
                  <a:lnTo>
                    <a:pt x="3" y="14"/>
                  </a:lnTo>
                  <a:lnTo>
                    <a:pt x="2" y="11"/>
                  </a:lnTo>
                  <a:lnTo>
                    <a:pt x="2" y="8"/>
                  </a:lnTo>
                  <a:lnTo>
                    <a:pt x="2" y="6"/>
                  </a:lnTo>
                  <a:lnTo>
                    <a:pt x="4" y="3"/>
                  </a:lnTo>
                  <a:lnTo>
                    <a:pt x="7" y="0"/>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21" name="Freeform 2497"/>
            <p:cNvSpPr>
              <a:spLocks/>
            </p:cNvSpPr>
            <p:nvPr/>
          </p:nvSpPr>
          <p:spPr bwMode="auto">
            <a:xfrm>
              <a:off x="3781" y="3245"/>
              <a:ext cx="25" cy="44"/>
            </a:xfrm>
            <a:custGeom>
              <a:avLst/>
              <a:gdLst/>
              <a:ahLst/>
              <a:cxnLst>
                <a:cxn ang="0">
                  <a:pos x="0" y="0"/>
                </a:cxn>
                <a:cxn ang="0">
                  <a:pos x="25" y="0"/>
                </a:cxn>
                <a:cxn ang="0">
                  <a:pos x="25" y="4"/>
                </a:cxn>
                <a:cxn ang="0">
                  <a:pos x="6" y="4"/>
                </a:cxn>
                <a:cxn ang="0">
                  <a:pos x="6" y="19"/>
                </a:cxn>
                <a:cxn ang="0">
                  <a:pos x="24" y="19"/>
                </a:cxn>
                <a:cxn ang="0">
                  <a:pos x="24" y="25"/>
                </a:cxn>
                <a:cxn ang="0">
                  <a:pos x="6" y="25"/>
                </a:cxn>
                <a:cxn ang="0">
                  <a:pos x="6" y="44"/>
                </a:cxn>
                <a:cxn ang="0">
                  <a:pos x="0" y="44"/>
                </a:cxn>
                <a:cxn ang="0">
                  <a:pos x="0" y="0"/>
                </a:cxn>
              </a:cxnLst>
              <a:rect l="0" t="0" r="r" b="b"/>
              <a:pathLst>
                <a:path w="25" h="44">
                  <a:moveTo>
                    <a:pt x="0" y="0"/>
                  </a:moveTo>
                  <a:lnTo>
                    <a:pt x="25" y="0"/>
                  </a:lnTo>
                  <a:lnTo>
                    <a:pt x="25" y="4"/>
                  </a:lnTo>
                  <a:lnTo>
                    <a:pt x="6" y="4"/>
                  </a:lnTo>
                  <a:lnTo>
                    <a:pt x="6" y="19"/>
                  </a:lnTo>
                  <a:lnTo>
                    <a:pt x="24" y="19"/>
                  </a:lnTo>
                  <a:lnTo>
                    <a:pt x="24" y="25"/>
                  </a:lnTo>
                  <a:lnTo>
                    <a:pt x="6" y="25"/>
                  </a:lnTo>
                  <a:lnTo>
                    <a:pt x="6" y="44"/>
                  </a:lnTo>
                  <a:lnTo>
                    <a:pt x="0" y="4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22" name="Freeform 2498"/>
            <p:cNvSpPr>
              <a:spLocks noEditPoints="1"/>
            </p:cNvSpPr>
            <p:nvPr/>
          </p:nvSpPr>
          <p:spPr bwMode="auto">
            <a:xfrm>
              <a:off x="3809" y="3256"/>
              <a:ext cx="32" cy="35"/>
            </a:xfrm>
            <a:custGeom>
              <a:avLst/>
              <a:gdLst/>
              <a:ahLst/>
              <a:cxnLst>
                <a:cxn ang="0">
                  <a:pos x="17" y="6"/>
                </a:cxn>
                <a:cxn ang="0">
                  <a:pos x="12" y="6"/>
                </a:cxn>
                <a:cxn ang="0">
                  <a:pos x="10" y="8"/>
                </a:cxn>
                <a:cxn ang="0">
                  <a:pos x="8" y="11"/>
                </a:cxn>
                <a:cxn ang="0">
                  <a:pos x="7" y="14"/>
                </a:cxn>
                <a:cxn ang="0">
                  <a:pos x="6" y="18"/>
                </a:cxn>
                <a:cxn ang="0">
                  <a:pos x="7" y="22"/>
                </a:cxn>
                <a:cxn ang="0">
                  <a:pos x="8" y="26"/>
                </a:cxn>
                <a:cxn ang="0">
                  <a:pos x="12" y="29"/>
                </a:cxn>
                <a:cxn ang="0">
                  <a:pos x="17" y="31"/>
                </a:cxn>
                <a:cxn ang="0">
                  <a:pos x="19" y="29"/>
                </a:cxn>
                <a:cxn ang="0">
                  <a:pos x="24" y="26"/>
                </a:cxn>
                <a:cxn ang="0">
                  <a:pos x="25" y="22"/>
                </a:cxn>
                <a:cxn ang="0">
                  <a:pos x="26" y="18"/>
                </a:cxn>
                <a:cxn ang="0">
                  <a:pos x="25" y="14"/>
                </a:cxn>
                <a:cxn ang="0">
                  <a:pos x="25" y="11"/>
                </a:cxn>
                <a:cxn ang="0">
                  <a:pos x="22" y="8"/>
                </a:cxn>
                <a:cxn ang="0">
                  <a:pos x="19" y="6"/>
                </a:cxn>
                <a:cxn ang="0">
                  <a:pos x="17" y="6"/>
                </a:cxn>
                <a:cxn ang="0">
                  <a:pos x="17" y="0"/>
                </a:cxn>
                <a:cxn ang="0">
                  <a:pos x="21" y="1"/>
                </a:cxn>
                <a:cxn ang="0">
                  <a:pos x="26" y="4"/>
                </a:cxn>
                <a:cxn ang="0">
                  <a:pos x="29" y="7"/>
                </a:cxn>
                <a:cxn ang="0">
                  <a:pos x="31" y="11"/>
                </a:cxn>
                <a:cxn ang="0">
                  <a:pos x="32" y="17"/>
                </a:cxn>
                <a:cxn ang="0">
                  <a:pos x="31" y="22"/>
                </a:cxn>
                <a:cxn ang="0">
                  <a:pos x="29" y="28"/>
                </a:cxn>
                <a:cxn ang="0">
                  <a:pos x="26" y="31"/>
                </a:cxn>
                <a:cxn ang="0">
                  <a:pos x="24" y="33"/>
                </a:cxn>
                <a:cxn ang="0">
                  <a:pos x="19" y="35"/>
                </a:cxn>
                <a:cxn ang="0">
                  <a:pos x="15" y="35"/>
                </a:cxn>
                <a:cxn ang="0">
                  <a:pos x="11" y="33"/>
                </a:cxn>
                <a:cxn ang="0">
                  <a:pos x="7" y="32"/>
                </a:cxn>
                <a:cxn ang="0">
                  <a:pos x="3" y="28"/>
                </a:cxn>
                <a:cxn ang="0">
                  <a:pos x="1" y="24"/>
                </a:cxn>
                <a:cxn ang="0">
                  <a:pos x="0" y="18"/>
                </a:cxn>
                <a:cxn ang="0">
                  <a:pos x="1" y="13"/>
                </a:cxn>
                <a:cxn ang="0">
                  <a:pos x="3" y="7"/>
                </a:cxn>
                <a:cxn ang="0">
                  <a:pos x="7" y="4"/>
                </a:cxn>
                <a:cxn ang="0">
                  <a:pos x="11" y="1"/>
                </a:cxn>
                <a:cxn ang="0">
                  <a:pos x="17" y="0"/>
                </a:cxn>
              </a:cxnLst>
              <a:rect l="0" t="0" r="r" b="b"/>
              <a:pathLst>
                <a:path w="32" h="35">
                  <a:moveTo>
                    <a:pt x="17" y="6"/>
                  </a:moveTo>
                  <a:lnTo>
                    <a:pt x="12" y="6"/>
                  </a:lnTo>
                  <a:lnTo>
                    <a:pt x="10" y="8"/>
                  </a:lnTo>
                  <a:lnTo>
                    <a:pt x="8" y="11"/>
                  </a:lnTo>
                  <a:lnTo>
                    <a:pt x="7" y="14"/>
                  </a:lnTo>
                  <a:lnTo>
                    <a:pt x="6" y="18"/>
                  </a:lnTo>
                  <a:lnTo>
                    <a:pt x="7" y="22"/>
                  </a:lnTo>
                  <a:lnTo>
                    <a:pt x="8" y="26"/>
                  </a:lnTo>
                  <a:lnTo>
                    <a:pt x="12" y="29"/>
                  </a:lnTo>
                  <a:lnTo>
                    <a:pt x="17" y="31"/>
                  </a:lnTo>
                  <a:lnTo>
                    <a:pt x="19" y="29"/>
                  </a:lnTo>
                  <a:lnTo>
                    <a:pt x="24" y="26"/>
                  </a:lnTo>
                  <a:lnTo>
                    <a:pt x="25" y="22"/>
                  </a:lnTo>
                  <a:lnTo>
                    <a:pt x="26" y="18"/>
                  </a:lnTo>
                  <a:lnTo>
                    <a:pt x="25" y="14"/>
                  </a:lnTo>
                  <a:lnTo>
                    <a:pt x="25" y="11"/>
                  </a:lnTo>
                  <a:lnTo>
                    <a:pt x="22" y="8"/>
                  </a:lnTo>
                  <a:lnTo>
                    <a:pt x="19" y="6"/>
                  </a:lnTo>
                  <a:lnTo>
                    <a:pt x="17" y="6"/>
                  </a:lnTo>
                  <a:close/>
                  <a:moveTo>
                    <a:pt x="17" y="0"/>
                  </a:moveTo>
                  <a:lnTo>
                    <a:pt x="21" y="1"/>
                  </a:lnTo>
                  <a:lnTo>
                    <a:pt x="26" y="4"/>
                  </a:lnTo>
                  <a:lnTo>
                    <a:pt x="29" y="7"/>
                  </a:lnTo>
                  <a:lnTo>
                    <a:pt x="31" y="11"/>
                  </a:lnTo>
                  <a:lnTo>
                    <a:pt x="32" y="17"/>
                  </a:lnTo>
                  <a:lnTo>
                    <a:pt x="31" y="22"/>
                  </a:lnTo>
                  <a:lnTo>
                    <a:pt x="29" y="28"/>
                  </a:lnTo>
                  <a:lnTo>
                    <a:pt x="26" y="31"/>
                  </a:lnTo>
                  <a:lnTo>
                    <a:pt x="24" y="33"/>
                  </a:lnTo>
                  <a:lnTo>
                    <a:pt x="19" y="35"/>
                  </a:lnTo>
                  <a:lnTo>
                    <a:pt x="15" y="35"/>
                  </a:lnTo>
                  <a:lnTo>
                    <a:pt x="11" y="33"/>
                  </a:lnTo>
                  <a:lnTo>
                    <a:pt x="7" y="32"/>
                  </a:lnTo>
                  <a:lnTo>
                    <a:pt x="3" y="28"/>
                  </a:lnTo>
                  <a:lnTo>
                    <a:pt x="1" y="24"/>
                  </a:lnTo>
                  <a:lnTo>
                    <a:pt x="0" y="18"/>
                  </a:lnTo>
                  <a:lnTo>
                    <a:pt x="1" y="13"/>
                  </a:lnTo>
                  <a:lnTo>
                    <a:pt x="3" y="7"/>
                  </a:lnTo>
                  <a:lnTo>
                    <a:pt x="7" y="4"/>
                  </a:lnTo>
                  <a:lnTo>
                    <a:pt x="11" y="1"/>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23" name="Freeform 2499"/>
            <p:cNvSpPr>
              <a:spLocks/>
            </p:cNvSpPr>
            <p:nvPr/>
          </p:nvSpPr>
          <p:spPr bwMode="auto">
            <a:xfrm>
              <a:off x="3848" y="3256"/>
              <a:ext cx="17" cy="33"/>
            </a:xfrm>
            <a:custGeom>
              <a:avLst/>
              <a:gdLst/>
              <a:ahLst/>
              <a:cxnLst>
                <a:cxn ang="0">
                  <a:pos x="15" y="0"/>
                </a:cxn>
                <a:cxn ang="0">
                  <a:pos x="17" y="1"/>
                </a:cxn>
                <a:cxn ang="0">
                  <a:pos x="17" y="7"/>
                </a:cxn>
                <a:cxn ang="0">
                  <a:pos x="14" y="6"/>
                </a:cxn>
                <a:cxn ang="0">
                  <a:pos x="11" y="7"/>
                </a:cxn>
                <a:cxn ang="0">
                  <a:pos x="10" y="8"/>
                </a:cxn>
                <a:cxn ang="0">
                  <a:pos x="7" y="11"/>
                </a:cxn>
                <a:cxn ang="0">
                  <a:pos x="7" y="14"/>
                </a:cxn>
                <a:cxn ang="0">
                  <a:pos x="5" y="17"/>
                </a:cxn>
                <a:cxn ang="0">
                  <a:pos x="5" y="33"/>
                </a:cxn>
                <a:cxn ang="0">
                  <a:pos x="0" y="33"/>
                </a:cxn>
                <a:cxn ang="0">
                  <a:pos x="0" y="11"/>
                </a:cxn>
                <a:cxn ang="0">
                  <a:pos x="0" y="6"/>
                </a:cxn>
                <a:cxn ang="0">
                  <a:pos x="0" y="1"/>
                </a:cxn>
                <a:cxn ang="0">
                  <a:pos x="5" y="1"/>
                </a:cxn>
                <a:cxn ang="0">
                  <a:pos x="5" y="8"/>
                </a:cxn>
                <a:cxn ang="0">
                  <a:pos x="5" y="8"/>
                </a:cxn>
                <a:cxn ang="0">
                  <a:pos x="8" y="4"/>
                </a:cxn>
                <a:cxn ang="0">
                  <a:pos x="11" y="1"/>
                </a:cxn>
                <a:cxn ang="0">
                  <a:pos x="15" y="0"/>
                </a:cxn>
              </a:cxnLst>
              <a:rect l="0" t="0" r="r" b="b"/>
              <a:pathLst>
                <a:path w="17" h="33">
                  <a:moveTo>
                    <a:pt x="15" y="0"/>
                  </a:moveTo>
                  <a:lnTo>
                    <a:pt x="17" y="1"/>
                  </a:lnTo>
                  <a:lnTo>
                    <a:pt x="17" y="7"/>
                  </a:lnTo>
                  <a:lnTo>
                    <a:pt x="14" y="6"/>
                  </a:lnTo>
                  <a:lnTo>
                    <a:pt x="11" y="7"/>
                  </a:lnTo>
                  <a:lnTo>
                    <a:pt x="10" y="8"/>
                  </a:lnTo>
                  <a:lnTo>
                    <a:pt x="7" y="11"/>
                  </a:lnTo>
                  <a:lnTo>
                    <a:pt x="7" y="14"/>
                  </a:lnTo>
                  <a:lnTo>
                    <a:pt x="5" y="17"/>
                  </a:lnTo>
                  <a:lnTo>
                    <a:pt x="5" y="33"/>
                  </a:lnTo>
                  <a:lnTo>
                    <a:pt x="0" y="33"/>
                  </a:lnTo>
                  <a:lnTo>
                    <a:pt x="0" y="11"/>
                  </a:lnTo>
                  <a:lnTo>
                    <a:pt x="0" y="6"/>
                  </a:lnTo>
                  <a:lnTo>
                    <a:pt x="0" y="1"/>
                  </a:lnTo>
                  <a:lnTo>
                    <a:pt x="5" y="1"/>
                  </a:lnTo>
                  <a:lnTo>
                    <a:pt x="5" y="8"/>
                  </a:lnTo>
                  <a:lnTo>
                    <a:pt x="5" y="8"/>
                  </a:lnTo>
                  <a:lnTo>
                    <a:pt x="8" y="4"/>
                  </a:lnTo>
                  <a:lnTo>
                    <a:pt x="11" y="1"/>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24" name="Freeform 2500"/>
            <p:cNvSpPr>
              <a:spLocks noEditPoints="1"/>
            </p:cNvSpPr>
            <p:nvPr/>
          </p:nvSpPr>
          <p:spPr bwMode="auto">
            <a:xfrm>
              <a:off x="3870" y="3242"/>
              <a:ext cx="31" cy="49"/>
            </a:xfrm>
            <a:custGeom>
              <a:avLst/>
              <a:gdLst/>
              <a:ahLst/>
              <a:cxnLst>
                <a:cxn ang="0">
                  <a:pos x="15" y="20"/>
                </a:cxn>
                <a:cxn ang="0">
                  <a:pos x="13" y="20"/>
                </a:cxn>
                <a:cxn ang="0">
                  <a:pos x="10" y="21"/>
                </a:cxn>
                <a:cxn ang="0">
                  <a:pos x="8" y="24"/>
                </a:cxn>
                <a:cxn ang="0">
                  <a:pos x="7" y="27"/>
                </a:cxn>
                <a:cxn ang="0">
                  <a:pos x="6" y="29"/>
                </a:cxn>
                <a:cxn ang="0">
                  <a:pos x="6" y="35"/>
                </a:cxn>
                <a:cxn ang="0">
                  <a:pos x="7" y="38"/>
                </a:cxn>
                <a:cxn ang="0">
                  <a:pos x="8" y="40"/>
                </a:cxn>
                <a:cxn ang="0">
                  <a:pos x="11" y="43"/>
                </a:cxn>
                <a:cxn ang="0">
                  <a:pos x="15" y="43"/>
                </a:cxn>
                <a:cxn ang="0">
                  <a:pos x="18" y="43"/>
                </a:cxn>
                <a:cxn ang="0">
                  <a:pos x="21" y="42"/>
                </a:cxn>
                <a:cxn ang="0">
                  <a:pos x="24" y="39"/>
                </a:cxn>
                <a:cxn ang="0">
                  <a:pos x="25" y="36"/>
                </a:cxn>
                <a:cxn ang="0">
                  <a:pos x="25" y="32"/>
                </a:cxn>
                <a:cxn ang="0">
                  <a:pos x="25" y="28"/>
                </a:cxn>
                <a:cxn ang="0">
                  <a:pos x="24" y="24"/>
                </a:cxn>
                <a:cxn ang="0">
                  <a:pos x="21" y="22"/>
                </a:cxn>
                <a:cxn ang="0">
                  <a:pos x="19" y="20"/>
                </a:cxn>
                <a:cxn ang="0">
                  <a:pos x="15" y="20"/>
                </a:cxn>
                <a:cxn ang="0">
                  <a:pos x="0" y="0"/>
                </a:cxn>
                <a:cxn ang="0">
                  <a:pos x="6" y="0"/>
                </a:cxn>
                <a:cxn ang="0">
                  <a:pos x="6" y="21"/>
                </a:cxn>
                <a:cxn ang="0">
                  <a:pos x="6" y="21"/>
                </a:cxn>
                <a:cxn ang="0">
                  <a:pos x="8" y="18"/>
                </a:cxn>
                <a:cxn ang="0">
                  <a:pos x="13" y="15"/>
                </a:cxn>
                <a:cxn ang="0">
                  <a:pos x="17" y="14"/>
                </a:cxn>
                <a:cxn ang="0">
                  <a:pos x="22" y="15"/>
                </a:cxn>
                <a:cxn ang="0">
                  <a:pos x="25" y="18"/>
                </a:cxn>
                <a:cxn ang="0">
                  <a:pos x="28" y="21"/>
                </a:cxn>
                <a:cxn ang="0">
                  <a:pos x="31" y="25"/>
                </a:cxn>
                <a:cxn ang="0">
                  <a:pos x="31" y="31"/>
                </a:cxn>
                <a:cxn ang="0">
                  <a:pos x="31" y="36"/>
                </a:cxn>
                <a:cxn ang="0">
                  <a:pos x="29" y="40"/>
                </a:cxn>
                <a:cxn ang="0">
                  <a:pos x="26" y="45"/>
                </a:cxn>
                <a:cxn ang="0">
                  <a:pos x="24" y="46"/>
                </a:cxn>
                <a:cxn ang="0">
                  <a:pos x="19" y="49"/>
                </a:cxn>
                <a:cxn ang="0">
                  <a:pos x="17" y="49"/>
                </a:cxn>
                <a:cxn ang="0">
                  <a:pos x="13" y="47"/>
                </a:cxn>
                <a:cxn ang="0">
                  <a:pos x="8" y="46"/>
                </a:cxn>
                <a:cxn ang="0">
                  <a:pos x="6" y="42"/>
                </a:cxn>
                <a:cxn ang="0">
                  <a:pos x="6" y="42"/>
                </a:cxn>
                <a:cxn ang="0">
                  <a:pos x="6" y="47"/>
                </a:cxn>
                <a:cxn ang="0">
                  <a:pos x="0" y="47"/>
                </a:cxn>
                <a:cxn ang="0">
                  <a:pos x="0" y="43"/>
                </a:cxn>
                <a:cxn ang="0">
                  <a:pos x="0" y="39"/>
                </a:cxn>
                <a:cxn ang="0">
                  <a:pos x="0" y="0"/>
                </a:cxn>
              </a:cxnLst>
              <a:rect l="0" t="0" r="r" b="b"/>
              <a:pathLst>
                <a:path w="31" h="49">
                  <a:moveTo>
                    <a:pt x="15" y="20"/>
                  </a:moveTo>
                  <a:lnTo>
                    <a:pt x="13" y="20"/>
                  </a:lnTo>
                  <a:lnTo>
                    <a:pt x="10" y="21"/>
                  </a:lnTo>
                  <a:lnTo>
                    <a:pt x="8" y="24"/>
                  </a:lnTo>
                  <a:lnTo>
                    <a:pt x="7" y="27"/>
                  </a:lnTo>
                  <a:lnTo>
                    <a:pt x="6" y="29"/>
                  </a:lnTo>
                  <a:lnTo>
                    <a:pt x="6" y="35"/>
                  </a:lnTo>
                  <a:lnTo>
                    <a:pt x="7" y="38"/>
                  </a:lnTo>
                  <a:lnTo>
                    <a:pt x="8" y="40"/>
                  </a:lnTo>
                  <a:lnTo>
                    <a:pt x="11" y="43"/>
                  </a:lnTo>
                  <a:lnTo>
                    <a:pt x="15" y="43"/>
                  </a:lnTo>
                  <a:lnTo>
                    <a:pt x="18" y="43"/>
                  </a:lnTo>
                  <a:lnTo>
                    <a:pt x="21" y="42"/>
                  </a:lnTo>
                  <a:lnTo>
                    <a:pt x="24" y="39"/>
                  </a:lnTo>
                  <a:lnTo>
                    <a:pt x="25" y="36"/>
                  </a:lnTo>
                  <a:lnTo>
                    <a:pt x="25" y="32"/>
                  </a:lnTo>
                  <a:lnTo>
                    <a:pt x="25" y="28"/>
                  </a:lnTo>
                  <a:lnTo>
                    <a:pt x="24" y="24"/>
                  </a:lnTo>
                  <a:lnTo>
                    <a:pt x="21" y="22"/>
                  </a:lnTo>
                  <a:lnTo>
                    <a:pt x="19" y="20"/>
                  </a:lnTo>
                  <a:lnTo>
                    <a:pt x="15" y="20"/>
                  </a:lnTo>
                  <a:close/>
                  <a:moveTo>
                    <a:pt x="0" y="0"/>
                  </a:moveTo>
                  <a:lnTo>
                    <a:pt x="6" y="0"/>
                  </a:lnTo>
                  <a:lnTo>
                    <a:pt x="6" y="21"/>
                  </a:lnTo>
                  <a:lnTo>
                    <a:pt x="6" y="21"/>
                  </a:lnTo>
                  <a:lnTo>
                    <a:pt x="8" y="18"/>
                  </a:lnTo>
                  <a:lnTo>
                    <a:pt x="13" y="15"/>
                  </a:lnTo>
                  <a:lnTo>
                    <a:pt x="17" y="14"/>
                  </a:lnTo>
                  <a:lnTo>
                    <a:pt x="22" y="15"/>
                  </a:lnTo>
                  <a:lnTo>
                    <a:pt x="25" y="18"/>
                  </a:lnTo>
                  <a:lnTo>
                    <a:pt x="28" y="21"/>
                  </a:lnTo>
                  <a:lnTo>
                    <a:pt x="31" y="25"/>
                  </a:lnTo>
                  <a:lnTo>
                    <a:pt x="31" y="31"/>
                  </a:lnTo>
                  <a:lnTo>
                    <a:pt x="31" y="36"/>
                  </a:lnTo>
                  <a:lnTo>
                    <a:pt x="29" y="40"/>
                  </a:lnTo>
                  <a:lnTo>
                    <a:pt x="26" y="45"/>
                  </a:lnTo>
                  <a:lnTo>
                    <a:pt x="24" y="46"/>
                  </a:lnTo>
                  <a:lnTo>
                    <a:pt x="19" y="49"/>
                  </a:lnTo>
                  <a:lnTo>
                    <a:pt x="17" y="49"/>
                  </a:lnTo>
                  <a:lnTo>
                    <a:pt x="13" y="47"/>
                  </a:lnTo>
                  <a:lnTo>
                    <a:pt x="8" y="46"/>
                  </a:lnTo>
                  <a:lnTo>
                    <a:pt x="6" y="42"/>
                  </a:lnTo>
                  <a:lnTo>
                    <a:pt x="6" y="42"/>
                  </a:lnTo>
                  <a:lnTo>
                    <a:pt x="6" y="47"/>
                  </a:lnTo>
                  <a:lnTo>
                    <a:pt x="0" y="47"/>
                  </a:lnTo>
                  <a:lnTo>
                    <a:pt x="0" y="43"/>
                  </a:lnTo>
                  <a:lnTo>
                    <a:pt x="0" y="3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25" name="Freeform 2501"/>
            <p:cNvSpPr>
              <a:spLocks noEditPoints="1"/>
            </p:cNvSpPr>
            <p:nvPr/>
          </p:nvSpPr>
          <p:spPr bwMode="auto">
            <a:xfrm>
              <a:off x="3906" y="3256"/>
              <a:ext cx="28" cy="35"/>
            </a:xfrm>
            <a:custGeom>
              <a:avLst/>
              <a:gdLst/>
              <a:ahLst/>
              <a:cxnLst>
                <a:cxn ang="0">
                  <a:pos x="14" y="6"/>
                </a:cxn>
                <a:cxn ang="0">
                  <a:pos x="11" y="6"/>
                </a:cxn>
                <a:cxn ang="0">
                  <a:pos x="8" y="7"/>
                </a:cxn>
                <a:cxn ang="0">
                  <a:pos x="7" y="10"/>
                </a:cxn>
                <a:cxn ang="0">
                  <a:pos x="6" y="13"/>
                </a:cxn>
                <a:cxn ang="0">
                  <a:pos x="6" y="14"/>
                </a:cxn>
                <a:cxn ang="0">
                  <a:pos x="22" y="14"/>
                </a:cxn>
                <a:cxn ang="0">
                  <a:pos x="22" y="13"/>
                </a:cxn>
                <a:cxn ang="0">
                  <a:pos x="22" y="10"/>
                </a:cxn>
                <a:cxn ang="0">
                  <a:pos x="21" y="7"/>
                </a:cxn>
                <a:cxn ang="0">
                  <a:pos x="18" y="6"/>
                </a:cxn>
                <a:cxn ang="0">
                  <a:pos x="14" y="6"/>
                </a:cxn>
                <a:cxn ang="0">
                  <a:pos x="15" y="0"/>
                </a:cxn>
                <a:cxn ang="0">
                  <a:pos x="20" y="1"/>
                </a:cxn>
                <a:cxn ang="0">
                  <a:pos x="22" y="3"/>
                </a:cxn>
                <a:cxn ang="0">
                  <a:pos x="25" y="4"/>
                </a:cxn>
                <a:cxn ang="0">
                  <a:pos x="27" y="7"/>
                </a:cxn>
                <a:cxn ang="0">
                  <a:pos x="28" y="10"/>
                </a:cxn>
                <a:cxn ang="0">
                  <a:pos x="28" y="14"/>
                </a:cxn>
                <a:cxn ang="0">
                  <a:pos x="28" y="15"/>
                </a:cxn>
                <a:cxn ang="0">
                  <a:pos x="28" y="18"/>
                </a:cxn>
                <a:cxn ang="0">
                  <a:pos x="6" y="18"/>
                </a:cxn>
                <a:cxn ang="0">
                  <a:pos x="6" y="22"/>
                </a:cxn>
                <a:cxn ang="0">
                  <a:pos x="8" y="26"/>
                </a:cxn>
                <a:cxn ang="0">
                  <a:pos x="10" y="28"/>
                </a:cxn>
                <a:cxn ang="0">
                  <a:pos x="13" y="29"/>
                </a:cxn>
                <a:cxn ang="0">
                  <a:pos x="17" y="31"/>
                </a:cxn>
                <a:cxn ang="0">
                  <a:pos x="21" y="29"/>
                </a:cxn>
                <a:cxn ang="0">
                  <a:pos x="24" y="29"/>
                </a:cxn>
                <a:cxn ang="0">
                  <a:pos x="25" y="28"/>
                </a:cxn>
                <a:cxn ang="0">
                  <a:pos x="27" y="32"/>
                </a:cxn>
                <a:cxn ang="0">
                  <a:pos x="24" y="33"/>
                </a:cxn>
                <a:cxn ang="0">
                  <a:pos x="21" y="35"/>
                </a:cxn>
                <a:cxn ang="0">
                  <a:pos x="15" y="35"/>
                </a:cxn>
                <a:cxn ang="0">
                  <a:pos x="10" y="33"/>
                </a:cxn>
                <a:cxn ang="0">
                  <a:pos x="6" y="32"/>
                </a:cxn>
                <a:cxn ang="0">
                  <a:pos x="3" y="28"/>
                </a:cxn>
                <a:cxn ang="0">
                  <a:pos x="0" y="24"/>
                </a:cxn>
                <a:cxn ang="0">
                  <a:pos x="0" y="18"/>
                </a:cxn>
                <a:cxn ang="0">
                  <a:pos x="0" y="13"/>
                </a:cxn>
                <a:cxn ang="0">
                  <a:pos x="3" y="8"/>
                </a:cxn>
                <a:cxn ang="0">
                  <a:pos x="6" y="4"/>
                </a:cxn>
                <a:cxn ang="0">
                  <a:pos x="10" y="1"/>
                </a:cxn>
                <a:cxn ang="0">
                  <a:pos x="15" y="0"/>
                </a:cxn>
              </a:cxnLst>
              <a:rect l="0" t="0" r="r" b="b"/>
              <a:pathLst>
                <a:path w="28" h="35">
                  <a:moveTo>
                    <a:pt x="14" y="6"/>
                  </a:moveTo>
                  <a:lnTo>
                    <a:pt x="11" y="6"/>
                  </a:lnTo>
                  <a:lnTo>
                    <a:pt x="8" y="7"/>
                  </a:lnTo>
                  <a:lnTo>
                    <a:pt x="7" y="10"/>
                  </a:lnTo>
                  <a:lnTo>
                    <a:pt x="6" y="13"/>
                  </a:lnTo>
                  <a:lnTo>
                    <a:pt x="6" y="14"/>
                  </a:lnTo>
                  <a:lnTo>
                    <a:pt x="22" y="14"/>
                  </a:lnTo>
                  <a:lnTo>
                    <a:pt x="22" y="13"/>
                  </a:lnTo>
                  <a:lnTo>
                    <a:pt x="22" y="10"/>
                  </a:lnTo>
                  <a:lnTo>
                    <a:pt x="21" y="7"/>
                  </a:lnTo>
                  <a:lnTo>
                    <a:pt x="18" y="6"/>
                  </a:lnTo>
                  <a:lnTo>
                    <a:pt x="14" y="6"/>
                  </a:lnTo>
                  <a:close/>
                  <a:moveTo>
                    <a:pt x="15" y="0"/>
                  </a:moveTo>
                  <a:lnTo>
                    <a:pt x="20" y="1"/>
                  </a:lnTo>
                  <a:lnTo>
                    <a:pt x="22" y="3"/>
                  </a:lnTo>
                  <a:lnTo>
                    <a:pt x="25" y="4"/>
                  </a:lnTo>
                  <a:lnTo>
                    <a:pt x="27" y="7"/>
                  </a:lnTo>
                  <a:lnTo>
                    <a:pt x="28" y="10"/>
                  </a:lnTo>
                  <a:lnTo>
                    <a:pt x="28" y="14"/>
                  </a:lnTo>
                  <a:lnTo>
                    <a:pt x="28" y="15"/>
                  </a:lnTo>
                  <a:lnTo>
                    <a:pt x="28" y="18"/>
                  </a:lnTo>
                  <a:lnTo>
                    <a:pt x="6" y="18"/>
                  </a:lnTo>
                  <a:lnTo>
                    <a:pt x="6" y="22"/>
                  </a:lnTo>
                  <a:lnTo>
                    <a:pt x="8" y="26"/>
                  </a:lnTo>
                  <a:lnTo>
                    <a:pt x="10" y="28"/>
                  </a:lnTo>
                  <a:lnTo>
                    <a:pt x="13" y="29"/>
                  </a:lnTo>
                  <a:lnTo>
                    <a:pt x="17" y="31"/>
                  </a:lnTo>
                  <a:lnTo>
                    <a:pt x="21" y="29"/>
                  </a:lnTo>
                  <a:lnTo>
                    <a:pt x="24" y="29"/>
                  </a:lnTo>
                  <a:lnTo>
                    <a:pt x="25" y="28"/>
                  </a:lnTo>
                  <a:lnTo>
                    <a:pt x="27" y="32"/>
                  </a:lnTo>
                  <a:lnTo>
                    <a:pt x="24" y="33"/>
                  </a:lnTo>
                  <a:lnTo>
                    <a:pt x="21" y="35"/>
                  </a:lnTo>
                  <a:lnTo>
                    <a:pt x="15" y="35"/>
                  </a:lnTo>
                  <a:lnTo>
                    <a:pt x="10" y="33"/>
                  </a:lnTo>
                  <a:lnTo>
                    <a:pt x="6" y="32"/>
                  </a:lnTo>
                  <a:lnTo>
                    <a:pt x="3" y="28"/>
                  </a:lnTo>
                  <a:lnTo>
                    <a:pt x="0" y="24"/>
                  </a:lnTo>
                  <a:lnTo>
                    <a:pt x="0" y="18"/>
                  </a:lnTo>
                  <a:lnTo>
                    <a:pt x="0" y="13"/>
                  </a:lnTo>
                  <a:lnTo>
                    <a:pt x="3" y="8"/>
                  </a:lnTo>
                  <a:lnTo>
                    <a:pt x="6" y="4"/>
                  </a:lnTo>
                  <a:lnTo>
                    <a:pt x="10" y="1"/>
                  </a:lnTo>
                  <a:lnTo>
                    <a:pt x="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26" name="Freeform 2502"/>
            <p:cNvSpPr>
              <a:spLocks/>
            </p:cNvSpPr>
            <p:nvPr/>
          </p:nvSpPr>
          <p:spPr bwMode="auto">
            <a:xfrm>
              <a:off x="3939" y="3256"/>
              <a:ext cx="21" cy="35"/>
            </a:xfrm>
            <a:custGeom>
              <a:avLst/>
              <a:gdLst/>
              <a:ahLst/>
              <a:cxnLst>
                <a:cxn ang="0">
                  <a:pos x="13" y="0"/>
                </a:cxn>
                <a:cxn ang="0">
                  <a:pos x="17" y="1"/>
                </a:cxn>
                <a:cxn ang="0">
                  <a:pos x="21" y="3"/>
                </a:cxn>
                <a:cxn ang="0">
                  <a:pos x="19" y="7"/>
                </a:cxn>
                <a:cxn ang="0">
                  <a:pos x="17" y="6"/>
                </a:cxn>
                <a:cxn ang="0">
                  <a:pos x="13" y="6"/>
                </a:cxn>
                <a:cxn ang="0">
                  <a:pos x="10" y="6"/>
                </a:cxn>
                <a:cxn ang="0">
                  <a:pos x="7" y="7"/>
                </a:cxn>
                <a:cxn ang="0">
                  <a:pos x="7" y="10"/>
                </a:cxn>
                <a:cxn ang="0">
                  <a:pos x="7" y="11"/>
                </a:cxn>
                <a:cxn ang="0">
                  <a:pos x="10" y="14"/>
                </a:cxn>
                <a:cxn ang="0">
                  <a:pos x="13" y="15"/>
                </a:cxn>
                <a:cxn ang="0">
                  <a:pos x="17" y="17"/>
                </a:cxn>
                <a:cxn ang="0">
                  <a:pos x="20" y="19"/>
                </a:cxn>
                <a:cxn ang="0">
                  <a:pos x="21" y="21"/>
                </a:cxn>
                <a:cxn ang="0">
                  <a:pos x="21" y="25"/>
                </a:cxn>
                <a:cxn ang="0">
                  <a:pos x="21" y="29"/>
                </a:cxn>
                <a:cxn ang="0">
                  <a:pos x="19" y="32"/>
                </a:cxn>
                <a:cxn ang="0">
                  <a:pos x="14" y="33"/>
                </a:cxn>
                <a:cxn ang="0">
                  <a:pos x="10" y="35"/>
                </a:cxn>
                <a:cxn ang="0">
                  <a:pos x="5" y="33"/>
                </a:cxn>
                <a:cxn ang="0">
                  <a:pos x="0" y="32"/>
                </a:cxn>
                <a:cxn ang="0">
                  <a:pos x="2" y="28"/>
                </a:cxn>
                <a:cxn ang="0">
                  <a:pos x="6" y="29"/>
                </a:cxn>
                <a:cxn ang="0">
                  <a:pos x="10" y="31"/>
                </a:cxn>
                <a:cxn ang="0">
                  <a:pos x="13" y="29"/>
                </a:cxn>
                <a:cxn ang="0">
                  <a:pos x="14" y="29"/>
                </a:cxn>
                <a:cxn ang="0">
                  <a:pos x="16" y="28"/>
                </a:cxn>
                <a:cxn ang="0">
                  <a:pos x="16" y="25"/>
                </a:cxn>
                <a:cxn ang="0">
                  <a:pos x="16" y="22"/>
                </a:cxn>
                <a:cxn ang="0">
                  <a:pos x="13" y="21"/>
                </a:cxn>
                <a:cxn ang="0">
                  <a:pos x="10" y="19"/>
                </a:cxn>
                <a:cxn ang="0">
                  <a:pos x="6" y="18"/>
                </a:cxn>
                <a:cxn ang="0">
                  <a:pos x="3" y="15"/>
                </a:cxn>
                <a:cxn ang="0">
                  <a:pos x="2" y="13"/>
                </a:cxn>
                <a:cxn ang="0">
                  <a:pos x="2" y="10"/>
                </a:cxn>
                <a:cxn ang="0">
                  <a:pos x="2" y="7"/>
                </a:cxn>
                <a:cxn ang="0">
                  <a:pos x="5" y="4"/>
                </a:cxn>
                <a:cxn ang="0">
                  <a:pos x="7" y="1"/>
                </a:cxn>
                <a:cxn ang="0">
                  <a:pos x="13" y="0"/>
                </a:cxn>
              </a:cxnLst>
              <a:rect l="0" t="0" r="r" b="b"/>
              <a:pathLst>
                <a:path w="21" h="35">
                  <a:moveTo>
                    <a:pt x="13" y="0"/>
                  </a:moveTo>
                  <a:lnTo>
                    <a:pt x="17" y="1"/>
                  </a:lnTo>
                  <a:lnTo>
                    <a:pt x="21" y="3"/>
                  </a:lnTo>
                  <a:lnTo>
                    <a:pt x="19" y="7"/>
                  </a:lnTo>
                  <a:lnTo>
                    <a:pt x="17" y="6"/>
                  </a:lnTo>
                  <a:lnTo>
                    <a:pt x="13" y="6"/>
                  </a:lnTo>
                  <a:lnTo>
                    <a:pt x="10" y="6"/>
                  </a:lnTo>
                  <a:lnTo>
                    <a:pt x="7" y="7"/>
                  </a:lnTo>
                  <a:lnTo>
                    <a:pt x="7" y="10"/>
                  </a:lnTo>
                  <a:lnTo>
                    <a:pt x="7" y="11"/>
                  </a:lnTo>
                  <a:lnTo>
                    <a:pt x="10" y="14"/>
                  </a:lnTo>
                  <a:lnTo>
                    <a:pt x="13" y="15"/>
                  </a:lnTo>
                  <a:lnTo>
                    <a:pt x="17" y="17"/>
                  </a:lnTo>
                  <a:lnTo>
                    <a:pt x="20" y="19"/>
                  </a:lnTo>
                  <a:lnTo>
                    <a:pt x="21" y="21"/>
                  </a:lnTo>
                  <a:lnTo>
                    <a:pt x="21" y="25"/>
                  </a:lnTo>
                  <a:lnTo>
                    <a:pt x="21" y="29"/>
                  </a:lnTo>
                  <a:lnTo>
                    <a:pt x="19" y="32"/>
                  </a:lnTo>
                  <a:lnTo>
                    <a:pt x="14" y="33"/>
                  </a:lnTo>
                  <a:lnTo>
                    <a:pt x="10" y="35"/>
                  </a:lnTo>
                  <a:lnTo>
                    <a:pt x="5" y="33"/>
                  </a:lnTo>
                  <a:lnTo>
                    <a:pt x="0" y="32"/>
                  </a:lnTo>
                  <a:lnTo>
                    <a:pt x="2" y="28"/>
                  </a:lnTo>
                  <a:lnTo>
                    <a:pt x="6" y="29"/>
                  </a:lnTo>
                  <a:lnTo>
                    <a:pt x="10" y="31"/>
                  </a:lnTo>
                  <a:lnTo>
                    <a:pt x="13" y="29"/>
                  </a:lnTo>
                  <a:lnTo>
                    <a:pt x="14" y="29"/>
                  </a:lnTo>
                  <a:lnTo>
                    <a:pt x="16" y="28"/>
                  </a:lnTo>
                  <a:lnTo>
                    <a:pt x="16" y="25"/>
                  </a:lnTo>
                  <a:lnTo>
                    <a:pt x="16" y="22"/>
                  </a:lnTo>
                  <a:lnTo>
                    <a:pt x="13" y="21"/>
                  </a:lnTo>
                  <a:lnTo>
                    <a:pt x="10" y="19"/>
                  </a:lnTo>
                  <a:lnTo>
                    <a:pt x="6" y="18"/>
                  </a:lnTo>
                  <a:lnTo>
                    <a:pt x="3" y="15"/>
                  </a:lnTo>
                  <a:lnTo>
                    <a:pt x="2" y="13"/>
                  </a:lnTo>
                  <a:lnTo>
                    <a:pt x="2" y="10"/>
                  </a:lnTo>
                  <a:lnTo>
                    <a:pt x="2" y="7"/>
                  </a:lnTo>
                  <a:lnTo>
                    <a:pt x="5" y="4"/>
                  </a:lnTo>
                  <a:lnTo>
                    <a:pt x="7" y="1"/>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3527" name="5-Point Star 3526"/>
          <p:cNvSpPr/>
          <p:nvPr/>
        </p:nvSpPr>
        <p:spPr>
          <a:xfrm>
            <a:off x="2555776" y="3356992"/>
            <a:ext cx="360040" cy="36004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28" name="5-Point Star 3527"/>
          <p:cNvSpPr/>
          <p:nvPr/>
        </p:nvSpPr>
        <p:spPr>
          <a:xfrm>
            <a:off x="6012160" y="1052736"/>
            <a:ext cx="360040" cy="36004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29" name="5-Point Star 3528"/>
          <p:cNvSpPr/>
          <p:nvPr/>
        </p:nvSpPr>
        <p:spPr>
          <a:xfrm>
            <a:off x="6228184" y="1772816"/>
            <a:ext cx="360040" cy="36004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30" name="5-Point Star 3529"/>
          <p:cNvSpPr/>
          <p:nvPr/>
        </p:nvSpPr>
        <p:spPr>
          <a:xfrm>
            <a:off x="5364088" y="1772816"/>
            <a:ext cx="360040" cy="36004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31" name="5-Point Star 3530"/>
          <p:cNvSpPr/>
          <p:nvPr/>
        </p:nvSpPr>
        <p:spPr>
          <a:xfrm>
            <a:off x="4644008" y="1844824"/>
            <a:ext cx="360040" cy="36004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32" name="5-Point Star 3531"/>
          <p:cNvSpPr/>
          <p:nvPr/>
        </p:nvSpPr>
        <p:spPr>
          <a:xfrm>
            <a:off x="6660232" y="4005064"/>
            <a:ext cx="360040" cy="36004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p:txBody>
          <a:bodyPr/>
          <a:lstStyle/>
          <a:p>
            <a:pPr algn="l" eaLnBrk="1" hangingPunct="1"/>
            <a:r>
              <a:rPr lang="en-AU" b="1" dirty="0" smtClean="0">
                <a:solidFill>
                  <a:srgbClr val="002060"/>
                </a:solidFill>
              </a:rPr>
              <a:t>Conference theme ...</a:t>
            </a:r>
          </a:p>
        </p:txBody>
      </p:sp>
      <p:sp>
        <p:nvSpPr>
          <p:cNvPr id="7" name="TextBox 6"/>
          <p:cNvSpPr txBox="1"/>
          <p:nvPr/>
        </p:nvSpPr>
        <p:spPr>
          <a:xfrm>
            <a:off x="611188" y="2649538"/>
            <a:ext cx="8208962" cy="922337"/>
          </a:xfrm>
          <a:prstGeom prst="rect">
            <a:avLst/>
          </a:prstGeom>
          <a:noFill/>
        </p:spPr>
        <p:txBody>
          <a:bodyPr anchor="ctr">
            <a:spAutoFit/>
          </a:bodyPr>
          <a:lstStyle/>
          <a:p>
            <a:pPr algn="ctr">
              <a:defRPr/>
            </a:pPr>
            <a:r>
              <a:rPr lang="en-AU" sz="5400" b="1" dirty="0">
                <a:solidFill>
                  <a:schemeClr val="accent6">
                    <a:lumMod val="75000"/>
                  </a:schemeClr>
                </a:solidFill>
              </a:rPr>
              <a:t>Learning   =   Resilience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p:nvPr>
        </p:nvSpPr>
        <p:spPr/>
        <p:txBody>
          <a:bodyPr/>
          <a:lstStyle/>
          <a:p>
            <a:pPr algn="l" eaLnBrk="1" hangingPunct="1"/>
            <a:r>
              <a:rPr lang="en-AU" b="1" dirty="0" smtClean="0">
                <a:solidFill>
                  <a:srgbClr val="002060"/>
                </a:solidFill>
              </a:rPr>
              <a:t>Conference theme ...</a:t>
            </a: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067175" y="3357563"/>
            <a:ext cx="792163" cy="1108075"/>
          </a:xfrm>
          <a:prstGeom prst="rect">
            <a:avLst/>
          </a:prstGeom>
          <a:noFill/>
        </p:spPr>
        <p:txBody>
          <a:bodyPr>
            <a:spAutoFit/>
          </a:bodyPr>
          <a:lstStyle/>
          <a:p>
            <a:pPr algn="ctr">
              <a:defRPr/>
            </a:pPr>
            <a:r>
              <a:rPr lang="en-AU" sz="6600" dirty="0">
                <a:solidFill>
                  <a:schemeClr val="accent6">
                    <a:lumMod val="75000"/>
                  </a:schemeClr>
                </a:solidFil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algn="l" eaLnBrk="1" hangingPunct="1"/>
            <a:r>
              <a:rPr lang="en-AU" b="1" smtClean="0">
                <a:solidFill>
                  <a:srgbClr val="002060"/>
                </a:solidFill>
              </a:rPr>
              <a:t>Defining resilience ... </a:t>
            </a:r>
          </a:p>
        </p:txBody>
      </p:sp>
      <p:pic>
        <p:nvPicPr>
          <p:cNvPr id="23554" name="Content Placeholder 5" descr="resilience.jpg"/>
          <p:cNvPicPr>
            <a:picLocks noGrp="1" noChangeAspect="1"/>
          </p:cNvPicPr>
          <p:nvPr>
            <p:ph idx="1"/>
          </p:nvPr>
        </p:nvPicPr>
        <p:blipFill>
          <a:blip r:embed="rId2" cstate="print"/>
          <a:srcRect/>
          <a:stretch>
            <a:fillRect/>
          </a:stretch>
        </p:blipFill>
        <p:spPr>
          <a:xfrm>
            <a:off x="539750" y="1600200"/>
            <a:ext cx="8064500" cy="49974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lgn="l" eaLnBrk="1" hangingPunct="1"/>
            <a:r>
              <a:rPr lang="en-AU" b="1" dirty="0" smtClean="0">
                <a:solidFill>
                  <a:srgbClr val="002060"/>
                </a:solidFill>
              </a:rPr>
              <a:t>Resilience as a model ...</a:t>
            </a:r>
          </a:p>
        </p:txBody>
      </p:sp>
      <p:graphicFrame>
        <p:nvGraphicFramePr>
          <p:cNvPr id="5" name="Content Placeholder 4"/>
          <p:cNvGraphicFramePr>
            <a:graphicFrameLocks noGrp="1"/>
          </p:cNvGraphicFramePr>
          <p:nvPr>
            <p:ph idx="1"/>
          </p:nvPr>
        </p:nvGraphicFramePr>
        <p:xfrm>
          <a:off x="611560" y="17008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1463</TotalTime>
  <Words>735</Words>
  <Application>Microsoft Office PowerPoint</Application>
  <PresentationFormat>On-screen Show (4:3)</PresentationFormat>
  <Paragraphs>184</Paragraphs>
  <Slides>30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Document</vt:lpstr>
      <vt:lpstr>Slide 1</vt:lpstr>
      <vt:lpstr>Us ... </vt:lpstr>
      <vt:lpstr>Setting the scene ...</vt:lpstr>
      <vt:lpstr>Complex, diverse, and dynamic</vt:lpstr>
      <vt:lpstr>Insert map of TAFE Western with Dubbo Bourke Brewarrina Wilcannia Lightening Ridge Walgett</vt:lpstr>
      <vt:lpstr>Conference theme ...</vt:lpstr>
      <vt:lpstr>Conference theme ...</vt:lpstr>
      <vt:lpstr>Defining resilience ... </vt:lpstr>
      <vt:lpstr>Resilience as a model ...</vt:lpstr>
      <vt:lpstr>Learning as a model ...</vt:lpstr>
      <vt:lpstr>Slide 11</vt:lpstr>
      <vt:lpstr>Slide 12</vt:lpstr>
      <vt:lpstr>The Project – What it was?</vt:lpstr>
      <vt:lpstr>The Project – Why we did it ... </vt:lpstr>
      <vt:lpstr>The Project – How it was done ...</vt:lpstr>
      <vt:lpstr>Slide 16</vt:lpstr>
      <vt:lpstr>Individual Development Plans</vt:lpstr>
      <vt:lpstr>Slide 18</vt:lpstr>
      <vt:lpstr>Slide 19</vt:lpstr>
      <vt:lpstr>Slide 20</vt:lpstr>
      <vt:lpstr>The Project – the benefits ...</vt:lpstr>
      <vt:lpstr>Slide 22</vt:lpstr>
      <vt:lpstr>Slide 23</vt:lpstr>
      <vt:lpstr>The Project – the learnings ...</vt:lpstr>
      <vt:lpstr>Slide 25</vt:lpstr>
      <vt:lpstr>Slide 26</vt:lpstr>
      <vt:lpstr>Slide 27</vt:lpstr>
      <vt:lpstr>Slide 28</vt:lpstr>
      <vt:lpstr>Slide 29</vt:lpstr>
      <vt:lpstr>Slide 30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David</cp:lastModifiedBy>
  <cp:revision>93</cp:revision>
  <dcterms:created xsi:type="dcterms:W3CDTF">2012-10-01T09:29:18Z</dcterms:created>
  <dcterms:modified xsi:type="dcterms:W3CDTF">2012-10-04T03:39:22Z</dcterms:modified>
</cp:coreProperties>
</file>